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134" d="100"/>
          <a:sy n="134" d="100"/>
        </p:scale>
        <p:origin x="156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08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27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9129-CB06-4721-8712-E39135FA239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ED540F-21A9-4A42-8B0A-693D5D16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ndfire.gov/documents/Capable_Fuels_TD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4118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Alaska Re-Map Update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5447" y="539291"/>
            <a:ext cx="47411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https://www.landfire.gov/lf_remap.php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73" t="5826" r="4171" b="4161"/>
          <a:stretch/>
        </p:blipFill>
        <p:spPr>
          <a:xfrm>
            <a:off x="9430512" y="0"/>
            <a:ext cx="2761488" cy="2383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5184" y="1097577"/>
            <a:ext cx="924163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basemap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circa 2001 Landsat imagery</a:t>
            </a:r>
          </a:p>
          <a:p>
            <a:pPr marL="51435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Updates incorporated disturbance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data, not new imagery </a:t>
            </a: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Basemap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 poor accuracy for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Alaska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 has different products, including EVT=Existing Vegetation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and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from EVT. EVT map units based on Ecological Systems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 version is LF 2014; disturbances beyond 2014 not included.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Remap is LF 2.0.0; imagery from circa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2016, disturbances to 2016</a:t>
            </a:r>
          </a:p>
          <a:p>
            <a:pPr marL="51435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Disturbed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 to 2017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updated to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reflect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expected 2019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fuels</a:t>
            </a:r>
          </a:p>
          <a:p>
            <a:pPr marL="51435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Disturbed areas before 2009 will use 2016 imagery</a:t>
            </a: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610792"/>
            <a:ext cx="10425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 teams; one mapping EVT, one for Fuels</a:t>
            </a:r>
          </a:p>
        </p:txBody>
      </p:sp>
    </p:spTree>
    <p:extLst>
      <p:ext uri="{BB962C8B-B14F-4D97-AF65-F5344CB8AC3E}">
        <p14:creationId xmlns:p14="http://schemas.microsoft.com/office/powerpoint/2010/main" val="55748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641"/>
            <a:ext cx="9144000" cy="4118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Alaska Re-Map Update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7736"/>
            <a:ext cx="10844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has been working with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Alaska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groups, one for EVT, one for Fuels </a:t>
            </a:r>
          </a:p>
          <a:p>
            <a:pPr marL="798513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EVT: vegetation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scientists, mapping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specialists, fire personnel</a:t>
            </a:r>
          </a:p>
          <a:p>
            <a:pPr marL="798513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Fuels: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smaller group, mostly fire staff. LANDFIRE uses the 2018 Fuel Model Guide to Alaska vegetation to crosswalk EVT to fuels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Prototype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maps of EVT and fuels for interior provided for review in March; comments sent back in early April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Fuels in areas that were burned between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2009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2016 will be modeled to reflect 2019 conditions rather than using new imagery. </a:t>
            </a:r>
          </a:p>
          <a:p>
            <a:pPr marL="1603375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original EVT, severity, time since burned</a:t>
            </a:r>
          </a:p>
          <a:p>
            <a:pPr marL="1603375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Alaska review team had concerns due to poor</a:t>
            </a:r>
          </a:p>
          <a:p>
            <a:pPr marL="1260475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accuracy of original map- will discuss more with</a:t>
            </a:r>
          </a:p>
          <a:p>
            <a:pPr marL="1260475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</a:t>
            </a:r>
          </a:p>
          <a:p>
            <a:pPr marL="126047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https://www.landfire.gov/documents/Capable_Fuels_TD.pdf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/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70" t="4509" r="4354"/>
          <a:stretch/>
        </p:blipFill>
        <p:spPr>
          <a:xfrm>
            <a:off x="9509761" y="4384717"/>
            <a:ext cx="2682240" cy="24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641"/>
            <a:ext cx="9144000" cy="4118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Alaska Re-Map Update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608" y="737256"/>
            <a:ext cx="1084478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comments EVT- Issues with floodplains, burned areas, tussocks overestimated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shifted production schedule to do Hawaii and Insular Areas remap before Alaska</a:t>
            </a:r>
          </a:p>
          <a:p>
            <a:pPr marL="514350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Provides more time to work on the Alaska map- new delivery is May 2021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now has capability to use both Landsat and Sentinel imagery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LANDFIRE will meet with review groups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again -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probably early June- especially to discuss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imagery for fuels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burned areas</a:t>
            </a:r>
          </a:p>
          <a:p>
            <a:pPr algn="ctr">
              <a:spcAft>
                <a:spcPts val="1800"/>
              </a:spcAft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1800"/>
              </a:spcAft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Contact:  lisa_saperstein@fws.gov</a:t>
            </a: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84" y="131641"/>
            <a:ext cx="12015216" cy="4118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Interagency Fuel Treatment Decision Support System (IFTDSS) Update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608" y="737256"/>
            <a:ext cx="1084478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Lisa Saperstein, Chris Moore, and Casey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Boespflug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representing Alaska on the IFTDSS test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Webinar on Exposure Analysis was May 28; all webinars are recorded.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Exposure analysis assesses likelihood and intensity of fire where Highly Valued Resources and Assets (HVRA) are located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Quantitative Wildfire Risk Assessment being phased in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Fuels Treatment Effectiveness Monitoring is in module (FWS is to submit information to FWS fire staff in Boise for now)</a:t>
            </a:r>
          </a:p>
          <a:p>
            <a:pPr marL="171291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re-use ignitions in Landscape Burn Probability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30" y="5110793"/>
            <a:ext cx="7579519" cy="13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8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84" y="131641"/>
            <a:ext cx="12015216" cy="41189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Interagency Fuel Treatment Decision Support System (IFTDSS) Update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608" y="680421"/>
            <a:ext cx="108447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usual, Alaska is different…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national HVRA data from the National Wildfire Risk Assessment; AK not included for many of the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Default fuels treatment edit rules do not include Alaska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Requested an Alaska-specific help page to point out differences, and they got right on it</a:t>
            </a:r>
          </a:p>
          <a:p>
            <a:pPr>
              <a:spcAft>
                <a:spcPts val="18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6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08" y="-297"/>
            <a:ext cx="635258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2" y="181647"/>
            <a:ext cx="12015216" cy="41189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Interagency Fuel Treatment Decision Support System (IFTDSS) Update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9303" y="720907"/>
            <a:ext cx="1191339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through webinars, YouTube training videos before we request any individual training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good to get IFTDSS staff here for future Fall Fire Review/Consortium Workshop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8449" y="2057682"/>
            <a:ext cx="7795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https://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iftdss.firenet.gov/landing_page/webinars.html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" y="2682240"/>
            <a:ext cx="4389626" cy="4142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9" y="2825070"/>
            <a:ext cx="6715125" cy="3797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059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2" y="181647"/>
            <a:ext cx="12015216" cy="41189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Interagency Fuel Treatment Decision Support System (IFTDSS) Update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609" y="731766"/>
            <a:ext cx="4726781" cy="6126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56177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525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Saperstein, Lisa</dc:creator>
  <cp:lastModifiedBy>Saperstein, Lisa</cp:lastModifiedBy>
  <cp:revision>31</cp:revision>
  <dcterms:created xsi:type="dcterms:W3CDTF">2020-05-27T17:24:35Z</dcterms:created>
  <dcterms:modified xsi:type="dcterms:W3CDTF">2020-05-28T20:29:22Z</dcterms:modified>
</cp:coreProperties>
</file>