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0" autoAdjust="0"/>
  </p:normalViewPr>
  <p:slideViewPr>
    <p:cSldViewPr>
      <p:cViewPr varScale="1">
        <p:scale>
          <a:sx n="75" d="100"/>
          <a:sy n="75" d="100"/>
        </p:scale>
        <p:origin x="1800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8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8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1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0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9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8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6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7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EF7-4331-49BB-B1E5-91F83FB149BB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998CA-EF5F-4A41-AFA3-63A6C115F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9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4400" y="2561898"/>
            <a:ext cx="5838422" cy="6048702"/>
            <a:chOff x="914400" y="2438400"/>
            <a:chExt cx="5838422" cy="604870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447800" y="2438400"/>
              <a:ext cx="0" cy="4648200"/>
            </a:xfrm>
            <a:prstGeom prst="line">
              <a:avLst/>
            </a:prstGeom>
            <a:ln w="177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914400" y="7086600"/>
              <a:ext cx="4876800" cy="381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7467600"/>
              <a:ext cx="4876800" cy="381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0" y="7845836"/>
              <a:ext cx="4876800" cy="6412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 descr="C:\Program Files (x86)\Microsoft Office\MEDIA\CAGCAT10\j0298897.wmf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745" y="6983273"/>
              <a:ext cx="1925925" cy="516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3" descr="C:\Program Files (x86)\Microsoft Office\MEDIA\CAGCAT10\j0298897.wmf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76600" y="7034936"/>
              <a:ext cx="1543210" cy="516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Program Files (x86)\Microsoft Office\MEDIA\CAGCAT10\j0298897.wmf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2765328" y="6345049"/>
              <a:ext cx="525179" cy="1784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Program Files (x86)\Microsoft Office\MEDIA\CAGCAT10\j0298897.wmf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4845437" y="6578747"/>
              <a:ext cx="525179" cy="1317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1041649" y="7531873"/>
              <a:ext cx="4643657" cy="324678"/>
              <a:chOff x="1474996" y="5446645"/>
              <a:chExt cx="4520951" cy="268355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3002192" y="5486400"/>
                <a:ext cx="1220976" cy="228600"/>
                <a:chOff x="3002192" y="5486400"/>
                <a:chExt cx="1220976" cy="228600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3795024" y="5486400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941655" y="5594316"/>
                  <a:ext cx="281513" cy="91467"/>
                </a:xfrm>
                <a:custGeom>
                  <a:avLst/>
                  <a:gdLst>
                    <a:gd name="connsiteX0" fmla="*/ 207498 w 281513"/>
                    <a:gd name="connsiteY0" fmla="*/ 12183 h 91467"/>
                    <a:gd name="connsiteX1" fmla="*/ 6647 w 281513"/>
                    <a:gd name="connsiteY1" fmla="*/ 12183 h 91467"/>
                    <a:gd name="connsiteX2" fmla="*/ 107073 w 281513"/>
                    <a:gd name="connsiteY2" fmla="*/ 17469 h 91467"/>
                    <a:gd name="connsiteX3" fmla="*/ 138786 w 281513"/>
                    <a:gd name="connsiteY3" fmla="*/ 33326 h 91467"/>
                    <a:gd name="connsiteX4" fmla="*/ 181071 w 281513"/>
                    <a:gd name="connsiteY4" fmla="*/ 49182 h 91467"/>
                    <a:gd name="connsiteX5" fmla="*/ 218069 w 281513"/>
                    <a:gd name="connsiteY5" fmla="*/ 70324 h 91467"/>
                    <a:gd name="connsiteX6" fmla="*/ 239212 w 281513"/>
                    <a:gd name="connsiteY6" fmla="*/ 91467 h 91467"/>
                    <a:gd name="connsiteX7" fmla="*/ 260354 w 281513"/>
                    <a:gd name="connsiteY7" fmla="*/ 59753 h 91467"/>
                    <a:gd name="connsiteX8" fmla="*/ 281496 w 281513"/>
                    <a:gd name="connsiteY8" fmla="*/ 38611 h 91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1513" h="91467">
                      <a:moveTo>
                        <a:pt x="207498" y="12183"/>
                      </a:moveTo>
                      <a:cubicBezTo>
                        <a:pt x="133331" y="-2649"/>
                        <a:pt x="129838" y="-5416"/>
                        <a:pt x="6647" y="12183"/>
                      </a:cubicBezTo>
                      <a:cubicBezTo>
                        <a:pt x="-26538" y="16924"/>
                        <a:pt x="73598" y="15707"/>
                        <a:pt x="107073" y="17469"/>
                      </a:cubicBezTo>
                      <a:cubicBezTo>
                        <a:pt x="137545" y="37783"/>
                        <a:pt x="108151" y="20196"/>
                        <a:pt x="138786" y="33326"/>
                      </a:cubicBezTo>
                      <a:cubicBezTo>
                        <a:pt x="177475" y="49908"/>
                        <a:pt x="142097" y="39440"/>
                        <a:pt x="181071" y="49182"/>
                      </a:cubicBezTo>
                      <a:cubicBezTo>
                        <a:pt x="193070" y="55181"/>
                        <a:pt x="207609" y="61358"/>
                        <a:pt x="218069" y="70324"/>
                      </a:cubicBezTo>
                      <a:cubicBezTo>
                        <a:pt x="225636" y="76810"/>
                        <a:pt x="239212" y="91467"/>
                        <a:pt x="239212" y="91467"/>
                      </a:cubicBezTo>
                      <a:cubicBezTo>
                        <a:pt x="245877" y="71470"/>
                        <a:pt x="241877" y="75590"/>
                        <a:pt x="260354" y="59753"/>
                      </a:cubicBezTo>
                      <a:cubicBezTo>
                        <a:pt x="282906" y="40423"/>
                        <a:pt x="281496" y="53189"/>
                        <a:pt x="281496" y="38611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 flipH="1">
                <a:off x="2133600" y="5486400"/>
                <a:ext cx="792392" cy="228600"/>
                <a:chOff x="3002192" y="5486400"/>
                <a:chExt cx="1220976" cy="228600"/>
              </a:xfrm>
            </p:grpSpPr>
            <p:sp>
              <p:nvSpPr>
                <p:cNvPr id="146" name="Freeform 145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3795024" y="5486400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3941655" y="5594316"/>
                  <a:ext cx="281513" cy="91467"/>
                </a:xfrm>
                <a:custGeom>
                  <a:avLst/>
                  <a:gdLst>
                    <a:gd name="connsiteX0" fmla="*/ 207498 w 281513"/>
                    <a:gd name="connsiteY0" fmla="*/ 12183 h 91467"/>
                    <a:gd name="connsiteX1" fmla="*/ 6647 w 281513"/>
                    <a:gd name="connsiteY1" fmla="*/ 12183 h 91467"/>
                    <a:gd name="connsiteX2" fmla="*/ 107073 w 281513"/>
                    <a:gd name="connsiteY2" fmla="*/ 17469 h 91467"/>
                    <a:gd name="connsiteX3" fmla="*/ 138786 w 281513"/>
                    <a:gd name="connsiteY3" fmla="*/ 33326 h 91467"/>
                    <a:gd name="connsiteX4" fmla="*/ 181071 w 281513"/>
                    <a:gd name="connsiteY4" fmla="*/ 49182 h 91467"/>
                    <a:gd name="connsiteX5" fmla="*/ 218069 w 281513"/>
                    <a:gd name="connsiteY5" fmla="*/ 70324 h 91467"/>
                    <a:gd name="connsiteX6" fmla="*/ 239212 w 281513"/>
                    <a:gd name="connsiteY6" fmla="*/ 91467 h 91467"/>
                    <a:gd name="connsiteX7" fmla="*/ 260354 w 281513"/>
                    <a:gd name="connsiteY7" fmla="*/ 59753 h 91467"/>
                    <a:gd name="connsiteX8" fmla="*/ 281496 w 281513"/>
                    <a:gd name="connsiteY8" fmla="*/ 38611 h 91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1513" h="91467">
                      <a:moveTo>
                        <a:pt x="207498" y="12183"/>
                      </a:moveTo>
                      <a:cubicBezTo>
                        <a:pt x="133331" y="-2649"/>
                        <a:pt x="129838" y="-5416"/>
                        <a:pt x="6647" y="12183"/>
                      </a:cubicBezTo>
                      <a:cubicBezTo>
                        <a:pt x="-26538" y="16924"/>
                        <a:pt x="73598" y="15707"/>
                        <a:pt x="107073" y="17469"/>
                      </a:cubicBezTo>
                      <a:cubicBezTo>
                        <a:pt x="137545" y="37783"/>
                        <a:pt x="108151" y="20196"/>
                        <a:pt x="138786" y="33326"/>
                      </a:cubicBezTo>
                      <a:cubicBezTo>
                        <a:pt x="177475" y="49908"/>
                        <a:pt x="142097" y="39440"/>
                        <a:pt x="181071" y="49182"/>
                      </a:cubicBezTo>
                      <a:cubicBezTo>
                        <a:pt x="193070" y="55181"/>
                        <a:pt x="207609" y="61358"/>
                        <a:pt x="218069" y="70324"/>
                      </a:cubicBezTo>
                      <a:cubicBezTo>
                        <a:pt x="225636" y="76810"/>
                        <a:pt x="239212" y="91467"/>
                        <a:pt x="239212" y="91467"/>
                      </a:cubicBezTo>
                      <a:cubicBezTo>
                        <a:pt x="245877" y="71470"/>
                        <a:pt x="241877" y="75590"/>
                        <a:pt x="260354" y="59753"/>
                      </a:cubicBezTo>
                      <a:cubicBezTo>
                        <a:pt x="282906" y="40423"/>
                        <a:pt x="281496" y="53189"/>
                        <a:pt x="281496" y="38611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 flipH="1">
                <a:off x="4145864" y="5470542"/>
                <a:ext cx="658604" cy="228600"/>
                <a:chOff x="3002192" y="5486400"/>
                <a:chExt cx="1014825" cy="228600"/>
              </a:xfrm>
            </p:grpSpPr>
            <p:sp>
              <p:nvSpPr>
                <p:cNvPr id="140" name="Freeform 139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3795024" y="5486400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 flipH="1">
                <a:off x="1474996" y="5486400"/>
                <a:ext cx="658604" cy="228600"/>
                <a:chOff x="3002192" y="5486400"/>
                <a:chExt cx="1014825" cy="228600"/>
              </a:xfrm>
            </p:grpSpPr>
            <p:sp>
              <p:nvSpPr>
                <p:cNvPr id="134" name="Freeform 133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3795024" y="5486400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4800034" y="5446645"/>
                <a:ext cx="1195913" cy="228600"/>
                <a:chOff x="2770727" y="5486400"/>
                <a:chExt cx="1195913" cy="228600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Freeform 128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770727" y="5519344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3685127" y="5602355"/>
                  <a:ext cx="281513" cy="91467"/>
                </a:xfrm>
                <a:custGeom>
                  <a:avLst/>
                  <a:gdLst>
                    <a:gd name="connsiteX0" fmla="*/ 207498 w 281513"/>
                    <a:gd name="connsiteY0" fmla="*/ 12183 h 91467"/>
                    <a:gd name="connsiteX1" fmla="*/ 6647 w 281513"/>
                    <a:gd name="connsiteY1" fmla="*/ 12183 h 91467"/>
                    <a:gd name="connsiteX2" fmla="*/ 107073 w 281513"/>
                    <a:gd name="connsiteY2" fmla="*/ 17469 h 91467"/>
                    <a:gd name="connsiteX3" fmla="*/ 138786 w 281513"/>
                    <a:gd name="connsiteY3" fmla="*/ 33326 h 91467"/>
                    <a:gd name="connsiteX4" fmla="*/ 181071 w 281513"/>
                    <a:gd name="connsiteY4" fmla="*/ 49182 h 91467"/>
                    <a:gd name="connsiteX5" fmla="*/ 218069 w 281513"/>
                    <a:gd name="connsiteY5" fmla="*/ 70324 h 91467"/>
                    <a:gd name="connsiteX6" fmla="*/ 239212 w 281513"/>
                    <a:gd name="connsiteY6" fmla="*/ 91467 h 91467"/>
                    <a:gd name="connsiteX7" fmla="*/ 260354 w 281513"/>
                    <a:gd name="connsiteY7" fmla="*/ 59753 h 91467"/>
                    <a:gd name="connsiteX8" fmla="*/ 281496 w 281513"/>
                    <a:gd name="connsiteY8" fmla="*/ 38611 h 91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1513" h="91467">
                      <a:moveTo>
                        <a:pt x="207498" y="12183"/>
                      </a:moveTo>
                      <a:cubicBezTo>
                        <a:pt x="133331" y="-2649"/>
                        <a:pt x="129838" y="-5416"/>
                        <a:pt x="6647" y="12183"/>
                      </a:cubicBezTo>
                      <a:cubicBezTo>
                        <a:pt x="-26538" y="16924"/>
                        <a:pt x="73598" y="15707"/>
                        <a:pt x="107073" y="17469"/>
                      </a:cubicBezTo>
                      <a:cubicBezTo>
                        <a:pt x="137545" y="37783"/>
                        <a:pt x="108151" y="20196"/>
                        <a:pt x="138786" y="33326"/>
                      </a:cubicBezTo>
                      <a:cubicBezTo>
                        <a:pt x="177475" y="49908"/>
                        <a:pt x="142097" y="39440"/>
                        <a:pt x="181071" y="49182"/>
                      </a:cubicBezTo>
                      <a:cubicBezTo>
                        <a:pt x="193070" y="55181"/>
                        <a:pt x="207609" y="61358"/>
                        <a:pt x="218069" y="70324"/>
                      </a:cubicBezTo>
                      <a:cubicBezTo>
                        <a:pt x="225636" y="76810"/>
                        <a:pt x="239212" y="91467"/>
                        <a:pt x="239212" y="91467"/>
                      </a:cubicBezTo>
                      <a:cubicBezTo>
                        <a:pt x="245877" y="71470"/>
                        <a:pt x="241877" y="75590"/>
                        <a:pt x="260354" y="59753"/>
                      </a:cubicBezTo>
                      <a:cubicBezTo>
                        <a:pt x="282906" y="40423"/>
                        <a:pt x="281496" y="53189"/>
                        <a:pt x="281496" y="38611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914400" y="7944586"/>
              <a:ext cx="1276040" cy="480692"/>
              <a:chOff x="2324090" y="3405352"/>
              <a:chExt cx="1276040" cy="480692"/>
            </a:xfrm>
          </p:grpSpPr>
          <p:sp>
            <p:nvSpPr>
              <p:cNvPr id="114" name="Freeform 113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 flipH="1">
              <a:off x="3181040" y="7956332"/>
              <a:ext cx="1252152" cy="480692"/>
              <a:chOff x="2324090" y="3405352"/>
              <a:chExt cx="1276040" cy="480692"/>
            </a:xfrm>
          </p:grpSpPr>
          <p:sp>
            <p:nvSpPr>
              <p:cNvPr id="106" name="Freeform 105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111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10800000" flipH="1">
              <a:off x="4529881" y="7952922"/>
              <a:ext cx="1252152" cy="480692"/>
              <a:chOff x="2324090" y="3405352"/>
              <a:chExt cx="1276040" cy="480692"/>
            </a:xfrm>
          </p:grpSpPr>
          <p:sp>
            <p:nvSpPr>
              <p:cNvPr id="98" name="Freeform 97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10800000" flipH="1">
              <a:off x="2085992" y="7918437"/>
              <a:ext cx="1252152" cy="480692"/>
              <a:chOff x="2324090" y="3405352"/>
              <a:chExt cx="1276040" cy="480692"/>
            </a:xfrm>
          </p:grpSpPr>
          <p:sp>
            <p:nvSpPr>
              <p:cNvPr id="90" name="Freeform 89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rot="10800000" flipH="1">
              <a:off x="3861528" y="7947667"/>
              <a:ext cx="1252152" cy="480692"/>
              <a:chOff x="2324090" y="3405352"/>
              <a:chExt cx="1276040" cy="480692"/>
            </a:xfrm>
          </p:grpSpPr>
          <p:sp>
            <p:nvSpPr>
              <p:cNvPr id="82" name="Freeform 81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9" name="Picture 2" descr="C:\Users\jsmith09\AppData\Local\Microsoft\Windows\Temporary Internet Files\Content.IE5\XHJS0EL3\large-magnifying-glass-33.3-4602[1]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123" y="4384800"/>
              <a:ext cx="596406" cy="620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Oval 19"/>
            <p:cNvSpPr/>
            <p:nvPr/>
          </p:nvSpPr>
          <p:spPr>
            <a:xfrm>
              <a:off x="4122388" y="4191000"/>
              <a:ext cx="1562918" cy="814062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72332" y="4225120"/>
              <a:ext cx="1478093" cy="737862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207213" y="4263535"/>
              <a:ext cx="1417715" cy="647385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213699" y="4281163"/>
              <a:ext cx="1377211" cy="602462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388764">
              <a:off x="4652304" y="4389036"/>
              <a:ext cx="754060" cy="197594"/>
            </a:xfrm>
            <a:prstGeom prst="arc">
              <a:avLst>
                <a:gd name="adj1" fmla="val 16200000"/>
                <a:gd name="adj2" fmla="val 172418"/>
              </a:avLst>
            </a:prstGeom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390747">
              <a:off x="4619922" y="4406934"/>
              <a:ext cx="754060" cy="197594"/>
            </a:xfrm>
            <a:prstGeom prst="arc">
              <a:avLst>
                <a:gd name="adj1" fmla="val 16200000"/>
                <a:gd name="adj2" fmla="val 172418"/>
              </a:avLst>
            </a:prstGeom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388764">
              <a:off x="4670322" y="4434230"/>
              <a:ext cx="641108" cy="197594"/>
            </a:xfrm>
            <a:prstGeom prst="arc">
              <a:avLst>
                <a:gd name="adj1" fmla="val 16200000"/>
                <a:gd name="adj2" fmla="val 172418"/>
              </a:avLst>
            </a:prstGeom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95026" y="4128447"/>
              <a:ext cx="1771381" cy="929587"/>
            </a:xfrm>
            <a:custGeom>
              <a:avLst/>
              <a:gdLst>
                <a:gd name="connsiteX0" fmla="*/ 308336 w 1727931"/>
                <a:gd name="connsiteY0" fmla="*/ 136478 h 929587"/>
                <a:gd name="connsiteX1" fmla="*/ 349279 w 1727931"/>
                <a:gd name="connsiteY1" fmla="*/ 129654 h 929587"/>
                <a:gd name="connsiteX2" fmla="*/ 369751 w 1727931"/>
                <a:gd name="connsiteY2" fmla="*/ 109182 h 929587"/>
                <a:gd name="connsiteX3" fmla="*/ 376575 w 1727931"/>
                <a:gd name="connsiteY3" fmla="*/ 88711 h 929587"/>
                <a:gd name="connsiteX4" fmla="*/ 458462 w 1727931"/>
                <a:gd name="connsiteY4" fmla="*/ 81887 h 929587"/>
                <a:gd name="connsiteX5" fmla="*/ 519876 w 1727931"/>
                <a:gd name="connsiteY5" fmla="*/ 61415 h 929587"/>
                <a:gd name="connsiteX6" fmla="*/ 526700 w 1727931"/>
                <a:gd name="connsiteY6" fmla="*/ 40944 h 929587"/>
                <a:gd name="connsiteX7" fmla="*/ 547172 w 1727931"/>
                <a:gd name="connsiteY7" fmla="*/ 34120 h 929587"/>
                <a:gd name="connsiteX8" fmla="*/ 601763 w 1727931"/>
                <a:gd name="connsiteY8" fmla="*/ 27296 h 929587"/>
                <a:gd name="connsiteX9" fmla="*/ 813303 w 1727931"/>
                <a:gd name="connsiteY9" fmla="*/ 13648 h 929587"/>
                <a:gd name="connsiteX10" fmla="*/ 833775 w 1727931"/>
                <a:gd name="connsiteY10" fmla="*/ 6824 h 929587"/>
                <a:gd name="connsiteX11" fmla="*/ 902014 w 1727931"/>
                <a:gd name="connsiteY11" fmla="*/ 0 h 929587"/>
                <a:gd name="connsiteX12" fmla="*/ 970253 w 1727931"/>
                <a:gd name="connsiteY12" fmla="*/ 6824 h 929587"/>
                <a:gd name="connsiteX13" fmla="*/ 990724 w 1727931"/>
                <a:gd name="connsiteY13" fmla="*/ 13648 h 929587"/>
                <a:gd name="connsiteX14" fmla="*/ 1161321 w 1727931"/>
                <a:gd name="connsiteY14" fmla="*/ 20472 h 929587"/>
                <a:gd name="connsiteX15" fmla="*/ 1181793 w 1727931"/>
                <a:gd name="connsiteY15" fmla="*/ 27296 h 929587"/>
                <a:gd name="connsiteX16" fmla="*/ 1304623 w 1727931"/>
                <a:gd name="connsiteY16" fmla="*/ 34120 h 929587"/>
                <a:gd name="connsiteX17" fmla="*/ 1331918 w 1727931"/>
                <a:gd name="connsiteY17" fmla="*/ 75063 h 929587"/>
                <a:gd name="connsiteX18" fmla="*/ 1406981 w 1727931"/>
                <a:gd name="connsiteY18" fmla="*/ 88711 h 929587"/>
                <a:gd name="connsiteX19" fmla="*/ 1427453 w 1727931"/>
                <a:gd name="connsiteY19" fmla="*/ 102359 h 929587"/>
                <a:gd name="connsiteX20" fmla="*/ 1434276 w 1727931"/>
                <a:gd name="connsiteY20" fmla="*/ 122830 h 929587"/>
                <a:gd name="connsiteX21" fmla="*/ 1461572 w 1727931"/>
                <a:gd name="connsiteY21" fmla="*/ 129654 h 929587"/>
                <a:gd name="connsiteX22" fmla="*/ 1468396 w 1727931"/>
                <a:gd name="connsiteY22" fmla="*/ 150126 h 929587"/>
                <a:gd name="connsiteX23" fmla="*/ 1488868 w 1727931"/>
                <a:gd name="connsiteY23" fmla="*/ 170597 h 929587"/>
                <a:gd name="connsiteX24" fmla="*/ 1509339 w 1727931"/>
                <a:gd name="connsiteY24" fmla="*/ 177421 h 929587"/>
                <a:gd name="connsiteX25" fmla="*/ 1591226 w 1727931"/>
                <a:gd name="connsiteY25" fmla="*/ 184245 h 929587"/>
                <a:gd name="connsiteX26" fmla="*/ 1604873 w 1727931"/>
                <a:gd name="connsiteY26" fmla="*/ 266132 h 929587"/>
                <a:gd name="connsiteX27" fmla="*/ 1611697 w 1727931"/>
                <a:gd name="connsiteY27" fmla="*/ 286603 h 929587"/>
                <a:gd name="connsiteX28" fmla="*/ 1632169 w 1727931"/>
                <a:gd name="connsiteY28" fmla="*/ 293427 h 929587"/>
                <a:gd name="connsiteX29" fmla="*/ 1659465 w 1727931"/>
                <a:gd name="connsiteY29" fmla="*/ 334371 h 929587"/>
                <a:gd name="connsiteX30" fmla="*/ 1666288 w 1727931"/>
                <a:gd name="connsiteY30" fmla="*/ 354842 h 929587"/>
                <a:gd name="connsiteX31" fmla="*/ 1679936 w 1727931"/>
                <a:gd name="connsiteY31" fmla="*/ 375314 h 929587"/>
                <a:gd name="connsiteX32" fmla="*/ 1700408 w 1727931"/>
                <a:gd name="connsiteY32" fmla="*/ 382138 h 929587"/>
                <a:gd name="connsiteX33" fmla="*/ 1720879 w 1727931"/>
                <a:gd name="connsiteY33" fmla="*/ 443553 h 929587"/>
                <a:gd name="connsiteX34" fmla="*/ 1714056 w 1727931"/>
                <a:gd name="connsiteY34" fmla="*/ 518615 h 929587"/>
                <a:gd name="connsiteX35" fmla="*/ 1673112 w 1727931"/>
                <a:gd name="connsiteY35" fmla="*/ 532263 h 929587"/>
                <a:gd name="connsiteX36" fmla="*/ 1666288 w 1727931"/>
                <a:gd name="connsiteY36" fmla="*/ 552735 h 929587"/>
                <a:gd name="connsiteX37" fmla="*/ 1686760 w 1727931"/>
                <a:gd name="connsiteY37" fmla="*/ 620974 h 929587"/>
                <a:gd name="connsiteX38" fmla="*/ 1679936 w 1727931"/>
                <a:gd name="connsiteY38" fmla="*/ 682388 h 929587"/>
                <a:gd name="connsiteX39" fmla="*/ 1638993 w 1727931"/>
                <a:gd name="connsiteY39" fmla="*/ 696036 h 929587"/>
                <a:gd name="connsiteX40" fmla="*/ 1570754 w 1727931"/>
                <a:gd name="connsiteY40" fmla="*/ 702860 h 929587"/>
                <a:gd name="connsiteX41" fmla="*/ 1563930 w 1727931"/>
                <a:gd name="connsiteY41" fmla="*/ 764275 h 929587"/>
                <a:gd name="connsiteX42" fmla="*/ 1447924 w 1727931"/>
                <a:gd name="connsiteY42" fmla="*/ 771099 h 929587"/>
                <a:gd name="connsiteX43" fmla="*/ 1400157 w 1727931"/>
                <a:gd name="connsiteY43" fmla="*/ 784747 h 929587"/>
                <a:gd name="connsiteX44" fmla="*/ 1393333 w 1727931"/>
                <a:gd name="connsiteY44" fmla="*/ 825690 h 929587"/>
                <a:gd name="connsiteX45" fmla="*/ 1386509 w 1727931"/>
                <a:gd name="connsiteY45" fmla="*/ 852985 h 929587"/>
                <a:gd name="connsiteX46" fmla="*/ 1338742 w 1727931"/>
                <a:gd name="connsiteY46" fmla="*/ 846162 h 929587"/>
                <a:gd name="connsiteX47" fmla="*/ 1250032 w 1727931"/>
                <a:gd name="connsiteY47" fmla="*/ 846162 h 929587"/>
                <a:gd name="connsiteX48" fmla="*/ 1229560 w 1727931"/>
                <a:gd name="connsiteY48" fmla="*/ 859809 h 929587"/>
                <a:gd name="connsiteX49" fmla="*/ 1181793 w 1727931"/>
                <a:gd name="connsiteY49" fmla="*/ 866633 h 929587"/>
                <a:gd name="connsiteX50" fmla="*/ 1168145 w 1727931"/>
                <a:gd name="connsiteY50" fmla="*/ 907577 h 929587"/>
                <a:gd name="connsiteX51" fmla="*/ 1045315 w 1727931"/>
                <a:gd name="connsiteY51" fmla="*/ 893929 h 929587"/>
                <a:gd name="connsiteX52" fmla="*/ 977076 w 1727931"/>
                <a:gd name="connsiteY52" fmla="*/ 893929 h 929587"/>
                <a:gd name="connsiteX53" fmla="*/ 956605 w 1727931"/>
                <a:gd name="connsiteY53" fmla="*/ 907577 h 929587"/>
                <a:gd name="connsiteX54" fmla="*/ 915662 w 1727931"/>
                <a:gd name="connsiteY54" fmla="*/ 914400 h 929587"/>
                <a:gd name="connsiteX55" fmla="*/ 874718 w 1727931"/>
                <a:gd name="connsiteY55" fmla="*/ 928048 h 929587"/>
                <a:gd name="connsiteX56" fmla="*/ 847423 w 1727931"/>
                <a:gd name="connsiteY56" fmla="*/ 914400 h 929587"/>
                <a:gd name="connsiteX57" fmla="*/ 826951 w 1727931"/>
                <a:gd name="connsiteY57" fmla="*/ 900753 h 929587"/>
                <a:gd name="connsiteX58" fmla="*/ 786008 w 1727931"/>
                <a:gd name="connsiteY58" fmla="*/ 893929 h 929587"/>
                <a:gd name="connsiteX59" fmla="*/ 724593 w 1727931"/>
                <a:gd name="connsiteY59" fmla="*/ 900753 h 929587"/>
                <a:gd name="connsiteX60" fmla="*/ 635882 w 1727931"/>
                <a:gd name="connsiteY60" fmla="*/ 887105 h 929587"/>
                <a:gd name="connsiteX61" fmla="*/ 567644 w 1727931"/>
                <a:gd name="connsiteY61" fmla="*/ 873457 h 929587"/>
                <a:gd name="connsiteX62" fmla="*/ 526700 w 1727931"/>
                <a:gd name="connsiteY62" fmla="*/ 900753 h 929587"/>
                <a:gd name="connsiteX63" fmla="*/ 519876 w 1727931"/>
                <a:gd name="connsiteY63" fmla="*/ 880281 h 929587"/>
                <a:gd name="connsiteX64" fmla="*/ 499405 w 1727931"/>
                <a:gd name="connsiteY64" fmla="*/ 873457 h 929587"/>
                <a:gd name="connsiteX65" fmla="*/ 478933 w 1727931"/>
                <a:gd name="connsiteY65" fmla="*/ 859809 h 929587"/>
                <a:gd name="connsiteX66" fmla="*/ 417518 w 1727931"/>
                <a:gd name="connsiteY66" fmla="*/ 880281 h 929587"/>
                <a:gd name="connsiteX67" fmla="*/ 410694 w 1727931"/>
                <a:gd name="connsiteY67" fmla="*/ 859809 h 929587"/>
                <a:gd name="connsiteX68" fmla="*/ 390223 w 1727931"/>
                <a:gd name="connsiteY68" fmla="*/ 805218 h 929587"/>
                <a:gd name="connsiteX69" fmla="*/ 369751 w 1727931"/>
                <a:gd name="connsiteY69" fmla="*/ 798394 h 929587"/>
                <a:gd name="connsiteX70" fmla="*/ 342456 w 1727931"/>
                <a:gd name="connsiteY70" fmla="*/ 784747 h 929587"/>
                <a:gd name="connsiteX71" fmla="*/ 321984 w 1727931"/>
                <a:gd name="connsiteY71" fmla="*/ 777923 h 929587"/>
                <a:gd name="connsiteX72" fmla="*/ 281041 w 1727931"/>
                <a:gd name="connsiteY72" fmla="*/ 750627 h 929587"/>
                <a:gd name="connsiteX73" fmla="*/ 219626 w 1727931"/>
                <a:gd name="connsiteY73" fmla="*/ 757451 h 929587"/>
                <a:gd name="connsiteX74" fmla="*/ 205978 w 1727931"/>
                <a:gd name="connsiteY74" fmla="*/ 777923 h 929587"/>
                <a:gd name="connsiteX75" fmla="*/ 185506 w 1727931"/>
                <a:gd name="connsiteY75" fmla="*/ 764275 h 929587"/>
                <a:gd name="connsiteX76" fmla="*/ 130915 w 1727931"/>
                <a:gd name="connsiteY76" fmla="*/ 757451 h 929587"/>
                <a:gd name="connsiteX77" fmla="*/ 124091 w 1727931"/>
                <a:gd name="connsiteY77" fmla="*/ 682388 h 929587"/>
                <a:gd name="connsiteX78" fmla="*/ 103620 w 1727931"/>
                <a:gd name="connsiteY78" fmla="*/ 675565 h 929587"/>
                <a:gd name="connsiteX79" fmla="*/ 83148 w 1727931"/>
                <a:gd name="connsiteY79" fmla="*/ 655093 h 929587"/>
                <a:gd name="connsiteX80" fmla="*/ 76324 w 1727931"/>
                <a:gd name="connsiteY80" fmla="*/ 627797 h 929587"/>
                <a:gd name="connsiteX81" fmla="*/ 69500 w 1727931"/>
                <a:gd name="connsiteY81" fmla="*/ 586854 h 929587"/>
                <a:gd name="connsiteX82" fmla="*/ 55853 w 1727931"/>
                <a:gd name="connsiteY82" fmla="*/ 545911 h 929587"/>
                <a:gd name="connsiteX83" fmla="*/ 42205 w 1727931"/>
                <a:gd name="connsiteY83" fmla="*/ 525439 h 929587"/>
                <a:gd name="connsiteX84" fmla="*/ 14909 w 1727931"/>
                <a:gd name="connsiteY84" fmla="*/ 518615 h 929587"/>
                <a:gd name="connsiteX85" fmla="*/ 1262 w 1727931"/>
                <a:gd name="connsiteY85" fmla="*/ 498144 h 929587"/>
                <a:gd name="connsiteX86" fmla="*/ 21733 w 1727931"/>
                <a:gd name="connsiteY86" fmla="*/ 388962 h 929587"/>
                <a:gd name="connsiteX87" fmla="*/ 42205 w 1727931"/>
                <a:gd name="connsiteY87" fmla="*/ 382138 h 929587"/>
                <a:gd name="connsiteX88" fmla="*/ 76324 w 1727931"/>
                <a:gd name="connsiteY88" fmla="*/ 327547 h 929587"/>
                <a:gd name="connsiteX89" fmla="*/ 110444 w 1727931"/>
                <a:gd name="connsiteY89" fmla="*/ 279780 h 929587"/>
                <a:gd name="connsiteX90" fmla="*/ 137739 w 1727931"/>
                <a:gd name="connsiteY90" fmla="*/ 266132 h 929587"/>
                <a:gd name="connsiteX91" fmla="*/ 199154 w 1727931"/>
                <a:gd name="connsiteY91" fmla="*/ 272956 h 929587"/>
                <a:gd name="connsiteX92" fmla="*/ 205978 w 1727931"/>
                <a:gd name="connsiteY92" fmla="*/ 293427 h 929587"/>
                <a:gd name="connsiteX93" fmla="*/ 212802 w 1727931"/>
                <a:gd name="connsiteY93" fmla="*/ 204717 h 929587"/>
                <a:gd name="connsiteX94" fmla="*/ 240097 w 1727931"/>
                <a:gd name="connsiteY94" fmla="*/ 163774 h 929587"/>
                <a:gd name="connsiteX95" fmla="*/ 253745 w 1727931"/>
                <a:gd name="connsiteY95" fmla="*/ 143302 h 929587"/>
                <a:gd name="connsiteX96" fmla="*/ 281041 w 1727931"/>
                <a:gd name="connsiteY96" fmla="*/ 136478 h 929587"/>
                <a:gd name="connsiteX97" fmla="*/ 301512 w 1727931"/>
                <a:gd name="connsiteY97" fmla="*/ 129654 h 929587"/>
                <a:gd name="connsiteX98" fmla="*/ 308336 w 1727931"/>
                <a:gd name="connsiteY98" fmla="*/ 136478 h 929587"/>
                <a:gd name="connsiteX0" fmla="*/ 308336 w 1727931"/>
                <a:gd name="connsiteY0" fmla="*/ 136478 h 929587"/>
                <a:gd name="connsiteX1" fmla="*/ 349279 w 1727931"/>
                <a:gd name="connsiteY1" fmla="*/ 129654 h 929587"/>
                <a:gd name="connsiteX2" fmla="*/ 369751 w 1727931"/>
                <a:gd name="connsiteY2" fmla="*/ 109182 h 929587"/>
                <a:gd name="connsiteX3" fmla="*/ 376575 w 1727931"/>
                <a:gd name="connsiteY3" fmla="*/ 88711 h 929587"/>
                <a:gd name="connsiteX4" fmla="*/ 458462 w 1727931"/>
                <a:gd name="connsiteY4" fmla="*/ 81887 h 929587"/>
                <a:gd name="connsiteX5" fmla="*/ 519876 w 1727931"/>
                <a:gd name="connsiteY5" fmla="*/ 61415 h 929587"/>
                <a:gd name="connsiteX6" fmla="*/ 526700 w 1727931"/>
                <a:gd name="connsiteY6" fmla="*/ 40944 h 929587"/>
                <a:gd name="connsiteX7" fmla="*/ 547172 w 1727931"/>
                <a:gd name="connsiteY7" fmla="*/ 34120 h 929587"/>
                <a:gd name="connsiteX8" fmla="*/ 601763 w 1727931"/>
                <a:gd name="connsiteY8" fmla="*/ 27296 h 929587"/>
                <a:gd name="connsiteX9" fmla="*/ 813303 w 1727931"/>
                <a:gd name="connsiteY9" fmla="*/ 13648 h 929587"/>
                <a:gd name="connsiteX10" fmla="*/ 833775 w 1727931"/>
                <a:gd name="connsiteY10" fmla="*/ 6824 h 929587"/>
                <a:gd name="connsiteX11" fmla="*/ 902014 w 1727931"/>
                <a:gd name="connsiteY11" fmla="*/ 0 h 929587"/>
                <a:gd name="connsiteX12" fmla="*/ 970253 w 1727931"/>
                <a:gd name="connsiteY12" fmla="*/ 6824 h 929587"/>
                <a:gd name="connsiteX13" fmla="*/ 990724 w 1727931"/>
                <a:gd name="connsiteY13" fmla="*/ 13648 h 929587"/>
                <a:gd name="connsiteX14" fmla="*/ 1161321 w 1727931"/>
                <a:gd name="connsiteY14" fmla="*/ 20472 h 929587"/>
                <a:gd name="connsiteX15" fmla="*/ 1181793 w 1727931"/>
                <a:gd name="connsiteY15" fmla="*/ 27296 h 929587"/>
                <a:gd name="connsiteX16" fmla="*/ 1304623 w 1727931"/>
                <a:gd name="connsiteY16" fmla="*/ 34120 h 929587"/>
                <a:gd name="connsiteX17" fmla="*/ 1331918 w 1727931"/>
                <a:gd name="connsiteY17" fmla="*/ 75063 h 929587"/>
                <a:gd name="connsiteX18" fmla="*/ 1406981 w 1727931"/>
                <a:gd name="connsiteY18" fmla="*/ 88711 h 929587"/>
                <a:gd name="connsiteX19" fmla="*/ 1427453 w 1727931"/>
                <a:gd name="connsiteY19" fmla="*/ 102359 h 929587"/>
                <a:gd name="connsiteX20" fmla="*/ 1434276 w 1727931"/>
                <a:gd name="connsiteY20" fmla="*/ 122830 h 929587"/>
                <a:gd name="connsiteX21" fmla="*/ 1461572 w 1727931"/>
                <a:gd name="connsiteY21" fmla="*/ 129654 h 929587"/>
                <a:gd name="connsiteX22" fmla="*/ 1468396 w 1727931"/>
                <a:gd name="connsiteY22" fmla="*/ 150126 h 929587"/>
                <a:gd name="connsiteX23" fmla="*/ 1488868 w 1727931"/>
                <a:gd name="connsiteY23" fmla="*/ 170597 h 929587"/>
                <a:gd name="connsiteX24" fmla="*/ 1509339 w 1727931"/>
                <a:gd name="connsiteY24" fmla="*/ 177421 h 929587"/>
                <a:gd name="connsiteX25" fmla="*/ 1591226 w 1727931"/>
                <a:gd name="connsiteY25" fmla="*/ 184245 h 929587"/>
                <a:gd name="connsiteX26" fmla="*/ 1604873 w 1727931"/>
                <a:gd name="connsiteY26" fmla="*/ 266132 h 929587"/>
                <a:gd name="connsiteX27" fmla="*/ 1611697 w 1727931"/>
                <a:gd name="connsiteY27" fmla="*/ 286603 h 929587"/>
                <a:gd name="connsiteX28" fmla="*/ 1632169 w 1727931"/>
                <a:gd name="connsiteY28" fmla="*/ 293427 h 929587"/>
                <a:gd name="connsiteX29" fmla="*/ 1659465 w 1727931"/>
                <a:gd name="connsiteY29" fmla="*/ 334371 h 929587"/>
                <a:gd name="connsiteX30" fmla="*/ 1666288 w 1727931"/>
                <a:gd name="connsiteY30" fmla="*/ 354842 h 929587"/>
                <a:gd name="connsiteX31" fmla="*/ 1679936 w 1727931"/>
                <a:gd name="connsiteY31" fmla="*/ 375314 h 929587"/>
                <a:gd name="connsiteX32" fmla="*/ 1700408 w 1727931"/>
                <a:gd name="connsiteY32" fmla="*/ 382138 h 929587"/>
                <a:gd name="connsiteX33" fmla="*/ 1720879 w 1727931"/>
                <a:gd name="connsiteY33" fmla="*/ 443553 h 929587"/>
                <a:gd name="connsiteX34" fmla="*/ 1714056 w 1727931"/>
                <a:gd name="connsiteY34" fmla="*/ 518615 h 929587"/>
                <a:gd name="connsiteX35" fmla="*/ 1673112 w 1727931"/>
                <a:gd name="connsiteY35" fmla="*/ 532263 h 929587"/>
                <a:gd name="connsiteX36" fmla="*/ 1666288 w 1727931"/>
                <a:gd name="connsiteY36" fmla="*/ 552735 h 929587"/>
                <a:gd name="connsiteX37" fmla="*/ 1686760 w 1727931"/>
                <a:gd name="connsiteY37" fmla="*/ 620974 h 929587"/>
                <a:gd name="connsiteX38" fmla="*/ 1679936 w 1727931"/>
                <a:gd name="connsiteY38" fmla="*/ 682388 h 929587"/>
                <a:gd name="connsiteX39" fmla="*/ 1638993 w 1727931"/>
                <a:gd name="connsiteY39" fmla="*/ 696036 h 929587"/>
                <a:gd name="connsiteX40" fmla="*/ 1570754 w 1727931"/>
                <a:gd name="connsiteY40" fmla="*/ 702860 h 929587"/>
                <a:gd name="connsiteX41" fmla="*/ 1563930 w 1727931"/>
                <a:gd name="connsiteY41" fmla="*/ 764275 h 929587"/>
                <a:gd name="connsiteX42" fmla="*/ 1447924 w 1727931"/>
                <a:gd name="connsiteY42" fmla="*/ 771099 h 929587"/>
                <a:gd name="connsiteX43" fmla="*/ 1400157 w 1727931"/>
                <a:gd name="connsiteY43" fmla="*/ 784747 h 929587"/>
                <a:gd name="connsiteX44" fmla="*/ 1393333 w 1727931"/>
                <a:gd name="connsiteY44" fmla="*/ 825690 h 929587"/>
                <a:gd name="connsiteX45" fmla="*/ 1386509 w 1727931"/>
                <a:gd name="connsiteY45" fmla="*/ 852985 h 929587"/>
                <a:gd name="connsiteX46" fmla="*/ 1338742 w 1727931"/>
                <a:gd name="connsiteY46" fmla="*/ 846162 h 929587"/>
                <a:gd name="connsiteX47" fmla="*/ 1250032 w 1727931"/>
                <a:gd name="connsiteY47" fmla="*/ 846162 h 929587"/>
                <a:gd name="connsiteX48" fmla="*/ 1229560 w 1727931"/>
                <a:gd name="connsiteY48" fmla="*/ 859809 h 929587"/>
                <a:gd name="connsiteX49" fmla="*/ 1181793 w 1727931"/>
                <a:gd name="connsiteY49" fmla="*/ 866633 h 929587"/>
                <a:gd name="connsiteX50" fmla="*/ 1168145 w 1727931"/>
                <a:gd name="connsiteY50" fmla="*/ 907577 h 929587"/>
                <a:gd name="connsiteX51" fmla="*/ 1045315 w 1727931"/>
                <a:gd name="connsiteY51" fmla="*/ 893929 h 929587"/>
                <a:gd name="connsiteX52" fmla="*/ 977076 w 1727931"/>
                <a:gd name="connsiteY52" fmla="*/ 893929 h 929587"/>
                <a:gd name="connsiteX53" fmla="*/ 956605 w 1727931"/>
                <a:gd name="connsiteY53" fmla="*/ 907577 h 929587"/>
                <a:gd name="connsiteX54" fmla="*/ 915662 w 1727931"/>
                <a:gd name="connsiteY54" fmla="*/ 914400 h 929587"/>
                <a:gd name="connsiteX55" fmla="*/ 874718 w 1727931"/>
                <a:gd name="connsiteY55" fmla="*/ 928048 h 929587"/>
                <a:gd name="connsiteX56" fmla="*/ 847423 w 1727931"/>
                <a:gd name="connsiteY56" fmla="*/ 914400 h 929587"/>
                <a:gd name="connsiteX57" fmla="*/ 826951 w 1727931"/>
                <a:gd name="connsiteY57" fmla="*/ 900753 h 929587"/>
                <a:gd name="connsiteX58" fmla="*/ 786008 w 1727931"/>
                <a:gd name="connsiteY58" fmla="*/ 893929 h 929587"/>
                <a:gd name="connsiteX59" fmla="*/ 724593 w 1727931"/>
                <a:gd name="connsiteY59" fmla="*/ 900753 h 929587"/>
                <a:gd name="connsiteX60" fmla="*/ 635882 w 1727931"/>
                <a:gd name="connsiteY60" fmla="*/ 887105 h 929587"/>
                <a:gd name="connsiteX61" fmla="*/ 567644 w 1727931"/>
                <a:gd name="connsiteY61" fmla="*/ 873457 h 929587"/>
                <a:gd name="connsiteX62" fmla="*/ 526700 w 1727931"/>
                <a:gd name="connsiteY62" fmla="*/ 900753 h 929587"/>
                <a:gd name="connsiteX63" fmla="*/ 519876 w 1727931"/>
                <a:gd name="connsiteY63" fmla="*/ 880281 h 929587"/>
                <a:gd name="connsiteX64" fmla="*/ 499405 w 1727931"/>
                <a:gd name="connsiteY64" fmla="*/ 873457 h 929587"/>
                <a:gd name="connsiteX65" fmla="*/ 478933 w 1727931"/>
                <a:gd name="connsiteY65" fmla="*/ 859809 h 929587"/>
                <a:gd name="connsiteX66" fmla="*/ 417518 w 1727931"/>
                <a:gd name="connsiteY66" fmla="*/ 880281 h 929587"/>
                <a:gd name="connsiteX67" fmla="*/ 410694 w 1727931"/>
                <a:gd name="connsiteY67" fmla="*/ 859809 h 929587"/>
                <a:gd name="connsiteX68" fmla="*/ 390223 w 1727931"/>
                <a:gd name="connsiteY68" fmla="*/ 805218 h 929587"/>
                <a:gd name="connsiteX69" fmla="*/ 369751 w 1727931"/>
                <a:gd name="connsiteY69" fmla="*/ 798394 h 929587"/>
                <a:gd name="connsiteX70" fmla="*/ 342456 w 1727931"/>
                <a:gd name="connsiteY70" fmla="*/ 784747 h 929587"/>
                <a:gd name="connsiteX71" fmla="*/ 321984 w 1727931"/>
                <a:gd name="connsiteY71" fmla="*/ 777923 h 929587"/>
                <a:gd name="connsiteX72" fmla="*/ 281041 w 1727931"/>
                <a:gd name="connsiteY72" fmla="*/ 750627 h 929587"/>
                <a:gd name="connsiteX73" fmla="*/ 219626 w 1727931"/>
                <a:gd name="connsiteY73" fmla="*/ 757451 h 929587"/>
                <a:gd name="connsiteX74" fmla="*/ 205978 w 1727931"/>
                <a:gd name="connsiteY74" fmla="*/ 777923 h 929587"/>
                <a:gd name="connsiteX75" fmla="*/ 185506 w 1727931"/>
                <a:gd name="connsiteY75" fmla="*/ 764275 h 929587"/>
                <a:gd name="connsiteX76" fmla="*/ 130915 w 1727931"/>
                <a:gd name="connsiteY76" fmla="*/ 757451 h 929587"/>
                <a:gd name="connsiteX77" fmla="*/ 124091 w 1727931"/>
                <a:gd name="connsiteY77" fmla="*/ 682388 h 929587"/>
                <a:gd name="connsiteX78" fmla="*/ 103620 w 1727931"/>
                <a:gd name="connsiteY78" fmla="*/ 675565 h 929587"/>
                <a:gd name="connsiteX79" fmla="*/ 83148 w 1727931"/>
                <a:gd name="connsiteY79" fmla="*/ 655093 h 929587"/>
                <a:gd name="connsiteX80" fmla="*/ 76324 w 1727931"/>
                <a:gd name="connsiteY80" fmla="*/ 627797 h 929587"/>
                <a:gd name="connsiteX81" fmla="*/ 69500 w 1727931"/>
                <a:gd name="connsiteY81" fmla="*/ 586854 h 929587"/>
                <a:gd name="connsiteX82" fmla="*/ 55853 w 1727931"/>
                <a:gd name="connsiteY82" fmla="*/ 545911 h 929587"/>
                <a:gd name="connsiteX83" fmla="*/ 42205 w 1727931"/>
                <a:gd name="connsiteY83" fmla="*/ 525439 h 929587"/>
                <a:gd name="connsiteX84" fmla="*/ 14909 w 1727931"/>
                <a:gd name="connsiteY84" fmla="*/ 518615 h 929587"/>
                <a:gd name="connsiteX85" fmla="*/ 1262 w 1727931"/>
                <a:gd name="connsiteY85" fmla="*/ 498144 h 929587"/>
                <a:gd name="connsiteX86" fmla="*/ 21733 w 1727931"/>
                <a:gd name="connsiteY86" fmla="*/ 388962 h 929587"/>
                <a:gd name="connsiteX87" fmla="*/ 42205 w 1727931"/>
                <a:gd name="connsiteY87" fmla="*/ 382138 h 929587"/>
                <a:gd name="connsiteX88" fmla="*/ 76324 w 1727931"/>
                <a:gd name="connsiteY88" fmla="*/ 327547 h 929587"/>
                <a:gd name="connsiteX89" fmla="*/ 110444 w 1727931"/>
                <a:gd name="connsiteY89" fmla="*/ 279780 h 929587"/>
                <a:gd name="connsiteX90" fmla="*/ 137739 w 1727931"/>
                <a:gd name="connsiteY90" fmla="*/ 266132 h 929587"/>
                <a:gd name="connsiteX91" fmla="*/ 199154 w 1727931"/>
                <a:gd name="connsiteY91" fmla="*/ 272956 h 929587"/>
                <a:gd name="connsiteX92" fmla="*/ 177434 w 1727931"/>
                <a:gd name="connsiteY92" fmla="*/ 256851 h 929587"/>
                <a:gd name="connsiteX93" fmla="*/ 212802 w 1727931"/>
                <a:gd name="connsiteY93" fmla="*/ 204717 h 929587"/>
                <a:gd name="connsiteX94" fmla="*/ 240097 w 1727931"/>
                <a:gd name="connsiteY94" fmla="*/ 163774 h 929587"/>
                <a:gd name="connsiteX95" fmla="*/ 253745 w 1727931"/>
                <a:gd name="connsiteY95" fmla="*/ 143302 h 929587"/>
                <a:gd name="connsiteX96" fmla="*/ 281041 w 1727931"/>
                <a:gd name="connsiteY96" fmla="*/ 136478 h 929587"/>
                <a:gd name="connsiteX97" fmla="*/ 301512 w 1727931"/>
                <a:gd name="connsiteY97" fmla="*/ 129654 h 929587"/>
                <a:gd name="connsiteX98" fmla="*/ 308336 w 1727931"/>
                <a:gd name="connsiteY98" fmla="*/ 136478 h 92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1727931" h="929587">
                  <a:moveTo>
                    <a:pt x="308336" y="136478"/>
                  </a:moveTo>
                  <a:cubicBezTo>
                    <a:pt x="316297" y="136478"/>
                    <a:pt x="336636" y="135273"/>
                    <a:pt x="349279" y="129654"/>
                  </a:cubicBezTo>
                  <a:cubicBezTo>
                    <a:pt x="358098" y="125734"/>
                    <a:pt x="364398" y="117212"/>
                    <a:pt x="369751" y="109182"/>
                  </a:cubicBezTo>
                  <a:cubicBezTo>
                    <a:pt x="373741" y="103197"/>
                    <a:pt x="369700" y="90826"/>
                    <a:pt x="376575" y="88711"/>
                  </a:cubicBezTo>
                  <a:cubicBezTo>
                    <a:pt x="402754" y="80656"/>
                    <a:pt x="431166" y="84162"/>
                    <a:pt x="458462" y="81887"/>
                  </a:cubicBezTo>
                  <a:cubicBezTo>
                    <a:pt x="478442" y="78557"/>
                    <a:pt x="505114" y="79868"/>
                    <a:pt x="519876" y="61415"/>
                  </a:cubicBezTo>
                  <a:cubicBezTo>
                    <a:pt x="524369" y="55798"/>
                    <a:pt x="521614" y="46030"/>
                    <a:pt x="526700" y="40944"/>
                  </a:cubicBezTo>
                  <a:cubicBezTo>
                    <a:pt x="531786" y="35858"/>
                    <a:pt x="540095" y="35407"/>
                    <a:pt x="547172" y="34120"/>
                  </a:cubicBezTo>
                  <a:cubicBezTo>
                    <a:pt x="565215" y="30839"/>
                    <a:pt x="583566" y="29571"/>
                    <a:pt x="601763" y="27296"/>
                  </a:cubicBezTo>
                  <a:cubicBezTo>
                    <a:pt x="685092" y="-480"/>
                    <a:pt x="593804" y="27809"/>
                    <a:pt x="813303" y="13648"/>
                  </a:cubicBezTo>
                  <a:cubicBezTo>
                    <a:pt x="820481" y="13185"/>
                    <a:pt x="826666" y="7918"/>
                    <a:pt x="833775" y="6824"/>
                  </a:cubicBezTo>
                  <a:cubicBezTo>
                    <a:pt x="856369" y="3348"/>
                    <a:pt x="879268" y="2275"/>
                    <a:pt x="902014" y="0"/>
                  </a:cubicBezTo>
                  <a:cubicBezTo>
                    <a:pt x="924760" y="2275"/>
                    <a:pt x="947659" y="3348"/>
                    <a:pt x="970253" y="6824"/>
                  </a:cubicBezTo>
                  <a:cubicBezTo>
                    <a:pt x="977362" y="7918"/>
                    <a:pt x="983549" y="13136"/>
                    <a:pt x="990724" y="13648"/>
                  </a:cubicBezTo>
                  <a:cubicBezTo>
                    <a:pt x="1047491" y="17703"/>
                    <a:pt x="1104455" y="18197"/>
                    <a:pt x="1161321" y="20472"/>
                  </a:cubicBezTo>
                  <a:cubicBezTo>
                    <a:pt x="1168145" y="22747"/>
                    <a:pt x="1174632" y="26614"/>
                    <a:pt x="1181793" y="27296"/>
                  </a:cubicBezTo>
                  <a:cubicBezTo>
                    <a:pt x="1222615" y="31184"/>
                    <a:pt x="1265547" y="21687"/>
                    <a:pt x="1304623" y="34120"/>
                  </a:cubicBezTo>
                  <a:cubicBezTo>
                    <a:pt x="1320253" y="39093"/>
                    <a:pt x="1316357" y="69876"/>
                    <a:pt x="1331918" y="75063"/>
                  </a:cubicBezTo>
                  <a:cubicBezTo>
                    <a:pt x="1369788" y="87686"/>
                    <a:pt x="1345252" y="80995"/>
                    <a:pt x="1406981" y="88711"/>
                  </a:cubicBezTo>
                  <a:cubicBezTo>
                    <a:pt x="1413805" y="93260"/>
                    <a:pt x="1422330" y="95955"/>
                    <a:pt x="1427453" y="102359"/>
                  </a:cubicBezTo>
                  <a:cubicBezTo>
                    <a:pt x="1431946" y="107976"/>
                    <a:pt x="1428659" y="118337"/>
                    <a:pt x="1434276" y="122830"/>
                  </a:cubicBezTo>
                  <a:cubicBezTo>
                    <a:pt x="1441600" y="128689"/>
                    <a:pt x="1452473" y="127379"/>
                    <a:pt x="1461572" y="129654"/>
                  </a:cubicBezTo>
                  <a:cubicBezTo>
                    <a:pt x="1463847" y="136478"/>
                    <a:pt x="1464406" y="144141"/>
                    <a:pt x="1468396" y="150126"/>
                  </a:cubicBezTo>
                  <a:cubicBezTo>
                    <a:pt x="1473749" y="158156"/>
                    <a:pt x="1480838" y="165244"/>
                    <a:pt x="1488868" y="170597"/>
                  </a:cubicBezTo>
                  <a:cubicBezTo>
                    <a:pt x="1494853" y="174587"/>
                    <a:pt x="1502209" y="176470"/>
                    <a:pt x="1509339" y="177421"/>
                  </a:cubicBezTo>
                  <a:cubicBezTo>
                    <a:pt x="1536489" y="181041"/>
                    <a:pt x="1563930" y="181970"/>
                    <a:pt x="1591226" y="184245"/>
                  </a:cubicBezTo>
                  <a:cubicBezTo>
                    <a:pt x="1607224" y="232239"/>
                    <a:pt x="1589637" y="174712"/>
                    <a:pt x="1604873" y="266132"/>
                  </a:cubicBezTo>
                  <a:cubicBezTo>
                    <a:pt x="1606055" y="273227"/>
                    <a:pt x="1606611" y="281517"/>
                    <a:pt x="1611697" y="286603"/>
                  </a:cubicBezTo>
                  <a:cubicBezTo>
                    <a:pt x="1616783" y="291689"/>
                    <a:pt x="1625345" y="291152"/>
                    <a:pt x="1632169" y="293427"/>
                  </a:cubicBezTo>
                  <a:cubicBezTo>
                    <a:pt x="1641268" y="307075"/>
                    <a:pt x="1654278" y="318810"/>
                    <a:pt x="1659465" y="334371"/>
                  </a:cubicBezTo>
                  <a:cubicBezTo>
                    <a:pt x="1661739" y="341195"/>
                    <a:pt x="1663071" y="348409"/>
                    <a:pt x="1666288" y="354842"/>
                  </a:cubicBezTo>
                  <a:cubicBezTo>
                    <a:pt x="1669956" y="362178"/>
                    <a:pt x="1673532" y="370191"/>
                    <a:pt x="1679936" y="375314"/>
                  </a:cubicBezTo>
                  <a:cubicBezTo>
                    <a:pt x="1685553" y="379808"/>
                    <a:pt x="1693584" y="379863"/>
                    <a:pt x="1700408" y="382138"/>
                  </a:cubicBezTo>
                  <a:cubicBezTo>
                    <a:pt x="1731693" y="429066"/>
                    <a:pt x="1732890" y="407520"/>
                    <a:pt x="1720879" y="443553"/>
                  </a:cubicBezTo>
                  <a:cubicBezTo>
                    <a:pt x="1718605" y="468574"/>
                    <a:pt x="1725967" y="496494"/>
                    <a:pt x="1714056" y="518615"/>
                  </a:cubicBezTo>
                  <a:cubicBezTo>
                    <a:pt x="1707235" y="531282"/>
                    <a:pt x="1673112" y="532263"/>
                    <a:pt x="1673112" y="532263"/>
                  </a:cubicBezTo>
                  <a:cubicBezTo>
                    <a:pt x="1670837" y="539087"/>
                    <a:pt x="1666288" y="545542"/>
                    <a:pt x="1666288" y="552735"/>
                  </a:cubicBezTo>
                  <a:cubicBezTo>
                    <a:pt x="1666288" y="596645"/>
                    <a:pt x="1668261" y="593226"/>
                    <a:pt x="1686760" y="620974"/>
                  </a:cubicBezTo>
                  <a:cubicBezTo>
                    <a:pt x="1684485" y="641445"/>
                    <a:pt x="1690994" y="665011"/>
                    <a:pt x="1679936" y="682388"/>
                  </a:cubicBezTo>
                  <a:cubicBezTo>
                    <a:pt x="1672213" y="694525"/>
                    <a:pt x="1653308" y="694605"/>
                    <a:pt x="1638993" y="696036"/>
                  </a:cubicBezTo>
                  <a:lnTo>
                    <a:pt x="1570754" y="702860"/>
                  </a:lnTo>
                  <a:cubicBezTo>
                    <a:pt x="1568479" y="723332"/>
                    <a:pt x="1581936" y="754272"/>
                    <a:pt x="1563930" y="764275"/>
                  </a:cubicBezTo>
                  <a:cubicBezTo>
                    <a:pt x="1530069" y="783087"/>
                    <a:pt x="1486360" y="766294"/>
                    <a:pt x="1447924" y="771099"/>
                  </a:cubicBezTo>
                  <a:cubicBezTo>
                    <a:pt x="1431492" y="773153"/>
                    <a:pt x="1416079" y="780198"/>
                    <a:pt x="1400157" y="784747"/>
                  </a:cubicBezTo>
                  <a:cubicBezTo>
                    <a:pt x="1397882" y="798395"/>
                    <a:pt x="1396047" y="812123"/>
                    <a:pt x="1393333" y="825690"/>
                  </a:cubicBezTo>
                  <a:cubicBezTo>
                    <a:pt x="1391494" y="834886"/>
                    <a:pt x="1395290" y="849692"/>
                    <a:pt x="1386509" y="852985"/>
                  </a:cubicBezTo>
                  <a:cubicBezTo>
                    <a:pt x="1371449" y="858633"/>
                    <a:pt x="1354664" y="848436"/>
                    <a:pt x="1338742" y="846162"/>
                  </a:cubicBezTo>
                  <a:cubicBezTo>
                    <a:pt x="1302083" y="833942"/>
                    <a:pt x="1307952" y="832796"/>
                    <a:pt x="1250032" y="846162"/>
                  </a:cubicBezTo>
                  <a:cubicBezTo>
                    <a:pt x="1242041" y="848006"/>
                    <a:pt x="1237415" y="857452"/>
                    <a:pt x="1229560" y="859809"/>
                  </a:cubicBezTo>
                  <a:cubicBezTo>
                    <a:pt x="1214154" y="864431"/>
                    <a:pt x="1197715" y="864358"/>
                    <a:pt x="1181793" y="866633"/>
                  </a:cubicBezTo>
                  <a:cubicBezTo>
                    <a:pt x="1177244" y="880281"/>
                    <a:pt x="1182472" y="908879"/>
                    <a:pt x="1168145" y="907577"/>
                  </a:cubicBezTo>
                  <a:cubicBezTo>
                    <a:pt x="1077064" y="899297"/>
                    <a:pt x="1117954" y="904306"/>
                    <a:pt x="1045315" y="893929"/>
                  </a:cubicBezTo>
                  <a:cubicBezTo>
                    <a:pt x="1015675" y="884049"/>
                    <a:pt x="1018346" y="881548"/>
                    <a:pt x="977076" y="893929"/>
                  </a:cubicBezTo>
                  <a:cubicBezTo>
                    <a:pt x="969221" y="896286"/>
                    <a:pt x="964385" y="904984"/>
                    <a:pt x="956605" y="907577"/>
                  </a:cubicBezTo>
                  <a:cubicBezTo>
                    <a:pt x="943479" y="911952"/>
                    <a:pt x="929310" y="912126"/>
                    <a:pt x="915662" y="914400"/>
                  </a:cubicBezTo>
                  <a:cubicBezTo>
                    <a:pt x="902014" y="918949"/>
                    <a:pt x="887585" y="934482"/>
                    <a:pt x="874718" y="928048"/>
                  </a:cubicBezTo>
                  <a:cubicBezTo>
                    <a:pt x="865620" y="923499"/>
                    <a:pt x="856255" y="919447"/>
                    <a:pt x="847423" y="914400"/>
                  </a:cubicBezTo>
                  <a:cubicBezTo>
                    <a:pt x="840302" y="910331"/>
                    <a:pt x="834731" y="903346"/>
                    <a:pt x="826951" y="900753"/>
                  </a:cubicBezTo>
                  <a:cubicBezTo>
                    <a:pt x="813825" y="896378"/>
                    <a:pt x="799656" y="896204"/>
                    <a:pt x="786008" y="893929"/>
                  </a:cubicBezTo>
                  <a:cubicBezTo>
                    <a:pt x="765536" y="896204"/>
                    <a:pt x="745191" y="900753"/>
                    <a:pt x="724593" y="900753"/>
                  </a:cubicBezTo>
                  <a:cubicBezTo>
                    <a:pt x="671816" y="900753"/>
                    <a:pt x="670923" y="898785"/>
                    <a:pt x="635882" y="887105"/>
                  </a:cubicBezTo>
                  <a:cubicBezTo>
                    <a:pt x="624142" y="851881"/>
                    <a:pt x="631638" y="852126"/>
                    <a:pt x="567644" y="873457"/>
                  </a:cubicBezTo>
                  <a:cubicBezTo>
                    <a:pt x="552083" y="878644"/>
                    <a:pt x="526700" y="900753"/>
                    <a:pt x="526700" y="900753"/>
                  </a:cubicBezTo>
                  <a:cubicBezTo>
                    <a:pt x="524425" y="893929"/>
                    <a:pt x="524962" y="885367"/>
                    <a:pt x="519876" y="880281"/>
                  </a:cubicBezTo>
                  <a:cubicBezTo>
                    <a:pt x="514790" y="875195"/>
                    <a:pt x="505838" y="876674"/>
                    <a:pt x="499405" y="873457"/>
                  </a:cubicBezTo>
                  <a:cubicBezTo>
                    <a:pt x="492069" y="869789"/>
                    <a:pt x="485757" y="864358"/>
                    <a:pt x="478933" y="859809"/>
                  </a:cubicBezTo>
                  <a:cubicBezTo>
                    <a:pt x="432005" y="891095"/>
                    <a:pt x="453551" y="892292"/>
                    <a:pt x="417518" y="880281"/>
                  </a:cubicBezTo>
                  <a:cubicBezTo>
                    <a:pt x="415243" y="873457"/>
                    <a:pt x="412438" y="866787"/>
                    <a:pt x="410694" y="859809"/>
                  </a:cubicBezTo>
                  <a:cubicBezTo>
                    <a:pt x="405839" y="840388"/>
                    <a:pt x="407776" y="819260"/>
                    <a:pt x="390223" y="805218"/>
                  </a:cubicBezTo>
                  <a:cubicBezTo>
                    <a:pt x="384606" y="800724"/>
                    <a:pt x="376363" y="801227"/>
                    <a:pt x="369751" y="798394"/>
                  </a:cubicBezTo>
                  <a:cubicBezTo>
                    <a:pt x="360401" y="794387"/>
                    <a:pt x="351806" y="788754"/>
                    <a:pt x="342456" y="784747"/>
                  </a:cubicBezTo>
                  <a:cubicBezTo>
                    <a:pt x="335844" y="781914"/>
                    <a:pt x="328272" y="781416"/>
                    <a:pt x="321984" y="777923"/>
                  </a:cubicBezTo>
                  <a:cubicBezTo>
                    <a:pt x="307646" y="769957"/>
                    <a:pt x="281041" y="750627"/>
                    <a:pt x="281041" y="750627"/>
                  </a:cubicBezTo>
                  <a:cubicBezTo>
                    <a:pt x="260569" y="752902"/>
                    <a:pt x="238984" y="750412"/>
                    <a:pt x="219626" y="757451"/>
                  </a:cubicBezTo>
                  <a:cubicBezTo>
                    <a:pt x="211918" y="760254"/>
                    <a:pt x="214020" y="776315"/>
                    <a:pt x="205978" y="777923"/>
                  </a:cubicBezTo>
                  <a:cubicBezTo>
                    <a:pt x="197936" y="779531"/>
                    <a:pt x="193418" y="766433"/>
                    <a:pt x="185506" y="764275"/>
                  </a:cubicBezTo>
                  <a:cubicBezTo>
                    <a:pt x="167814" y="759450"/>
                    <a:pt x="149112" y="759726"/>
                    <a:pt x="130915" y="757451"/>
                  </a:cubicBezTo>
                  <a:cubicBezTo>
                    <a:pt x="128640" y="732430"/>
                    <a:pt x="132036" y="706223"/>
                    <a:pt x="124091" y="682388"/>
                  </a:cubicBezTo>
                  <a:cubicBezTo>
                    <a:pt x="121816" y="675564"/>
                    <a:pt x="109605" y="679555"/>
                    <a:pt x="103620" y="675565"/>
                  </a:cubicBezTo>
                  <a:cubicBezTo>
                    <a:pt x="95590" y="670212"/>
                    <a:pt x="89972" y="661917"/>
                    <a:pt x="83148" y="655093"/>
                  </a:cubicBezTo>
                  <a:cubicBezTo>
                    <a:pt x="80873" y="645994"/>
                    <a:pt x="78163" y="636994"/>
                    <a:pt x="76324" y="627797"/>
                  </a:cubicBezTo>
                  <a:cubicBezTo>
                    <a:pt x="73611" y="614230"/>
                    <a:pt x="72856" y="600277"/>
                    <a:pt x="69500" y="586854"/>
                  </a:cubicBezTo>
                  <a:cubicBezTo>
                    <a:pt x="66011" y="572898"/>
                    <a:pt x="63833" y="557881"/>
                    <a:pt x="55853" y="545911"/>
                  </a:cubicBezTo>
                  <a:cubicBezTo>
                    <a:pt x="51304" y="539087"/>
                    <a:pt x="49029" y="529988"/>
                    <a:pt x="42205" y="525439"/>
                  </a:cubicBezTo>
                  <a:cubicBezTo>
                    <a:pt x="34401" y="520237"/>
                    <a:pt x="24008" y="520890"/>
                    <a:pt x="14909" y="518615"/>
                  </a:cubicBezTo>
                  <a:cubicBezTo>
                    <a:pt x="10360" y="511791"/>
                    <a:pt x="1774" y="506329"/>
                    <a:pt x="1262" y="498144"/>
                  </a:cubicBezTo>
                  <a:cubicBezTo>
                    <a:pt x="385" y="484109"/>
                    <a:pt x="-6063" y="411198"/>
                    <a:pt x="21733" y="388962"/>
                  </a:cubicBezTo>
                  <a:cubicBezTo>
                    <a:pt x="27350" y="384469"/>
                    <a:pt x="35381" y="384413"/>
                    <a:pt x="42205" y="382138"/>
                  </a:cubicBezTo>
                  <a:cubicBezTo>
                    <a:pt x="58446" y="333414"/>
                    <a:pt x="43883" y="349174"/>
                    <a:pt x="76324" y="327547"/>
                  </a:cubicBezTo>
                  <a:cubicBezTo>
                    <a:pt x="94775" y="272194"/>
                    <a:pt x="75060" y="294944"/>
                    <a:pt x="110444" y="279780"/>
                  </a:cubicBezTo>
                  <a:cubicBezTo>
                    <a:pt x="119794" y="275773"/>
                    <a:pt x="128641" y="270681"/>
                    <a:pt x="137739" y="266132"/>
                  </a:cubicBezTo>
                  <a:cubicBezTo>
                    <a:pt x="158211" y="268407"/>
                    <a:pt x="192538" y="274503"/>
                    <a:pt x="199154" y="272956"/>
                  </a:cubicBezTo>
                  <a:cubicBezTo>
                    <a:pt x="205770" y="271409"/>
                    <a:pt x="176023" y="263904"/>
                    <a:pt x="177434" y="256851"/>
                  </a:cubicBezTo>
                  <a:cubicBezTo>
                    <a:pt x="183250" y="227770"/>
                    <a:pt x="202358" y="220230"/>
                    <a:pt x="212802" y="204717"/>
                  </a:cubicBezTo>
                  <a:cubicBezTo>
                    <a:pt x="223246" y="189204"/>
                    <a:pt x="230999" y="177422"/>
                    <a:pt x="240097" y="163774"/>
                  </a:cubicBezTo>
                  <a:cubicBezTo>
                    <a:pt x="244646" y="156950"/>
                    <a:pt x="245788" y="145291"/>
                    <a:pt x="253745" y="143302"/>
                  </a:cubicBezTo>
                  <a:cubicBezTo>
                    <a:pt x="262844" y="141027"/>
                    <a:pt x="272023" y="139055"/>
                    <a:pt x="281041" y="136478"/>
                  </a:cubicBezTo>
                  <a:cubicBezTo>
                    <a:pt x="287957" y="134502"/>
                    <a:pt x="294391" y="130671"/>
                    <a:pt x="301512" y="129654"/>
                  </a:cubicBezTo>
                  <a:cubicBezTo>
                    <a:pt x="310519" y="128367"/>
                    <a:pt x="300375" y="136478"/>
                    <a:pt x="308336" y="136478"/>
                  </a:cubicBezTo>
                  <a:close/>
                </a:path>
              </a:pathLst>
            </a:custGeom>
            <a:noFill/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87800" y="4648200"/>
              <a:ext cx="1784350" cy="521390"/>
            </a:xfrm>
            <a:custGeom>
              <a:avLst/>
              <a:gdLst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69850 w 1784350"/>
                <a:gd name="connsiteY3" fmla="*/ 171450 h 521390"/>
                <a:gd name="connsiteX4" fmla="*/ 82550 w 1784350"/>
                <a:gd name="connsiteY4" fmla="*/ 209550 h 521390"/>
                <a:gd name="connsiteX5" fmla="*/ 95250 w 1784350"/>
                <a:gd name="connsiteY5" fmla="*/ 285750 h 521390"/>
                <a:gd name="connsiteX6" fmla="*/ 120650 w 1784350"/>
                <a:gd name="connsiteY6" fmla="*/ 292100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68300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69850 w 1784350"/>
                <a:gd name="connsiteY3" fmla="*/ 171450 h 521390"/>
                <a:gd name="connsiteX4" fmla="*/ 82550 w 1784350"/>
                <a:gd name="connsiteY4" fmla="*/ 209550 h 521390"/>
                <a:gd name="connsiteX5" fmla="*/ 95250 w 1784350"/>
                <a:gd name="connsiteY5" fmla="*/ 285750 h 521390"/>
                <a:gd name="connsiteX6" fmla="*/ 120650 w 1784350"/>
                <a:gd name="connsiteY6" fmla="*/ 292100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69850 w 1784350"/>
                <a:gd name="connsiteY3" fmla="*/ 171450 h 521390"/>
                <a:gd name="connsiteX4" fmla="*/ 82550 w 1784350"/>
                <a:gd name="connsiteY4" fmla="*/ 209550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69850 w 1784350"/>
                <a:gd name="connsiteY3" fmla="*/ 171450 h 521390"/>
                <a:gd name="connsiteX4" fmla="*/ 60604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60604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800163"/>
                <a:gd name="connsiteY0" fmla="*/ 0 h 521390"/>
                <a:gd name="connsiteX1" fmla="*/ 19050 w 1800163"/>
                <a:gd name="connsiteY1" fmla="*/ 88900 h 521390"/>
                <a:gd name="connsiteX2" fmla="*/ 38100 w 1800163"/>
                <a:gd name="connsiteY2" fmla="*/ 127000 h 521390"/>
                <a:gd name="connsiteX3" fmla="*/ 40589 w 1800163"/>
                <a:gd name="connsiteY3" fmla="*/ 186080 h 521390"/>
                <a:gd name="connsiteX4" fmla="*/ 31343 w 1800163"/>
                <a:gd name="connsiteY4" fmla="*/ 246126 h 521390"/>
                <a:gd name="connsiteX5" fmla="*/ 95250 w 1800163"/>
                <a:gd name="connsiteY5" fmla="*/ 285750 h 521390"/>
                <a:gd name="connsiteX6" fmla="*/ 120650 w 1800163"/>
                <a:gd name="connsiteY6" fmla="*/ 328676 h 521390"/>
                <a:gd name="connsiteX7" fmla="*/ 177800 w 1800163"/>
                <a:gd name="connsiteY7" fmla="*/ 317500 h 521390"/>
                <a:gd name="connsiteX8" fmla="*/ 215900 w 1800163"/>
                <a:gd name="connsiteY8" fmla="*/ 336550 h 521390"/>
                <a:gd name="connsiteX9" fmla="*/ 228600 w 1800163"/>
                <a:gd name="connsiteY9" fmla="*/ 355600 h 521390"/>
                <a:gd name="connsiteX10" fmla="*/ 247650 w 1800163"/>
                <a:gd name="connsiteY10" fmla="*/ 397561 h 521390"/>
                <a:gd name="connsiteX11" fmla="*/ 336550 w 1800163"/>
                <a:gd name="connsiteY11" fmla="*/ 381000 h 521390"/>
                <a:gd name="connsiteX12" fmla="*/ 374650 w 1800163"/>
                <a:gd name="connsiteY12" fmla="*/ 393700 h 521390"/>
                <a:gd name="connsiteX13" fmla="*/ 393700 w 1800163"/>
                <a:gd name="connsiteY13" fmla="*/ 400050 h 521390"/>
                <a:gd name="connsiteX14" fmla="*/ 431800 w 1800163"/>
                <a:gd name="connsiteY14" fmla="*/ 431800 h 521390"/>
                <a:gd name="connsiteX15" fmla="*/ 450850 w 1800163"/>
                <a:gd name="connsiteY15" fmla="*/ 444500 h 521390"/>
                <a:gd name="connsiteX16" fmla="*/ 482600 w 1800163"/>
                <a:gd name="connsiteY16" fmla="*/ 450850 h 521390"/>
                <a:gd name="connsiteX17" fmla="*/ 520700 w 1800163"/>
                <a:gd name="connsiteY17" fmla="*/ 463550 h 521390"/>
                <a:gd name="connsiteX18" fmla="*/ 539750 w 1800163"/>
                <a:gd name="connsiteY18" fmla="*/ 469900 h 521390"/>
                <a:gd name="connsiteX19" fmla="*/ 609600 w 1800163"/>
                <a:gd name="connsiteY19" fmla="*/ 463550 h 521390"/>
                <a:gd name="connsiteX20" fmla="*/ 628650 w 1800163"/>
                <a:gd name="connsiteY20" fmla="*/ 457200 h 521390"/>
                <a:gd name="connsiteX21" fmla="*/ 647700 w 1800163"/>
                <a:gd name="connsiteY21" fmla="*/ 463550 h 521390"/>
                <a:gd name="connsiteX22" fmla="*/ 704850 w 1800163"/>
                <a:gd name="connsiteY22" fmla="*/ 469900 h 521390"/>
                <a:gd name="connsiteX23" fmla="*/ 774700 w 1800163"/>
                <a:gd name="connsiteY23" fmla="*/ 488950 h 521390"/>
                <a:gd name="connsiteX24" fmla="*/ 787400 w 1800163"/>
                <a:gd name="connsiteY24" fmla="*/ 508000 h 521390"/>
                <a:gd name="connsiteX25" fmla="*/ 1041400 w 1800163"/>
                <a:gd name="connsiteY25" fmla="*/ 488950 h 521390"/>
                <a:gd name="connsiteX26" fmla="*/ 1060450 w 1800163"/>
                <a:gd name="connsiteY26" fmla="*/ 469900 h 521390"/>
                <a:gd name="connsiteX27" fmla="*/ 1111250 w 1800163"/>
                <a:gd name="connsiteY27" fmla="*/ 476250 h 521390"/>
                <a:gd name="connsiteX28" fmla="*/ 1130300 w 1800163"/>
                <a:gd name="connsiteY28" fmla="*/ 488950 h 521390"/>
                <a:gd name="connsiteX29" fmla="*/ 1162050 w 1800163"/>
                <a:gd name="connsiteY29" fmla="*/ 495300 h 521390"/>
                <a:gd name="connsiteX30" fmla="*/ 1200150 w 1800163"/>
                <a:gd name="connsiteY30" fmla="*/ 520700 h 521390"/>
                <a:gd name="connsiteX31" fmla="*/ 1238250 w 1800163"/>
                <a:gd name="connsiteY31" fmla="*/ 508000 h 521390"/>
                <a:gd name="connsiteX32" fmla="*/ 1257300 w 1800163"/>
                <a:gd name="connsiteY32" fmla="*/ 501650 h 521390"/>
                <a:gd name="connsiteX33" fmla="*/ 1295400 w 1800163"/>
                <a:gd name="connsiteY33" fmla="*/ 495300 h 521390"/>
                <a:gd name="connsiteX34" fmla="*/ 1333500 w 1800163"/>
                <a:gd name="connsiteY34" fmla="*/ 482600 h 521390"/>
                <a:gd name="connsiteX35" fmla="*/ 1403350 w 1800163"/>
                <a:gd name="connsiteY35" fmla="*/ 476250 h 521390"/>
                <a:gd name="connsiteX36" fmla="*/ 1422400 w 1800163"/>
                <a:gd name="connsiteY36" fmla="*/ 469900 h 521390"/>
                <a:gd name="connsiteX37" fmla="*/ 1441450 w 1800163"/>
                <a:gd name="connsiteY37" fmla="*/ 431800 h 521390"/>
                <a:gd name="connsiteX38" fmla="*/ 1460500 w 1800163"/>
                <a:gd name="connsiteY38" fmla="*/ 412750 h 521390"/>
                <a:gd name="connsiteX39" fmla="*/ 1498600 w 1800163"/>
                <a:gd name="connsiteY39" fmla="*/ 406400 h 521390"/>
                <a:gd name="connsiteX40" fmla="*/ 1517650 w 1800163"/>
                <a:gd name="connsiteY40" fmla="*/ 400050 h 521390"/>
                <a:gd name="connsiteX41" fmla="*/ 1625600 w 1800163"/>
                <a:gd name="connsiteY41" fmla="*/ 393700 h 521390"/>
                <a:gd name="connsiteX42" fmla="*/ 1631950 w 1800163"/>
                <a:gd name="connsiteY42" fmla="*/ 355600 h 521390"/>
                <a:gd name="connsiteX43" fmla="*/ 1638300 w 1800163"/>
                <a:gd name="connsiteY43" fmla="*/ 336550 h 521390"/>
                <a:gd name="connsiteX44" fmla="*/ 1663700 w 1800163"/>
                <a:gd name="connsiteY44" fmla="*/ 330200 h 521390"/>
                <a:gd name="connsiteX45" fmla="*/ 1682750 w 1800163"/>
                <a:gd name="connsiteY45" fmla="*/ 317500 h 521390"/>
                <a:gd name="connsiteX46" fmla="*/ 1720850 w 1800163"/>
                <a:gd name="connsiteY46" fmla="*/ 298450 h 521390"/>
                <a:gd name="connsiteX47" fmla="*/ 1714500 w 1800163"/>
                <a:gd name="connsiteY47" fmla="*/ 273050 h 521390"/>
                <a:gd name="connsiteX48" fmla="*/ 1695450 w 1800163"/>
                <a:gd name="connsiteY48" fmla="*/ 266700 h 521390"/>
                <a:gd name="connsiteX49" fmla="*/ 1682750 w 1800163"/>
                <a:gd name="connsiteY49" fmla="*/ 247650 h 521390"/>
                <a:gd name="connsiteX50" fmla="*/ 1701800 w 1800163"/>
                <a:gd name="connsiteY50" fmla="*/ 241300 h 521390"/>
                <a:gd name="connsiteX51" fmla="*/ 1777441 w 1800163"/>
                <a:gd name="connsiteY51" fmla="*/ 234950 h 521390"/>
                <a:gd name="connsiteX52" fmla="*/ 1765300 w 1800163"/>
                <a:gd name="connsiteY52" fmla="*/ 184150 h 521390"/>
                <a:gd name="connsiteX53" fmla="*/ 1784350 w 1800163"/>
                <a:gd name="connsiteY53" fmla="*/ 177800 h 521390"/>
                <a:gd name="connsiteX54" fmla="*/ 1778000 w 1800163"/>
                <a:gd name="connsiteY54" fmla="*/ 69850 h 521390"/>
                <a:gd name="connsiteX55" fmla="*/ 1765300 w 1800163"/>
                <a:gd name="connsiteY55" fmla="*/ 31750 h 521390"/>
                <a:gd name="connsiteX56" fmla="*/ 1758950 w 1800163"/>
                <a:gd name="connsiteY56" fmla="*/ 12700 h 521390"/>
                <a:gd name="connsiteX57" fmla="*/ 1758950 w 1800163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17805 w 1784350"/>
                <a:gd name="connsiteY18" fmla="*/ 484531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36220 w 1784350"/>
                <a:gd name="connsiteY15" fmla="*/ 481076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17805 w 1784350"/>
                <a:gd name="connsiteY18" fmla="*/ 484531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49809 w 1784350"/>
                <a:gd name="connsiteY13" fmla="*/ 429311 h 521390"/>
                <a:gd name="connsiteX14" fmla="*/ 431800 w 1784350"/>
                <a:gd name="connsiteY14" fmla="*/ 431800 h 521390"/>
                <a:gd name="connsiteX15" fmla="*/ 436220 w 1784350"/>
                <a:gd name="connsiteY15" fmla="*/ 481076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17805 w 1784350"/>
                <a:gd name="connsiteY18" fmla="*/ 484531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21919 w 1784350"/>
                <a:gd name="connsiteY11" fmla="*/ 402946 h 521390"/>
                <a:gd name="connsiteX12" fmla="*/ 374650 w 1784350"/>
                <a:gd name="connsiteY12" fmla="*/ 393700 h 521390"/>
                <a:gd name="connsiteX13" fmla="*/ 349809 w 1784350"/>
                <a:gd name="connsiteY13" fmla="*/ 429311 h 521390"/>
                <a:gd name="connsiteX14" fmla="*/ 431800 w 1784350"/>
                <a:gd name="connsiteY14" fmla="*/ 431800 h 521390"/>
                <a:gd name="connsiteX15" fmla="*/ 436220 w 1784350"/>
                <a:gd name="connsiteY15" fmla="*/ 481076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17805 w 1784350"/>
                <a:gd name="connsiteY18" fmla="*/ 484531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784350" h="521390">
                  <a:moveTo>
                    <a:pt x="0" y="0"/>
                  </a:moveTo>
                  <a:cubicBezTo>
                    <a:pt x="23697" y="59242"/>
                    <a:pt x="4919" y="4117"/>
                    <a:pt x="19050" y="88900"/>
                  </a:cubicBezTo>
                  <a:cubicBezTo>
                    <a:pt x="23682" y="116690"/>
                    <a:pt x="34510" y="110803"/>
                    <a:pt x="38100" y="127000"/>
                  </a:cubicBezTo>
                  <a:cubicBezTo>
                    <a:pt x="41690" y="143197"/>
                    <a:pt x="5940" y="174530"/>
                    <a:pt x="40589" y="186080"/>
                  </a:cubicBezTo>
                  <a:cubicBezTo>
                    <a:pt x="44822" y="198780"/>
                    <a:pt x="22233" y="229514"/>
                    <a:pt x="31343" y="246126"/>
                  </a:cubicBezTo>
                  <a:cubicBezTo>
                    <a:pt x="40453" y="262738"/>
                    <a:pt x="80366" y="271992"/>
                    <a:pt x="95250" y="285750"/>
                  </a:cubicBezTo>
                  <a:cubicBezTo>
                    <a:pt x="110134" y="299508"/>
                    <a:pt x="112291" y="326168"/>
                    <a:pt x="120650" y="328676"/>
                  </a:cubicBezTo>
                  <a:cubicBezTo>
                    <a:pt x="202562" y="353250"/>
                    <a:pt x="161925" y="316188"/>
                    <a:pt x="177800" y="317500"/>
                  </a:cubicBezTo>
                  <a:cubicBezTo>
                    <a:pt x="193675" y="318812"/>
                    <a:pt x="161305" y="300154"/>
                    <a:pt x="215900" y="336550"/>
                  </a:cubicBezTo>
                  <a:cubicBezTo>
                    <a:pt x="220133" y="342900"/>
                    <a:pt x="223308" y="345432"/>
                    <a:pt x="228600" y="355600"/>
                  </a:cubicBezTo>
                  <a:cubicBezTo>
                    <a:pt x="233892" y="365768"/>
                    <a:pt x="232097" y="389670"/>
                    <a:pt x="247650" y="397561"/>
                  </a:cubicBezTo>
                  <a:cubicBezTo>
                    <a:pt x="263203" y="405452"/>
                    <a:pt x="304073" y="401324"/>
                    <a:pt x="321919" y="402946"/>
                  </a:cubicBezTo>
                  <a:cubicBezTo>
                    <a:pt x="334619" y="407179"/>
                    <a:pt x="370002" y="389306"/>
                    <a:pt x="374650" y="393700"/>
                  </a:cubicBezTo>
                  <a:cubicBezTo>
                    <a:pt x="379298" y="398094"/>
                    <a:pt x="358089" y="417441"/>
                    <a:pt x="349809" y="429311"/>
                  </a:cubicBezTo>
                  <a:cubicBezTo>
                    <a:pt x="369758" y="459235"/>
                    <a:pt x="417398" y="423173"/>
                    <a:pt x="431800" y="431800"/>
                  </a:cubicBezTo>
                  <a:cubicBezTo>
                    <a:pt x="446202" y="440427"/>
                    <a:pt x="429074" y="478396"/>
                    <a:pt x="436220" y="481076"/>
                  </a:cubicBezTo>
                  <a:cubicBezTo>
                    <a:pt x="446326" y="484866"/>
                    <a:pt x="468520" y="453771"/>
                    <a:pt x="482600" y="450850"/>
                  </a:cubicBezTo>
                  <a:cubicBezTo>
                    <a:pt x="496680" y="447929"/>
                    <a:pt x="514833" y="457937"/>
                    <a:pt x="520700" y="463550"/>
                  </a:cubicBezTo>
                  <a:cubicBezTo>
                    <a:pt x="526567" y="469163"/>
                    <a:pt x="518770" y="477537"/>
                    <a:pt x="517805" y="484531"/>
                  </a:cubicBezTo>
                  <a:cubicBezTo>
                    <a:pt x="541088" y="482414"/>
                    <a:pt x="591126" y="468105"/>
                    <a:pt x="609600" y="463550"/>
                  </a:cubicBezTo>
                  <a:cubicBezTo>
                    <a:pt x="628074" y="458995"/>
                    <a:pt x="621957" y="457200"/>
                    <a:pt x="628650" y="457200"/>
                  </a:cubicBezTo>
                  <a:cubicBezTo>
                    <a:pt x="635343" y="457200"/>
                    <a:pt x="641098" y="462450"/>
                    <a:pt x="647700" y="463550"/>
                  </a:cubicBezTo>
                  <a:cubicBezTo>
                    <a:pt x="666606" y="466701"/>
                    <a:pt x="685800" y="467783"/>
                    <a:pt x="704850" y="469900"/>
                  </a:cubicBezTo>
                  <a:cubicBezTo>
                    <a:pt x="753189" y="486013"/>
                    <a:pt x="729823" y="479975"/>
                    <a:pt x="774700" y="488950"/>
                  </a:cubicBezTo>
                  <a:cubicBezTo>
                    <a:pt x="778933" y="495300"/>
                    <a:pt x="779778" y="507609"/>
                    <a:pt x="787400" y="508000"/>
                  </a:cubicBezTo>
                  <a:cubicBezTo>
                    <a:pt x="845580" y="510984"/>
                    <a:pt x="975125" y="544179"/>
                    <a:pt x="1041400" y="488950"/>
                  </a:cubicBezTo>
                  <a:cubicBezTo>
                    <a:pt x="1048299" y="483201"/>
                    <a:pt x="1054100" y="476250"/>
                    <a:pt x="1060450" y="469900"/>
                  </a:cubicBezTo>
                  <a:cubicBezTo>
                    <a:pt x="1077383" y="472017"/>
                    <a:pt x="1094786" y="471760"/>
                    <a:pt x="1111250" y="476250"/>
                  </a:cubicBezTo>
                  <a:cubicBezTo>
                    <a:pt x="1118613" y="478258"/>
                    <a:pt x="1123154" y="486270"/>
                    <a:pt x="1130300" y="488950"/>
                  </a:cubicBezTo>
                  <a:cubicBezTo>
                    <a:pt x="1140406" y="492740"/>
                    <a:pt x="1151467" y="493183"/>
                    <a:pt x="1162050" y="495300"/>
                  </a:cubicBezTo>
                  <a:cubicBezTo>
                    <a:pt x="1174750" y="503767"/>
                    <a:pt x="1185670" y="525527"/>
                    <a:pt x="1200150" y="520700"/>
                  </a:cubicBezTo>
                  <a:lnTo>
                    <a:pt x="1238250" y="508000"/>
                  </a:lnTo>
                  <a:cubicBezTo>
                    <a:pt x="1244600" y="505883"/>
                    <a:pt x="1250698" y="502750"/>
                    <a:pt x="1257300" y="501650"/>
                  </a:cubicBezTo>
                  <a:cubicBezTo>
                    <a:pt x="1270000" y="499533"/>
                    <a:pt x="1282909" y="498423"/>
                    <a:pt x="1295400" y="495300"/>
                  </a:cubicBezTo>
                  <a:cubicBezTo>
                    <a:pt x="1308387" y="492053"/>
                    <a:pt x="1320168" y="483812"/>
                    <a:pt x="1333500" y="482600"/>
                  </a:cubicBezTo>
                  <a:lnTo>
                    <a:pt x="1403350" y="476250"/>
                  </a:lnTo>
                  <a:cubicBezTo>
                    <a:pt x="1409700" y="474133"/>
                    <a:pt x="1417173" y="474081"/>
                    <a:pt x="1422400" y="469900"/>
                  </a:cubicBezTo>
                  <a:cubicBezTo>
                    <a:pt x="1443811" y="452771"/>
                    <a:pt x="1428303" y="451520"/>
                    <a:pt x="1441450" y="431800"/>
                  </a:cubicBezTo>
                  <a:cubicBezTo>
                    <a:pt x="1446431" y="424328"/>
                    <a:pt x="1452294" y="416397"/>
                    <a:pt x="1460500" y="412750"/>
                  </a:cubicBezTo>
                  <a:cubicBezTo>
                    <a:pt x="1472265" y="407521"/>
                    <a:pt x="1486031" y="409193"/>
                    <a:pt x="1498600" y="406400"/>
                  </a:cubicBezTo>
                  <a:cubicBezTo>
                    <a:pt x="1505134" y="404948"/>
                    <a:pt x="1510990" y="400716"/>
                    <a:pt x="1517650" y="400050"/>
                  </a:cubicBezTo>
                  <a:cubicBezTo>
                    <a:pt x="1553517" y="396463"/>
                    <a:pt x="1589617" y="395817"/>
                    <a:pt x="1625600" y="393700"/>
                  </a:cubicBezTo>
                  <a:cubicBezTo>
                    <a:pt x="1627717" y="381000"/>
                    <a:pt x="1629157" y="368169"/>
                    <a:pt x="1631950" y="355600"/>
                  </a:cubicBezTo>
                  <a:cubicBezTo>
                    <a:pt x="1633402" y="349066"/>
                    <a:pt x="1633073" y="340731"/>
                    <a:pt x="1638300" y="336550"/>
                  </a:cubicBezTo>
                  <a:cubicBezTo>
                    <a:pt x="1645115" y="331098"/>
                    <a:pt x="1655233" y="332317"/>
                    <a:pt x="1663700" y="330200"/>
                  </a:cubicBezTo>
                  <a:cubicBezTo>
                    <a:pt x="1670050" y="325967"/>
                    <a:pt x="1675924" y="320913"/>
                    <a:pt x="1682750" y="317500"/>
                  </a:cubicBezTo>
                  <a:cubicBezTo>
                    <a:pt x="1735330" y="291210"/>
                    <a:pt x="1666255" y="334846"/>
                    <a:pt x="1720850" y="298450"/>
                  </a:cubicBezTo>
                  <a:cubicBezTo>
                    <a:pt x="1718733" y="289983"/>
                    <a:pt x="1719952" y="279865"/>
                    <a:pt x="1714500" y="273050"/>
                  </a:cubicBezTo>
                  <a:cubicBezTo>
                    <a:pt x="1710319" y="267823"/>
                    <a:pt x="1700677" y="270881"/>
                    <a:pt x="1695450" y="266700"/>
                  </a:cubicBezTo>
                  <a:cubicBezTo>
                    <a:pt x="1689491" y="261932"/>
                    <a:pt x="1686983" y="254000"/>
                    <a:pt x="1682750" y="247650"/>
                  </a:cubicBezTo>
                  <a:cubicBezTo>
                    <a:pt x="1689100" y="245533"/>
                    <a:pt x="1686018" y="243417"/>
                    <a:pt x="1701800" y="241300"/>
                  </a:cubicBezTo>
                  <a:cubicBezTo>
                    <a:pt x="1717582" y="239183"/>
                    <a:pt x="1775173" y="245502"/>
                    <a:pt x="1777441" y="234950"/>
                  </a:cubicBezTo>
                  <a:cubicBezTo>
                    <a:pt x="1791464" y="169720"/>
                    <a:pt x="1764149" y="193675"/>
                    <a:pt x="1765300" y="184150"/>
                  </a:cubicBezTo>
                  <a:cubicBezTo>
                    <a:pt x="1766451" y="174625"/>
                    <a:pt x="1778000" y="179917"/>
                    <a:pt x="1784350" y="177800"/>
                  </a:cubicBezTo>
                  <a:cubicBezTo>
                    <a:pt x="1782233" y="141817"/>
                    <a:pt x="1782662" y="105593"/>
                    <a:pt x="1778000" y="69850"/>
                  </a:cubicBezTo>
                  <a:cubicBezTo>
                    <a:pt x="1776269" y="56575"/>
                    <a:pt x="1769533" y="44450"/>
                    <a:pt x="1765300" y="31750"/>
                  </a:cubicBezTo>
                  <a:cubicBezTo>
                    <a:pt x="1763183" y="25400"/>
                    <a:pt x="1756351" y="16772"/>
                    <a:pt x="1758950" y="12700"/>
                  </a:cubicBezTo>
                  <a:cubicBezTo>
                    <a:pt x="1761549" y="8628"/>
                    <a:pt x="1773581" y="9110"/>
                    <a:pt x="1780896" y="7315"/>
                  </a:cubicBezTo>
                </a:path>
              </a:pathLst>
            </a:custGeom>
            <a:noFill/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269620" y="4312685"/>
              <a:ext cx="1271110" cy="551923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329796" y="4361425"/>
              <a:ext cx="1167179" cy="424545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endCxn id="27" idx="85"/>
            </p:cNvCxnSpPr>
            <p:nvPr/>
          </p:nvCxnSpPr>
          <p:spPr>
            <a:xfrm>
              <a:off x="1811957" y="4533027"/>
              <a:ext cx="2184363" cy="93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271489" y="3429000"/>
              <a:ext cx="1481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4449296" y="3993630"/>
              <a:ext cx="462082" cy="63296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5303389" y="3765844"/>
              <a:ext cx="287521" cy="4911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endCxn id="28" idx="23"/>
            </p:cNvCxnSpPr>
            <p:nvPr/>
          </p:nvCxnSpPr>
          <p:spPr>
            <a:xfrm flipH="1" flipV="1">
              <a:off x="4762500" y="5137150"/>
              <a:ext cx="334982" cy="4393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4013292" y="3558534"/>
            <a:ext cx="2844708" cy="2474924"/>
            <a:chOff x="4013292" y="3558534"/>
            <a:chExt cx="2844708" cy="2474924"/>
          </a:xfrm>
        </p:grpSpPr>
        <p:sp>
          <p:nvSpPr>
            <p:cNvPr id="167" name="Rectangle 166"/>
            <p:cNvSpPr/>
            <p:nvPr/>
          </p:nvSpPr>
          <p:spPr>
            <a:xfrm>
              <a:off x="5845884" y="4552145"/>
              <a:ext cx="1012116" cy="330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797342" y="4122444"/>
              <a:ext cx="1012116" cy="330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9" name="Group 188"/>
            <p:cNvGrpSpPr/>
            <p:nvPr/>
          </p:nvGrpSpPr>
          <p:grpSpPr>
            <a:xfrm>
              <a:off x="4013292" y="3558534"/>
              <a:ext cx="2302212" cy="2474924"/>
              <a:chOff x="4013292" y="3558534"/>
              <a:chExt cx="2302212" cy="2474924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4013292" y="3786320"/>
                <a:ext cx="1012116" cy="3308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5303388" y="3558534"/>
                <a:ext cx="1012116" cy="3308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61220" y="5702650"/>
                <a:ext cx="1012116" cy="3308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1" name="Straight Arrow Connector 170"/>
              <p:cNvCxnSpPr>
                <a:stCxn id="168" idx="1"/>
              </p:cNvCxnSpPr>
              <p:nvPr/>
            </p:nvCxnSpPr>
            <p:spPr>
              <a:xfrm flipH="1">
                <a:off x="5357020" y="4287848"/>
                <a:ext cx="440322" cy="9266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>
                <a:endCxn id="20" idx="7"/>
              </p:cNvCxnSpPr>
              <p:nvPr/>
            </p:nvCxnSpPr>
            <p:spPr>
              <a:xfrm flipH="1" flipV="1">
                <a:off x="5456422" y="4433715"/>
                <a:ext cx="579510" cy="35844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383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81000" y="882336"/>
            <a:ext cx="6371822" cy="7728264"/>
            <a:chOff x="381000" y="758838"/>
            <a:chExt cx="6371822" cy="772826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447800" y="2438400"/>
              <a:ext cx="0" cy="4648200"/>
            </a:xfrm>
            <a:prstGeom prst="line">
              <a:avLst/>
            </a:prstGeom>
            <a:ln w="177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914400" y="7086600"/>
              <a:ext cx="4876800" cy="381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7467600"/>
              <a:ext cx="4876800" cy="38100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0" y="7845836"/>
              <a:ext cx="4876800" cy="6412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 descr="C:\Program Files (x86)\Microsoft Office\MEDIA\CAGCAT10\j0298897.wmf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745" y="6983273"/>
              <a:ext cx="1925925" cy="516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3" descr="C:\Program Files (x86)\Microsoft Office\MEDIA\CAGCAT10\j0298897.wmf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76600" y="7034936"/>
              <a:ext cx="1543210" cy="5162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Program Files (x86)\Microsoft Office\MEDIA\CAGCAT10\j0298897.wmf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>
              <a:off x="2765328" y="6345049"/>
              <a:ext cx="525179" cy="1784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3" descr="C:\Program Files (x86)\Microsoft Office\MEDIA\CAGCAT10\j0298897.wmf"/>
            <p:cNvPicPr>
              <a:picLocks noChangeAspect="1" noChangeArrowheads="1"/>
            </p:cNvPicPr>
            <p:nvPr/>
          </p:nvPicPr>
          <p:blipFill>
            <a:blip r:embed="rId2" cstate="print">
              <a:lum bright="40000" contras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4845437" y="6578747"/>
              <a:ext cx="525179" cy="1317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Group 12"/>
            <p:cNvGrpSpPr/>
            <p:nvPr/>
          </p:nvGrpSpPr>
          <p:grpSpPr>
            <a:xfrm>
              <a:off x="1041649" y="7531873"/>
              <a:ext cx="4643657" cy="324678"/>
              <a:chOff x="1474996" y="5446645"/>
              <a:chExt cx="4520951" cy="268355"/>
            </a:xfrm>
          </p:grpSpPr>
          <p:grpSp>
            <p:nvGrpSpPr>
              <p:cNvPr id="122" name="Group 121"/>
              <p:cNvGrpSpPr/>
              <p:nvPr/>
            </p:nvGrpSpPr>
            <p:grpSpPr>
              <a:xfrm>
                <a:off x="3002192" y="5486400"/>
                <a:ext cx="1220976" cy="228600"/>
                <a:chOff x="3002192" y="5486400"/>
                <a:chExt cx="1220976" cy="228600"/>
              </a:xfrm>
            </p:grpSpPr>
            <p:sp>
              <p:nvSpPr>
                <p:cNvPr id="153" name="Freeform 152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Freeform 153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 154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 155"/>
                <p:cNvSpPr/>
                <p:nvPr/>
              </p:nvSpPr>
              <p:spPr>
                <a:xfrm>
                  <a:off x="3795024" y="5486400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Freeform 156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 157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Freeform 158"/>
                <p:cNvSpPr/>
                <p:nvPr/>
              </p:nvSpPr>
              <p:spPr>
                <a:xfrm>
                  <a:off x="3941655" y="5594316"/>
                  <a:ext cx="281513" cy="91467"/>
                </a:xfrm>
                <a:custGeom>
                  <a:avLst/>
                  <a:gdLst>
                    <a:gd name="connsiteX0" fmla="*/ 207498 w 281513"/>
                    <a:gd name="connsiteY0" fmla="*/ 12183 h 91467"/>
                    <a:gd name="connsiteX1" fmla="*/ 6647 w 281513"/>
                    <a:gd name="connsiteY1" fmla="*/ 12183 h 91467"/>
                    <a:gd name="connsiteX2" fmla="*/ 107073 w 281513"/>
                    <a:gd name="connsiteY2" fmla="*/ 17469 h 91467"/>
                    <a:gd name="connsiteX3" fmla="*/ 138786 w 281513"/>
                    <a:gd name="connsiteY3" fmla="*/ 33326 h 91467"/>
                    <a:gd name="connsiteX4" fmla="*/ 181071 w 281513"/>
                    <a:gd name="connsiteY4" fmla="*/ 49182 h 91467"/>
                    <a:gd name="connsiteX5" fmla="*/ 218069 w 281513"/>
                    <a:gd name="connsiteY5" fmla="*/ 70324 h 91467"/>
                    <a:gd name="connsiteX6" fmla="*/ 239212 w 281513"/>
                    <a:gd name="connsiteY6" fmla="*/ 91467 h 91467"/>
                    <a:gd name="connsiteX7" fmla="*/ 260354 w 281513"/>
                    <a:gd name="connsiteY7" fmla="*/ 59753 h 91467"/>
                    <a:gd name="connsiteX8" fmla="*/ 281496 w 281513"/>
                    <a:gd name="connsiteY8" fmla="*/ 38611 h 91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1513" h="91467">
                      <a:moveTo>
                        <a:pt x="207498" y="12183"/>
                      </a:moveTo>
                      <a:cubicBezTo>
                        <a:pt x="133331" y="-2649"/>
                        <a:pt x="129838" y="-5416"/>
                        <a:pt x="6647" y="12183"/>
                      </a:cubicBezTo>
                      <a:cubicBezTo>
                        <a:pt x="-26538" y="16924"/>
                        <a:pt x="73598" y="15707"/>
                        <a:pt x="107073" y="17469"/>
                      </a:cubicBezTo>
                      <a:cubicBezTo>
                        <a:pt x="137545" y="37783"/>
                        <a:pt x="108151" y="20196"/>
                        <a:pt x="138786" y="33326"/>
                      </a:cubicBezTo>
                      <a:cubicBezTo>
                        <a:pt x="177475" y="49908"/>
                        <a:pt x="142097" y="39440"/>
                        <a:pt x="181071" y="49182"/>
                      </a:cubicBezTo>
                      <a:cubicBezTo>
                        <a:pt x="193070" y="55181"/>
                        <a:pt x="207609" y="61358"/>
                        <a:pt x="218069" y="70324"/>
                      </a:cubicBezTo>
                      <a:cubicBezTo>
                        <a:pt x="225636" y="76810"/>
                        <a:pt x="239212" y="91467"/>
                        <a:pt x="239212" y="91467"/>
                      </a:cubicBezTo>
                      <a:cubicBezTo>
                        <a:pt x="245877" y="71470"/>
                        <a:pt x="241877" y="75590"/>
                        <a:pt x="260354" y="59753"/>
                      </a:cubicBezTo>
                      <a:cubicBezTo>
                        <a:pt x="282906" y="40423"/>
                        <a:pt x="281496" y="53189"/>
                        <a:pt x="281496" y="38611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 flipH="1">
                <a:off x="2133600" y="5486400"/>
                <a:ext cx="792392" cy="228600"/>
                <a:chOff x="3002192" y="5486400"/>
                <a:chExt cx="1220976" cy="228600"/>
              </a:xfrm>
            </p:grpSpPr>
            <p:sp>
              <p:nvSpPr>
                <p:cNvPr id="146" name="Freeform 145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Freeform 146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Freeform 147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Freeform 148"/>
                <p:cNvSpPr/>
                <p:nvPr/>
              </p:nvSpPr>
              <p:spPr>
                <a:xfrm>
                  <a:off x="3795024" y="5486400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Freeform 149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Freeform 150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Freeform 151"/>
                <p:cNvSpPr/>
                <p:nvPr/>
              </p:nvSpPr>
              <p:spPr>
                <a:xfrm>
                  <a:off x="3941655" y="5594316"/>
                  <a:ext cx="281513" cy="91467"/>
                </a:xfrm>
                <a:custGeom>
                  <a:avLst/>
                  <a:gdLst>
                    <a:gd name="connsiteX0" fmla="*/ 207498 w 281513"/>
                    <a:gd name="connsiteY0" fmla="*/ 12183 h 91467"/>
                    <a:gd name="connsiteX1" fmla="*/ 6647 w 281513"/>
                    <a:gd name="connsiteY1" fmla="*/ 12183 h 91467"/>
                    <a:gd name="connsiteX2" fmla="*/ 107073 w 281513"/>
                    <a:gd name="connsiteY2" fmla="*/ 17469 h 91467"/>
                    <a:gd name="connsiteX3" fmla="*/ 138786 w 281513"/>
                    <a:gd name="connsiteY3" fmla="*/ 33326 h 91467"/>
                    <a:gd name="connsiteX4" fmla="*/ 181071 w 281513"/>
                    <a:gd name="connsiteY4" fmla="*/ 49182 h 91467"/>
                    <a:gd name="connsiteX5" fmla="*/ 218069 w 281513"/>
                    <a:gd name="connsiteY5" fmla="*/ 70324 h 91467"/>
                    <a:gd name="connsiteX6" fmla="*/ 239212 w 281513"/>
                    <a:gd name="connsiteY6" fmla="*/ 91467 h 91467"/>
                    <a:gd name="connsiteX7" fmla="*/ 260354 w 281513"/>
                    <a:gd name="connsiteY7" fmla="*/ 59753 h 91467"/>
                    <a:gd name="connsiteX8" fmla="*/ 281496 w 281513"/>
                    <a:gd name="connsiteY8" fmla="*/ 38611 h 91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1513" h="91467">
                      <a:moveTo>
                        <a:pt x="207498" y="12183"/>
                      </a:moveTo>
                      <a:cubicBezTo>
                        <a:pt x="133331" y="-2649"/>
                        <a:pt x="129838" y="-5416"/>
                        <a:pt x="6647" y="12183"/>
                      </a:cubicBezTo>
                      <a:cubicBezTo>
                        <a:pt x="-26538" y="16924"/>
                        <a:pt x="73598" y="15707"/>
                        <a:pt x="107073" y="17469"/>
                      </a:cubicBezTo>
                      <a:cubicBezTo>
                        <a:pt x="137545" y="37783"/>
                        <a:pt x="108151" y="20196"/>
                        <a:pt x="138786" y="33326"/>
                      </a:cubicBezTo>
                      <a:cubicBezTo>
                        <a:pt x="177475" y="49908"/>
                        <a:pt x="142097" y="39440"/>
                        <a:pt x="181071" y="49182"/>
                      </a:cubicBezTo>
                      <a:cubicBezTo>
                        <a:pt x="193070" y="55181"/>
                        <a:pt x="207609" y="61358"/>
                        <a:pt x="218069" y="70324"/>
                      </a:cubicBezTo>
                      <a:cubicBezTo>
                        <a:pt x="225636" y="76810"/>
                        <a:pt x="239212" y="91467"/>
                        <a:pt x="239212" y="91467"/>
                      </a:cubicBezTo>
                      <a:cubicBezTo>
                        <a:pt x="245877" y="71470"/>
                        <a:pt x="241877" y="75590"/>
                        <a:pt x="260354" y="59753"/>
                      </a:cubicBezTo>
                      <a:cubicBezTo>
                        <a:pt x="282906" y="40423"/>
                        <a:pt x="281496" y="53189"/>
                        <a:pt x="281496" y="38611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123"/>
              <p:cNvGrpSpPr/>
              <p:nvPr/>
            </p:nvGrpSpPr>
            <p:grpSpPr>
              <a:xfrm flipH="1">
                <a:off x="4145864" y="5470542"/>
                <a:ext cx="658604" cy="228600"/>
                <a:chOff x="3002192" y="5486400"/>
                <a:chExt cx="1014825" cy="228600"/>
              </a:xfrm>
            </p:grpSpPr>
            <p:sp>
              <p:nvSpPr>
                <p:cNvPr id="140" name="Freeform 139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Freeform 140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Freeform 141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Freeform 142"/>
                <p:cNvSpPr/>
                <p:nvPr/>
              </p:nvSpPr>
              <p:spPr>
                <a:xfrm>
                  <a:off x="3795024" y="5486400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Freeform 143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Freeform 144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 flipH="1">
                <a:off x="1474996" y="5486400"/>
                <a:ext cx="658604" cy="228600"/>
                <a:chOff x="3002192" y="5486400"/>
                <a:chExt cx="1014825" cy="228600"/>
              </a:xfrm>
            </p:grpSpPr>
            <p:sp>
              <p:nvSpPr>
                <p:cNvPr id="134" name="Freeform 133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Freeform 134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Freeform 135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Freeform 136"/>
                <p:cNvSpPr/>
                <p:nvPr/>
              </p:nvSpPr>
              <p:spPr>
                <a:xfrm>
                  <a:off x="3795024" y="5486400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 137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Freeform 138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4800034" y="5446645"/>
                <a:ext cx="1195913" cy="228600"/>
                <a:chOff x="2770727" y="5486400"/>
                <a:chExt cx="1195913" cy="228600"/>
              </a:xfrm>
            </p:grpSpPr>
            <p:sp>
              <p:nvSpPr>
                <p:cNvPr id="127" name="Freeform 126"/>
                <p:cNvSpPr/>
                <p:nvPr/>
              </p:nvSpPr>
              <p:spPr>
                <a:xfrm>
                  <a:off x="3044643" y="5562600"/>
                  <a:ext cx="308157" cy="144648"/>
                </a:xfrm>
                <a:custGeom>
                  <a:avLst/>
                  <a:gdLst>
                    <a:gd name="connsiteX0" fmla="*/ 22738 w 308157"/>
                    <a:gd name="connsiteY0" fmla="*/ 0 h 144648"/>
                    <a:gd name="connsiteX1" fmla="*/ 1595 w 308157"/>
                    <a:gd name="connsiteY1" fmla="*/ 26428 h 144648"/>
                    <a:gd name="connsiteX2" fmla="*/ 22738 w 308157"/>
                    <a:gd name="connsiteY2" fmla="*/ 63427 h 144648"/>
                    <a:gd name="connsiteX3" fmla="*/ 38594 w 308157"/>
                    <a:gd name="connsiteY3" fmla="*/ 68713 h 144648"/>
                    <a:gd name="connsiteX4" fmla="*/ 86164 w 308157"/>
                    <a:gd name="connsiteY4" fmla="*/ 73998 h 144648"/>
                    <a:gd name="connsiteX5" fmla="*/ 102021 w 308157"/>
                    <a:gd name="connsiteY5" fmla="*/ 79284 h 144648"/>
                    <a:gd name="connsiteX6" fmla="*/ 250016 w 308157"/>
                    <a:gd name="connsiteY6" fmla="*/ 89855 h 144648"/>
                    <a:gd name="connsiteX7" fmla="*/ 308157 w 308157"/>
                    <a:gd name="connsiteY7" fmla="*/ 142710 h 144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08157" h="144648">
                      <a:moveTo>
                        <a:pt x="22738" y="0"/>
                      </a:moveTo>
                      <a:cubicBezTo>
                        <a:pt x="15690" y="8809"/>
                        <a:pt x="4837" y="15622"/>
                        <a:pt x="1595" y="26428"/>
                      </a:cubicBezTo>
                      <a:cubicBezTo>
                        <a:pt x="-4638" y="47204"/>
                        <a:pt x="8432" y="56274"/>
                        <a:pt x="22738" y="63427"/>
                      </a:cubicBezTo>
                      <a:cubicBezTo>
                        <a:pt x="27721" y="65919"/>
                        <a:pt x="33099" y="67797"/>
                        <a:pt x="38594" y="68713"/>
                      </a:cubicBezTo>
                      <a:cubicBezTo>
                        <a:pt x="54331" y="71336"/>
                        <a:pt x="70307" y="72236"/>
                        <a:pt x="86164" y="73998"/>
                      </a:cubicBezTo>
                      <a:cubicBezTo>
                        <a:pt x="91450" y="75760"/>
                        <a:pt x="96449" y="79284"/>
                        <a:pt x="102021" y="79284"/>
                      </a:cubicBezTo>
                      <a:cubicBezTo>
                        <a:pt x="263271" y="79284"/>
                        <a:pt x="290362" y="29334"/>
                        <a:pt x="250016" y="89855"/>
                      </a:cubicBezTo>
                      <a:cubicBezTo>
                        <a:pt x="257055" y="160241"/>
                        <a:pt x="237596" y="142710"/>
                        <a:pt x="308157" y="14271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Freeform 127"/>
                <p:cNvSpPr/>
                <p:nvPr/>
              </p:nvSpPr>
              <p:spPr>
                <a:xfrm>
                  <a:off x="3376585" y="5486400"/>
                  <a:ext cx="433415" cy="86809"/>
                </a:xfrm>
                <a:custGeom>
                  <a:avLst/>
                  <a:gdLst>
                    <a:gd name="connsiteX0" fmla="*/ 0 w 433415"/>
                    <a:gd name="connsiteY0" fmla="*/ 2240 h 86809"/>
                    <a:gd name="connsiteX1" fmla="*/ 100425 w 433415"/>
                    <a:gd name="connsiteY1" fmla="*/ 23382 h 86809"/>
                    <a:gd name="connsiteX2" fmla="*/ 110996 w 433415"/>
                    <a:gd name="connsiteY2" fmla="*/ 33954 h 86809"/>
                    <a:gd name="connsiteX3" fmla="*/ 184994 w 433415"/>
                    <a:gd name="connsiteY3" fmla="*/ 28668 h 86809"/>
                    <a:gd name="connsiteX4" fmla="*/ 200851 w 433415"/>
                    <a:gd name="connsiteY4" fmla="*/ 23382 h 86809"/>
                    <a:gd name="connsiteX5" fmla="*/ 280134 w 433415"/>
                    <a:gd name="connsiteY5" fmla="*/ 7526 h 86809"/>
                    <a:gd name="connsiteX6" fmla="*/ 311847 w 433415"/>
                    <a:gd name="connsiteY6" fmla="*/ 12811 h 86809"/>
                    <a:gd name="connsiteX7" fmla="*/ 311847 w 433415"/>
                    <a:gd name="connsiteY7" fmla="*/ 65667 h 86809"/>
                    <a:gd name="connsiteX8" fmla="*/ 295991 w 433415"/>
                    <a:gd name="connsiteY8" fmla="*/ 70952 h 86809"/>
                    <a:gd name="connsiteX9" fmla="*/ 359417 w 433415"/>
                    <a:gd name="connsiteY9" fmla="*/ 76238 h 86809"/>
                    <a:gd name="connsiteX10" fmla="*/ 391130 w 433415"/>
                    <a:gd name="connsiteY10" fmla="*/ 86809 h 86809"/>
                    <a:gd name="connsiteX11" fmla="*/ 396416 w 433415"/>
                    <a:gd name="connsiteY11" fmla="*/ 70952 h 86809"/>
                    <a:gd name="connsiteX12" fmla="*/ 401702 w 433415"/>
                    <a:gd name="connsiteY12" fmla="*/ 23382 h 86809"/>
                    <a:gd name="connsiteX13" fmla="*/ 433415 w 433415"/>
                    <a:gd name="connsiteY13" fmla="*/ 12811 h 86809"/>
                    <a:gd name="connsiteX14" fmla="*/ 433415 w 433415"/>
                    <a:gd name="connsiteY14" fmla="*/ 7526 h 868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433415" h="86809">
                      <a:moveTo>
                        <a:pt x="0" y="2240"/>
                      </a:moveTo>
                      <a:cubicBezTo>
                        <a:pt x="123164" y="9486"/>
                        <a:pt x="67501" y="-17774"/>
                        <a:pt x="100425" y="23382"/>
                      </a:cubicBezTo>
                      <a:cubicBezTo>
                        <a:pt x="103538" y="27273"/>
                        <a:pt x="107472" y="30430"/>
                        <a:pt x="110996" y="33954"/>
                      </a:cubicBezTo>
                      <a:cubicBezTo>
                        <a:pt x="135662" y="32192"/>
                        <a:pt x="160435" y="31558"/>
                        <a:pt x="184994" y="28668"/>
                      </a:cubicBezTo>
                      <a:cubicBezTo>
                        <a:pt x="190527" y="28017"/>
                        <a:pt x="195388" y="24475"/>
                        <a:pt x="200851" y="23382"/>
                      </a:cubicBezTo>
                      <a:cubicBezTo>
                        <a:pt x="287012" y="6149"/>
                        <a:pt x="239462" y="21082"/>
                        <a:pt x="280134" y="7526"/>
                      </a:cubicBezTo>
                      <a:cubicBezTo>
                        <a:pt x="290705" y="9288"/>
                        <a:pt x="303126" y="6582"/>
                        <a:pt x="311847" y="12811"/>
                      </a:cubicBezTo>
                      <a:cubicBezTo>
                        <a:pt x="322670" y="20542"/>
                        <a:pt x="313993" y="61911"/>
                        <a:pt x="311847" y="65667"/>
                      </a:cubicBezTo>
                      <a:cubicBezTo>
                        <a:pt x="309083" y="70504"/>
                        <a:pt x="301276" y="69190"/>
                        <a:pt x="295991" y="70952"/>
                      </a:cubicBezTo>
                      <a:cubicBezTo>
                        <a:pt x="317133" y="72714"/>
                        <a:pt x="338490" y="72750"/>
                        <a:pt x="359417" y="76238"/>
                      </a:cubicBezTo>
                      <a:cubicBezTo>
                        <a:pt x="370408" y="78070"/>
                        <a:pt x="391130" y="86809"/>
                        <a:pt x="391130" y="86809"/>
                      </a:cubicBezTo>
                      <a:cubicBezTo>
                        <a:pt x="392892" y="81523"/>
                        <a:pt x="395500" y="76448"/>
                        <a:pt x="396416" y="70952"/>
                      </a:cubicBezTo>
                      <a:cubicBezTo>
                        <a:pt x="399039" y="55215"/>
                        <a:pt x="393137" y="36842"/>
                        <a:pt x="401702" y="23382"/>
                      </a:cubicBezTo>
                      <a:cubicBezTo>
                        <a:pt x="407684" y="13981"/>
                        <a:pt x="433415" y="23954"/>
                        <a:pt x="433415" y="12811"/>
                      </a:cubicBezTo>
                      <a:lnTo>
                        <a:pt x="433415" y="7526"/>
                      </a:ln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Freeform 128"/>
                <p:cNvSpPr/>
                <p:nvPr/>
              </p:nvSpPr>
              <p:spPr>
                <a:xfrm>
                  <a:off x="3002192" y="5486400"/>
                  <a:ext cx="339249" cy="63426"/>
                </a:xfrm>
                <a:custGeom>
                  <a:avLst/>
                  <a:gdLst>
                    <a:gd name="connsiteX0" fmla="*/ 0 w 339249"/>
                    <a:gd name="connsiteY0" fmla="*/ 0 h 63426"/>
                    <a:gd name="connsiteX1" fmla="*/ 42284 w 339249"/>
                    <a:gd name="connsiteY1" fmla="*/ 10571 h 63426"/>
                    <a:gd name="connsiteX2" fmla="*/ 73998 w 339249"/>
                    <a:gd name="connsiteY2" fmla="*/ 31713 h 63426"/>
                    <a:gd name="connsiteX3" fmla="*/ 116282 w 339249"/>
                    <a:gd name="connsiteY3" fmla="*/ 42284 h 63426"/>
                    <a:gd name="connsiteX4" fmla="*/ 132139 w 339249"/>
                    <a:gd name="connsiteY4" fmla="*/ 52855 h 63426"/>
                    <a:gd name="connsiteX5" fmla="*/ 158566 w 339249"/>
                    <a:gd name="connsiteY5" fmla="*/ 58141 h 63426"/>
                    <a:gd name="connsiteX6" fmla="*/ 301276 w 339249"/>
                    <a:gd name="connsiteY6" fmla="*/ 63426 h 63426"/>
                    <a:gd name="connsiteX7" fmla="*/ 338275 w 339249"/>
                    <a:gd name="connsiteY7" fmla="*/ 58141 h 63426"/>
                    <a:gd name="connsiteX8" fmla="*/ 322418 w 339249"/>
                    <a:gd name="connsiteY8" fmla="*/ 52855 h 63426"/>
                    <a:gd name="connsiteX9" fmla="*/ 285420 w 339249"/>
                    <a:gd name="connsiteY9" fmla="*/ 42284 h 63426"/>
                    <a:gd name="connsiteX10" fmla="*/ 280134 w 339249"/>
                    <a:gd name="connsiteY10" fmla="*/ 15856 h 634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39249" h="63426">
                      <a:moveTo>
                        <a:pt x="0" y="0"/>
                      </a:moveTo>
                      <a:cubicBezTo>
                        <a:pt x="7328" y="1465"/>
                        <a:pt x="33138" y="5490"/>
                        <a:pt x="42284" y="10571"/>
                      </a:cubicBezTo>
                      <a:cubicBezTo>
                        <a:pt x="53390" y="16741"/>
                        <a:pt x="61540" y="29222"/>
                        <a:pt x="73998" y="31713"/>
                      </a:cubicBezTo>
                      <a:cubicBezTo>
                        <a:pt x="84054" y="33724"/>
                        <a:pt x="105444" y="36865"/>
                        <a:pt x="116282" y="42284"/>
                      </a:cubicBezTo>
                      <a:cubicBezTo>
                        <a:pt x="121964" y="45125"/>
                        <a:pt x="126191" y="50624"/>
                        <a:pt x="132139" y="52855"/>
                      </a:cubicBezTo>
                      <a:cubicBezTo>
                        <a:pt x="140550" y="56009"/>
                        <a:pt x="149600" y="57581"/>
                        <a:pt x="158566" y="58141"/>
                      </a:cubicBezTo>
                      <a:cubicBezTo>
                        <a:pt x="206076" y="61110"/>
                        <a:pt x="253706" y="61664"/>
                        <a:pt x="301276" y="63426"/>
                      </a:cubicBezTo>
                      <a:cubicBezTo>
                        <a:pt x="313609" y="61664"/>
                        <a:pt x="327132" y="63712"/>
                        <a:pt x="338275" y="58141"/>
                      </a:cubicBezTo>
                      <a:cubicBezTo>
                        <a:pt x="343258" y="55649"/>
                        <a:pt x="327775" y="54386"/>
                        <a:pt x="322418" y="52855"/>
                      </a:cubicBezTo>
                      <a:cubicBezTo>
                        <a:pt x="275943" y="39575"/>
                        <a:pt x="323451" y="54960"/>
                        <a:pt x="285420" y="42284"/>
                      </a:cubicBezTo>
                      <a:cubicBezTo>
                        <a:pt x="279020" y="23084"/>
                        <a:pt x="280134" y="31999"/>
                        <a:pt x="280134" y="1585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Freeform 129"/>
                <p:cNvSpPr/>
                <p:nvPr/>
              </p:nvSpPr>
              <p:spPr>
                <a:xfrm>
                  <a:off x="2770727" y="5519344"/>
                  <a:ext cx="221993" cy="163852"/>
                </a:xfrm>
                <a:custGeom>
                  <a:avLst/>
                  <a:gdLst>
                    <a:gd name="connsiteX0" fmla="*/ 15857 w 221993"/>
                    <a:gd name="connsiteY0" fmla="*/ 163852 h 163852"/>
                    <a:gd name="connsiteX1" fmla="*/ 58141 w 221993"/>
                    <a:gd name="connsiteY1" fmla="*/ 153281 h 163852"/>
                    <a:gd name="connsiteX2" fmla="*/ 95140 w 221993"/>
                    <a:gd name="connsiteY2" fmla="*/ 142710 h 163852"/>
                    <a:gd name="connsiteX3" fmla="*/ 79284 w 221993"/>
                    <a:gd name="connsiteY3" fmla="*/ 73998 h 163852"/>
                    <a:gd name="connsiteX4" fmla="*/ 95140 w 221993"/>
                    <a:gd name="connsiteY4" fmla="*/ 68712 h 163852"/>
                    <a:gd name="connsiteX5" fmla="*/ 221993 w 221993"/>
                    <a:gd name="connsiteY5" fmla="*/ 63426 h 163852"/>
                    <a:gd name="connsiteX6" fmla="*/ 206137 w 221993"/>
                    <a:gd name="connsiteY6" fmla="*/ 58141 h 163852"/>
                    <a:gd name="connsiteX7" fmla="*/ 200851 w 221993"/>
                    <a:gd name="connsiteY7" fmla="*/ 42284 h 163852"/>
                    <a:gd name="connsiteX8" fmla="*/ 195566 w 221993"/>
                    <a:gd name="connsiteY8" fmla="*/ 10571 h 163852"/>
                    <a:gd name="connsiteX9" fmla="*/ 184994 w 221993"/>
                    <a:gd name="connsiteY9" fmla="*/ 0 h 163852"/>
                    <a:gd name="connsiteX10" fmla="*/ 110997 w 221993"/>
                    <a:gd name="connsiteY10" fmla="*/ 5285 h 163852"/>
                    <a:gd name="connsiteX11" fmla="*/ 84569 w 221993"/>
                    <a:gd name="connsiteY11" fmla="*/ 10571 h 163852"/>
                    <a:gd name="connsiteX12" fmla="*/ 73998 w 221993"/>
                    <a:gd name="connsiteY12" fmla="*/ 26428 h 163852"/>
                    <a:gd name="connsiteX13" fmla="*/ 47570 w 221993"/>
                    <a:gd name="connsiteY13" fmla="*/ 31713 h 163852"/>
                    <a:gd name="connsiteX14" fmla="*/ 31714 w 221993"/>
                    <a:gd name="connsiteY14" fmla="*/ 36999 h 163852"/>
                    <a:gd name="connsiteX15" fmla="*/ 0 w 221993"/>
                    <a:gd name="connsiteY15" fmla="*/ 79283 h 1638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21993" h="163852">
                      <a:moveTo>
                        <a:pt x="15857" y="163852"/>
                      </a:moveTo>
                      <a:cubicBezTo>
                        <a:pt x="69585" y="153106"/>
                        <a:pt x="20220" y="164115"/>
                        <a:pt x="58141" y="153281"/>
                      </a:cubicBezTo>
                      <a:cubicBezTo>
                        <a:pt x="104598" y="140008"/>
                        <a:pt x="57124" y="155381"/>
                        <a:pt x="95140" y="142710"/>
                      </a:cubicBezTo>
                      <a:cubicBezTo>
                        <a:pt x="58457" y="133538"/>
                        <a:pt x="58674" y="140983"/>
                        <a:pt x="79284" y="73998"/>
                      </a:cubicBezTo>
                      <a:cubicBezTo>
                        <a:pt x="80922" y="68673"/>
                        <a:pt x="89584" y="69124"/>
                        <a:pt x="95140" y="68712"/>
                      </a:cubicBezTo>
                      <a:cubicBezTo>
                        <a:pt x="137345" y="65585"/>
                        <a:pt x="179709" y="65188"/>
                        <a:pt x="221993" y="63426"/>
                      </a:cubicBezTo>
                      <a:cubicBezTo>
                        <a:pt x="216708" y="61664"/>
                        <a:pt x="210076" y="62080"/>
                        <a:pt x="206137" y="58141"/>
                      </a:cubicBezTo>
                      <a:cubicBezTo>
                        <a:pt x="202197" y="54201"/>
                        <a:pt x="202060" y="47723"/>
                        <a:pt x="200851" y="42284"/>
                      </a:cubicBezTo>
                      <a:cubicBezTo>
                        <a:pt x="198526" y="31822"/>
                        <a:pt x="199329" y="20605"/>
                        <a:pt x="195566" y="10571"/>
                      </a:cubicBezTo>
                      <a:cubicBezTo>
                        <a:pt x="193816" y="5905"/>
                        <a:pt x="188518" y="3524"/>
                        <a:pt x="184994" y="0"/>
                      </a:cubicBezTo>
                      <a:cubicBezTo>
                        <a:pt x="160328" y="1762"/>
                        <a:pt x="135590" y="2696"/>
                        <a:pt x="110997" y="5285"/>
                      </a:cubicBezTo>
                      <a:cubicBezTo>
                        <a:pt x="102063" y="6225"/>
                        <a:pt x="92369" y="6114"/>
                        <a:pt x="84569" y="10571"/>
                      </a:cubicBezTo>
                      <a:cubicBezTo>
                        <a:pt x="79054" y="13723"/>
                        <a:pt x="79514" y="23276"/>
                        <a:pt x="73998" y="26428"/>
                      </a:cubicBezTo>
                      <a:cubicBezTo>
                        <a:pt x="66198" y="30885"/>
                        <a:pt x="56286" y="29534"/>
                        <a:pt x="47570" y="31713"/>
                      </a:cubicBezTo>
                      <a:cubicBezTo>
                        <a:pt x="42165" y="33064"/>
                        <a:pt x="36999" y="35237"/>
                        <a:pt x="31714" y="36999"/>
                      </a:cubicBezTo>
                      <a:cubicBezTo>
                        <a:pt x="7807" y="72858"/>
                        <a:pt x="19555" y="59728"/>
                        <a:pt x="0" y="79283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Freeform 130"/>
                <p:cNvSpPr/>
                <p:nvPr/>
              </p:nvSpPr>
              <p:spPr>
                <a:xfrm>
                  <a:off x="3440892" y="5562600"/>
                  <a:ext cx="206137" cy="121568"/>
                </a:xfrm>
                <a:custGeom>
                  <a:avLst/>
                  <a:gdLst>
                    <a:gd name="connsiteX0" fmla="*/ 0 w 206137"/>
                    <a:gd name="connsiteY0" fmla="*/ 121568 h 121568"/>
                    <a:gd name="connsiteX1" fmla="*/ 31714 w 206137"/>
                    <a:gd name="connsiteY1" fmla="*/ 116282 h 121568"/>
                    <a:gd name="connsiteX2" fmla="*/ 79284 w 206137"/>
                    <a:gd name="connsiteY2" fmla="*/ 105711 h 121568"/>
                    <a:gd name="connsiteX3" fmla="*/ 206137 w 206137"/>
                    <a:gd name="connsiteY3" fmla="*/ 100426 h 121568"/>
                    <a:gd name="connsiteX4" fmla="*/ 158567 w 206137"/>
                    <a:gd name="connsiteY4" fmla="*/ 89855 h 121568"/>
                    <a:gd name="connsiteX5" fmla="*/ 126854 w 206137"/>
                    <a:gd name="connsiteY5" fmla="*/ 79284 h 121568"/>
                    <a:gd name="connsiteX6" fmla="*/ 121568 w 206137"/>
                    <a:gd name="connsiteY6" fmla="*/ 63427 h 121568"/>
                    <a:gd name="connsiteX7" fmla="*/ 110997 w 206137"/>
                    <a:gd name="connsiteY7" fmla="*/ 47570 h 121568"/>
                    <a:gd name="connsiteX8" fmla="*/ 126854 w 206137"/>
                    <a:gd name="connsiteY8" fmla="*/ 42285 h 121568"/>
                    <a:gd name="connsiteX9" fmla="*/ 179709 w 206137"/>
                    <a:gd name="connsiteY9" fmla="*/ 42285 h 121568"/>
                    <a:gd name="connsiteX10" fmla="*/ 184995 w 206137"/>
                    <a:gd name="connsiteY10" fmla="*/ 26428 h 121568"/>
                    <a:gd name="connsiteX11" fmla="*/ 184995 w 206137"/>
                    <a:gd name="connsiteY11" fmla="*/ 0 h 1215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06137" h="121568">
                      <a:moveTo>
                        <a:pt x="0" y="121568"/>
                      </a:moveTo>
                      <a:cubicBezTo>
                        <a:pt x="10571" y="119806"/>
                        <a:pt x="21205" y="118384"/>
                        <a:pt x="31714" y="116282"/>
                      </a:cubicBezTo>
                      <a:cubicBezTo>
                        <a:pt x="45828" y="113459"/>
                        <a:pt x="65204" y="106682"/>
                        <a:pt x="79284" y="105711"/>
                      </a:cubicBezTo>
                      <a:cubicBezTo>
                        <a:pt x="121505" y="102799"/>
                        <a:pt x="163853" y="102188"/>
                        <a:pt x="206137" y="100426"/>
                      </a:cubicBezTo>
                      <a:cubicBezTo>
                        <a:pt x="160773" y="85304"/>
                        <a:pt x="232975" y="108456"/>
                        <a:pt x="158567" y="89855"/>
                      </a:cubicBezTo>
                      <a:cubicBezTo>
                        <a:pt x="147757" y="87153"/>
                        <a:pt x="126854" y="79284"/>
                        <a:pt x="126854" y="79284"/>
                      </a:cubicBezTo>
                      <a:cubicBezTo>
                        <a:pt x="125092" y="73998"/>
                        <a:pt x="124060" y="68410"/>
                        <a:pt x="121568" y="63427"/>
                      </a:cubicBezTo>
                      <a:cubicBezTo>
                        <a:pt x="118727" y="57745"/>
                        <a:pt x="109456" y="53733"/>
                        <a:pt x="110997" y="47570"/>
                      </a:cubicBezTo>
                      <a:cubicBezTo>
                        <a:pt x="112348" y="42165"/>
                        <a:pt x="121568" y="44047"/>
                        <a:pt x="126854" y="42285"/>
                      </a:cubicBezTo>
                      <a:cubicBezTo>
                        <a:pt x="133266" y="43201"/>
                        <a:pt x="168178" y="53816"/>
                        <a:pt x="179709" y="42285"/>
                      </a:cubicBezTo>
                      <a:cubicBezTo>
                        <a:pt x="183649" y="38345"/>
                        <a:pt x="184304" y="31957"/>
                        <a:pt x="184995" y="26428"/>
                      </a:cubicBezTo>
                      <a:cubicBezTo>
                        <a:pt x="186088" y="17687"/>
                        <a:pt x="184995" y="8809"/>
                        <a:pt x="184995" y="0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Freeform 131"/>
                <p:cNvSpPr/>
                <p:nvPr/>
              </p:nvSpPr>
              <p:spPr>
                <a:xfrm>
                  <a:off x="3344431" y="5604004"/>
                  <a:ext cx="84569" cy="110996"/>
                </a:xfrm>
                <a:custGeom>
                  <a:avLst/>
                  <a:gdLst>
                    <a:gd name="connsiteX0" fmla="*/ 84569 w 84569"/>
                    <a:gd name="connsiteY0" fmla="*/ 0 h 110996"/>
                    <a:gd name="connsiteX1" fmla="*/ 5285 w 84569"/>
                    <a:gd name="connsiteY1" fmla="*/ 5285 h 110996"/>
                    <a:gd name="connsiteX2" fmla="*/ 0 w 84569"/>
                    <a:gd name="connsiteY2" fmla="*/ 21142 h 110996"/>
                    <a:gd name="connsiteX3" fmla="*/ 5285 w 84569"/>
                    <a:gd name="connsiteY3" fmla="*/ 47570 h 110996"/>
                    <a:gd name="connsiteX4" fmla="*/ 42284 w 84569"/>
                    <a:gd name="connsiteY4" fmla="*/ 89854 h 110996"/>
                    <a:gd name="connsiteX5" fmla="*/ 42284 w 84569"/>
                    <a:gd name="connsiteY5" fmla="*/ 110996 h 1109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4569" h="110996">
                      <a:moveTo>
                        <a:pt x="84569" y="0"/>
                      </a:moveTo>
                      <a:cubicBezTo>
                        <a:pt x="58141" y="1762"/>
                        <a:pt x="30981" y="-1139"/>
                        <a:pt x="5285" y="5285"/>
                      </a:cubicBezTo>
                      <a:cubicBezTo>
                        <a:pt x="-120" y="6636"/>
                        <a:pt x="0" y="15570"/>
                        <a:pt x="0" y="21142"/>
                      </a:cubicBezTo>
                      <a:cubicBezTo>
                        <a:pt x="0" y="30126"/>
                        <a:pt x="663" y="39866"/>
                        <a:pt x="5285" y="47570"/>
                      </a:cubicBezTo>
                      <a:cubicBezTo>
                        <a:pt x="10045" y="55503"/>
                        <a:pt x="38141" y="75353"/>
                        <a:pt x="42284" y="89854"/>
                      </a:cubicBezTo>
                      <a:cubicBezTo>
                        <a:pt x="44220" y="96630"/>
                        <a:pt x="42284" y="103949"/>
                        <a:pt x="42284" y="110996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Freeform 132"/>
                <p:cNvSpPr/>
                <p:nvPr/>
              </p:nvSpPr>
              <p:spPr>
                <a:xfrm>
                  <a:off x="3685127" y="5602355"/>
                  <a:ext cx="281513" cy="91467"/>
                </a:xfrm>
                <a:custGeom>
                  <a:avLst/>
                  <a:gdLst>
                    <a:gd name="connsiteX0" fmla="*/ 207498 w 281513"/>
                    <a:gd name="connsiteY0" fmla="*/ 12183 h 91467"/>
                    <a:gd name="connsiteX1" fmla="*/ 6647 w 281513"/>
                    <a:gd name="connsiteY1" fmla="*/ 12183 h 91467"/>
                    <a:gd name="connsiteX2" fmla="*/ 107073 w 281513"/>
                    <a:gd name="connsiteY2" fmla="*/ 17469 h 91467"/>
                    <a:gd name="connsiteX3" fmla="*/ 138786 w 281513"/>
                    <a:gd name="connsiteY3" fmla="*/ 33326 h 91467"/>
                    <a:gd name="connsiteX4" fmla="*/ 181071 w 281513"/>
                    <a:gd name="connsiteY4" fmla="*/ 49182 h 91467"/>
                    <a:gd name="connsiteX5" fmla="*/ 218069 w 281513"/>
                    <a:gd name="connsiteY5" fmla="*/ 70324 h 91467"/>
                    <a:gd name="connsiteX6" fmla="*/ 239212 w 281513"/>
                    <a:gd name="connsiteY6" fmla="*/ 91467 h 91467"/>
                    <a:gd name="connsiteX7" fmla="*/ 260354 w 281513"/>
                    <a:gd name="connsiteY7" fmla="*/ 59753 h 91467"/>
                    <a:gd name="connsiteX8" fmla="*/ 281496 w 281513"/>
                    <a:gd name="connsiteY8" fmla="*/ 38611 h 91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281513" h="91467">
                      <a:moveTo>
                        <a:pt x="207498" y="12183"/>
                      </a:moveTo>
                      <a:cubicBezTo>
                        <a:pt x="133331" y="-2649"/>
                        <a:pt x="129838" y="-5416"/>
                        <a:pt x="6647" y="12183"/>
                      </a:cubicBezTo>
                      <a:cubicBezTo>
                        <a:pt x="-26538" y="16924"/>
                        <a:pt x="73598" y="15707"/>
                        <a:pt x="107073" y="17469"/>
                      </a:cubicBezTo>
                      <a:cubicBezTo>
                        <a:pt x="137545" y="37783"/>
                        <a:pt x="108151" y="20196"/>
                        <a:pt x="138786" y="33326"/>
                      </a:cubicBezTo>
                      <a:cubicBezTo>
                        <a:pt x="177475" y="49908"/>
                        <a:pt x="142097" y="39440"/>
                        <a:pt x="181071" y="49182"/>
                      </a:cubicBezTo>
                      <a:cubicBezTo>
                        <a:pt x="193070" y="55181"/>
                        <a:pt x="207609" y="61358"/>
                        <a:pt x="218069" y="70324"/>
                      </a:cubicBezTo>
                      <a:cubicBezTo>
                        <a:pt x="225636" y="76810"/>
                        <a:pt x="239212" y="91467"/>
                        <a:pt x="239212" y="91467"/>
                      </a:cubicBezTo>
                      <a:cubicBezTo>
                        <a:pt x="245877" y="71470"/>
                        <a:pt x="241877" y="75590"/>
                        <a:pt x="260354" y="59753"/>
                      </a:cubicBezTo>
                      <a:cubicBezTo>
                        <a:pt x="282906" y="40423"/>
                        <a:pt x="281496" y="53189"/>
                        <a:pt x="281496" y="38611"/>
                      </a:cubicBezTo>
                    </a:path>
                  </a:pathLst>
                </a:custGeom>
                <a:noFill/>
                <a:ln w="12700">
                  <a:solidFill>
                    <a:schemeClr val="bg2">
                      <a:lumMod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4" name="Group 13"/>
            <p:cNvGrpSpPr/>
            <p:nvPr/>
          </p:nvGrpSpPr>
          <p:grpSpPr>
            <a:xfrm>
              <a:off x="914400" y="7944586"/>
              <a:ext cx="1276040" cy="480692"/>
              <a:chOff x="2324090" y="3405352"/>
              <a:chExt cx="1276040" cy="480692"/>
            </a:xfrm>
          </p:grpSpPr>
          <p:sp>
            <p:nvSpPr>
              <p:cNvPr id="114" name="Freeform 113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115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Freeform 118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 119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 flipH="1">
              <a:off x="3181040" y="7956332"/>
              <a:ext cx="1252152" cy="480692"/>
              <a:chOff x="2324090" y="3405352"/>
              <a:chExt cx="1276040" cy="480692"/>
            </a:xfrm>
          </p:grpSpPr>
          <p:sp>
            <p:nvSpPr>
              <p:cNvPr id="106" name="Freeform 105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111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 rot="10800000" flipH="1">
              <a:off x="4529881" y="7952922"/>
              <a:ext cx="1252152" cy="480692"/>
              <a:chOff x="2324090" y="3405352"/>
              <a:chExt cx="1276040" cy="480692"/>
            </a:xfrm>
          </p:grpSpPr>
          <p:sp>
            <p:nvSpPr>
              <p:cNvPr id="98" name="Freeform 97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 rot="10800000" flipH="1">
              <a:off x="2085992" y="7918437"/>
              <a:ext cx="1252152" cy="480692"/>
              <a:chOff x="2324090" y="3405352"/>
              <a:chExt cx="1276040" cy="480692"/>
            </a:xfrm>
          </p:grpSpPr>
          <p:sp>
            <p:nvSpPr>
              <p:cNvPr id="90" name="Freeform 89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 91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Freeform 94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 rot="10800000" flipH="1">
              <a:off x="3861528" y="7947667"/>
              <a:ext cx="1252152" cy="480692"/>
              <a:chOff x="2324090" y="3405352"/>
              <a:chExt cx="1276040" cy="480692"/>
            </a:xfrm>
          </p:grpSpPr>
          <p:sp>
            <p:nvSpPr>
              <p:cNvPr id="82" name="Freeform 81"/>
              <p:cNvSpPr/>
              <p:nvPr/>
            </p:nvSpPr>
            <p:spPr>
              <a:xfrm>
                <a:off x="2491262" y="3405352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reeform 82"/>
              <p:cNvSpPr/>
              <p:nvPr/>
            </p:nvSpPr>
            <p:spPr>
              <a:xfrm>
                <a:off x="3168869" y="3468414"/>
                <a:ext cx="431261" cy="220717"/>
              </a:xfrm>
              <a:custGeom>
                <a:avLst/>
                <a:gdLst>
                  <a:gd name="connsiteX0" fmla="*/ 0 w 431261"/>
                  <a:gd name="connsiteY0" fmla="*/ 0 h 220717"/>
                  <a:gd name="connsiteX1" fmla="*/ 0 w 431261"/>
                  <a:gd name="connsiteY1" fmla="*/ 0 h 220717"/>
                  <a:gd name="connsiteX2" fmla="*/ 47297 w 431261"/>
                  <a:gd name="connsiteY2" fmla="*/ 126124 h 220717"/>
                  <a:gd name="connsiteX3" fmla="*/ 189186 w 431261"/>
                  <a:gd name="connsiteY3" fmla="*/ 204952 h 220717"/>
                  <a:gd name="connsiteX4" fmla="*/ 331076 w 431261"/>
                  <a:gd name="connsiteY4" fmla="*/ 220717 h 220717"/>
                  <a:gd name="connsiteX5" fmla="*/ 378372 w 431261"/>
                  <a:gd name="connsiteY5" fmla="*/ 31531 h 220717"/>
                  <a:gd name="connsiteX6" fmla="*/ 283779 w 431261"/>
                  <a:gd name="connsiteY6" fmla="*/ 15765 h 220717"/>
                  <a:gd name="connsiteX7" fmla="*/ 0 w 431261"/>
                  <a:gd name="connsiteY7" fmla="*/ 0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1261" h="220717">
                    <a:moveTo>
                      <a:pt x="0" y="0"/>
                    </a:moveTo>
                    <a:lnTo>
                      <a:pt x="0" y="0"/>
                    </a:lnTo>
                    <a:cubicBezTo>
                      <a:pt x="15766" y="42041"/>
                      <a:pt x="20357" y="90204"/>
                      <a:pt x="47297" y="126124"/>
                    </a:cubicBezTo>
                    <a:cubicBezTo>
                      <a:pt x="66642" y="151917"/>
                      <a:pt x="145001" y="197588"/>
                      <a:pt x="189186" y="204952"/>
                    </a:cubicBezTo>
                    <a:cubicBezTo>
                      <a:pt x="236126" y="212775"/>
                      <a:pt x="283779" y="215462"/>
                      <a:pt x="331076" y="220717"/>
                    </a:cubicBezTo>
                    <a:cubicBezTo>
                      <a:pt x="419169" y="198695"/>
                      <a:pt x="479901" y="205581"/>
                      <a:pt x="378372" y="31531"/>
                    </a:cubicBezTo>
                    <a:cubicBezTo>
                      <a:pt x="362265" y="3919"/>
                      <a:pt x="315310" y="21020"/>
                      <a:pt x="283779" y="15765"/>
                    </a:cubicBezTo>
                    <a:cubicBezTo>
                      <a:pt x="42053" y="31881"/>
                      <a:pt x="47297" y="2628"/>
                      <a:pt x="0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reeform 83"/>
              <p:cNvSpPr/>
              <p:nvPr/>
            </p:nvSpPr>
            <p:spPr>
              <a:xfrm>
                <a:off x="3309635" y="3614782"/>
                <a:ext cx="260787" cy="240187"/>
              </a:xfrm>
              <a:custGeom>
                <a:avLst/>
                <a:gdLst>
                  <a:gd name="connsiteX0" fmla="*/ 37343 w 260787"/>
                  <a:gd name="connsiteY0" fmla="*/ 189186 h 240187"/>
                  <a:gd name="connsiteX1" fmla="*/ 37343 w 260787"/>
                  <a:gd name="connsiteY1" fmla="*/ 189186 h 240187"/>
                  <a:gd name="connsiteX2" fmla="*/ 53109 w 260787"/>
                  <a:gd name="connsiteY2" fmla="*/ 15766 h 240187"/>
                  <a:gd name="connsiteX3" fmla="*/ 100406 w 260787"/>
                  <a:gd name="connsiteY3" fmla="*/ 0 h 240187"/>
                  <a:gd name="connsiteX4" fmla="*/ 226530 w 260787"/>
                  <a:gd name="connsiteY4" fmla="*/ 15766 h 240187"/>
                  <a:gd name="connsiteX5" fmla="*/ 258061 w 260787"/>
                  <a:gd name="connsiteY5" fmla="*/ 63062 h 240187"/>
                  <a:gd name="connsiteX6" fmla="*/ 194999 w 260787"/>
                  <a:gd name="connsiteY6" fmla="*/ 236483 h 240187"/>
                  <a:gd name="connsiteX7" fmla="*/ 5812 w 260787"/>
                  <a:gd name="connsiteY7" fmla="*/ 236483 h 240187"/>
                  <a:gd name="connsiteX8" fmla="*/ 68875 w 260787"/>
                  <a:gd name="connsiteY8" fmla="*/ 126124 h 240187"/>
                  <a:gd name="connsiteX9" fmla="*/ 37343 w 260787"/>
                  <a:gd name="connsiteY9" fmla="*/ 189186 h 2401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60787" h="240187">
                    <a:moveTo>
                      <a:pt x="37343" y="189186"/>
                    </a:moveTo>
                    <a:lnTo>
                      <a:pt x="37343" y="189186"/>
                    </a:lnTo>
                    <a:cubicBezTo>
                      <a:pt x="9169" y="62402"/>
                      <a:pt x="-37421" y="61031"/>
                      <a:pt x="53109" y="15766"/>
                    </a:cubicBezTo>
                    <a:cubicBezTo>
                      <a:pt x="67973" y="8334"/>
                      <a:pt x="84640" y="5255"/>
                      <a:pt x="100406" y="0"/>
                    </a:cubicBezTo>
                    <a:cubicBezTo>
                      <a:pt x="142447" y="5255"/>
                      <a:pt x="187192" y="31"/>
                      <a:pt x="226530" y="15766"/>
                    </a:cubicBezTo>
                    <a:cubicBezTo>
                      <a:pt x="244122" y="22803"/>
                      <a:pt x="256488" y="44180"/>
                      <a:pt x="258061" y="63062"/>
                    </a:cubicBezTo>
                    <a:cubicBezTo>
                      <a:pt x="261518" y="104550"/>
                      <a:pt x="273403" y="226029"/>
                      <a:pt x="194999" y="236483"/>
                    </a:cubicBezTo>
                    <a:cubicBezTo>
                      <a:pt x="132490" y="244818"/>
                      <a:pt x="68874" y="236483"/>
                      <a:pt x="5812" y="236483"/>
                    </a:cubicBezTo>
                    <a:lnTo>
                      <a:pt x="68875" y="126124"/>
                    </a:lnTo>
                    <a:lnTo>
                      <a:pt x="37343" y="189186"/>
                    </a:ln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2784524" y="3478148"/>
                <a:ext cx="23014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2936924" y="3630548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86"/>
              <p:cNvSpPr/>
              <p:nvPr/>
            </p:nvSpPr>
            <p:spPr>
              <a:xfrm>
                <a:off x="2983512" y="3437662"/>
                <a:ext cx="290982" cy="160580"/>
              </a:xfrm>
              <a:custGeom>
                <a:avLst/>
                <a:gdLst>
                  <a:gd name="connsiteX0" fmla="*/ 153223 w 290982"/>
                  <a:gd name="connsiteY0" fmla="*/ 2925 h 160580"/>
                  <a:gd name="connsiteX1" fmla="*/ 153223 w 290982"/>
                  <a:gd name="connsiteY1" fmla="*/ 2925 h 160580"/>
                  <a:gd name="connsiteX2" fmla="*/ 11334 w 290982"/>
                  <a:gd name="connsiteY2" fmla="*/ 18691 h 160580"/>
                  <a:gd name="connsiteX3" fmla="*/ 27099 w 290982"/>
                  <a:gd name="connsiteY3" fmla="*/ 129049 h 160580"/>
                  <a:gd name="connsiteX4" fmla="*/ 74396 w 290982"/>
                  <a:gd name="connsiteY4" fmla="*/ 144815 h 160580"/>
                  <a:gd name="connsiteX5" fmla="*/ 216285 w 290982"/>
                  <a:gd name="connsiteY5" fmla="*/ 160580 h 160580"/>
                  <a:gd name="connsiteX6" fmla="*/ 263582 w 290982"/>
                  <a:gd name="connsiteY6" fmla="*/ 50222 h 160580"/>
                  <a:gd name="connsiteX7" fmla="*/ 216285 w 290982"/>
                  <a:gd name="connsiteY7" fmla="*/ 18691 h 160580"/>
                  <a:gd name="connsiteX8" fmla="*/ 153223 w 290982"/>
                  <a:gd name="connsiteY8" fmla="*/ 2925 h 160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0982" h="160580">
                    <a:moveTo>
                      <a:pt x="153223" y="2925"/>
                    </a:moveTo>
                    <a:lnTo>
                      <a:pt x="153223" y="2925"/>
                    </a:lnTo>
                    <a:cubicBezTo>
                      <a:pt x="105927" y="8180"/>
                      <a:pt x="44983" y="-14958"/>
                      <a:pt x="11334" y="18691"/>
                    </a:cubicBezTo>
                    <a:cubicBezTo>
                      <a:pt x="-14942" y="44967"/>
                      <a:pt x="10481" y="95813"/>
                      <a:pt x="27099" y="129049"/>
                    </a:cubicBezTo>
                    <a:cubicBezTo>
                      <a:pt x="34531" y="143913"/>
                      <a:pt x="58004" y="142083"/>
                      <a:pt x="74396" y="144815"/>
                    </a:cubicBezTo>
                    <a:cubicBezTo>
                      <a:pt x="121336" y="152638"/>
                      <a:pt x="168989" y="155325"/>
                      <a:pt x="216285" y="160580"/>
                    </a:cubicBezTo>
                    <a:cubicBezTo>
                      <a:pt x="287068" y="142885"/>
                      <a:pt x="317270" y="157598"/>
                      <a:pt x="263582" y="50222"/>
                    </a:cubicBezTo>
                    <a:cubicBezTo>
                      <a:pt x="255108" y="33274"/>
                      <a:pt x="233232" y="27165"/>
                      <a:pt x="216285" y="18691"/>
                    </a:cubicBezTo>
                    <a:cubicBezTo>
                      <a:pt x="201421" y="11259"/>
                      <a:pt x="163733" y="5553"/>
                      <a:pt x="153223" y="2925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87"/>
              <p:cNvSpPr/>
              <p:nvPr/>
            </p:nvSpPr>
            <p:spPr>
              <a:xfrm rot="5588482">
                <a:off x="2556466" y="3526220"/>
                <a:ext cx="404338" cy="315310"/>
              </a:xfrm>
              <a:custGeom>
                <a:avLst/>
                <a:gdLst>
                  <a:gd name="connsiteX0" fmla="*/ 64402 w 404338"/>
                  <a:gd name="connsiteY0" fmla="*/ 0 h 315310"/>
                  <a:gd name="connsiteX1" fmla="*/ 64402 w 404338"/>
                  <a:gd name="connsiteY1" fmla="*/ 0 h 315310"/>
                  <a:gd name="connsiteX2" fmla="*/ 1339 w 404338"/>
                  <a:gd name="connsiteY2" fmla="*/ 126124 h 315310"/>
                  <a:gd name="connsiteX3" fmla="*/ 17105 w 404338"/>
                  <a:gd name="connsiteY3" fmla="*/ 173420 h 315310"/>
                  <a:gd name="connsiteX4" fmla="*/ 111698 w 404338"/>
                  <a:gd name="connsiteY4" fmla="*/ 204951 h 315310"/>
                  <a:gd name="connsiteX5" fmla="*/ 285119 w 404338"/>
                  <a:gd name="connsiteY5" fmla="*/ 315310 h 315310"/>
                  <a:gd name="connsiteX6" fmla="*/ 332415 w 404338"/>
                  <a:gd name="connsiteY6" fmla="*/ 299545 h 315310"/>
                  <a:gd name="connsiteX7" fmla="*/ 348181 w 404338"/>
                  <a:gd name="connsiteY7" fmla="*/ 252248 h 315310"/>
                  <a:gd name="connsiteX8" fmla="*/ 379712 w 404338"/>
                  <a:gd name="connsiteY8" fmla="*/ 204951 h 315310"/>
                  <a:gd name="connsiteX9" fmla="*/ 395477 w 404338"/>
                  <a:gd name="connsiteY9" fmla="*/ 157655 h 315310"/>
                  <a:gd name="connsiteX10" fmla="*/ 379712 w 404338"/>
                  <a:gd name="connsiteY10" fmla="*/ 15765 h 315310"/>
                  <a:gd name="connsiteX11" fmla="*/ 95933 w 404338"/>
                  <a:gd name="connsiteY11" fmla="*/ 31531 h 315310"/>
                  <a:gd name="connsiteX12" fmla="*/ 64402 w 404338"/>
                  <a:gd name="connsiteY12" fmla="*/ 0 h 31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04338" h="315310">
                    <a:moveTo>
                      <a:pt x="64402" y="0"/>
                    </a:moveTo>
                    <a:lnTo>
                      <a:pt x="64402" y="0"/>
                    </a:lnTo>
                    <a:cubicBezTo>
                      <a:pt x="43381" y="42041"/>
                      <a:pt x="13707" y="80776"/>
                      <a:pt x="1339" y="126124"/>
                    </a:cubicBezTo>
                    <a:cubicBezTo>
                      <a:pt x="-3034" y="142157"/>
                      <a:pt x="3582" y="163761"/>
                      <a:pt x="17105" y="173420"/>
                    </a:cubicBezTo>
                    <a:cubicBezTo>
                      <a:pt x="44151" y="192738"/>
                      <a:pt x="111698" y="204951"/>
                      <a:pt x="111698" y="204951"/>
                    </a:cubicBezTo>
                    <a:cubicBezTo>
                      <a:pt x="225239" y="318493"/>
                      <a:pt x="162565" y="290800"/>
                      <a:pt x="285119" y="315310"/>
                    </a:cubicBezTo>
                    <a:cubicBezTo>
                      <a:pt x="300884" y="310055"/>
                      <a:pt x="320664" y="311296"/>
                      <a:pt x="332415" y="299545"/>
                    </a:cubicBezTo>
                    <a:cubicBezTo>
                      <a:pt x="344166" y="287794"/>
                      <a:pt x="340749" y="267112"/>
                      <a:pt x="348181" y="252248"/>
                    </a:cubicBezTo>
                    <a:cubicBezTo>
                      <a:pt x="356655" y="235300"/>
                      <a:pt x="369202" y="220717"/>
                      <a:pt x="379712" y="204951"/>
                    </a:cubicBezTo>
                    <a:cubicBezTo>
                      <a:pt x="384967" y="189186"/>
                      <a:pt x="395477" y="174273"/>
                      <a:pt x="395477" y="157655"/>
                    </a:cubicBezTo>
                    <a:cubicBezTo>
                      <a:pt x="395477" y="110067"/>
                      <a:pt x="423571" y="34232"/>
                      <a:pt x="379712" y="15765"/>
                    </a:cubicBezTo>
                    <a:cubicBezTo>
                      <a:pt x="292397" y="-20999"/>
                      <a:pt x="190565" y="27025"/>
                      <a:pt x="95933" y="31531"/>
                    </a:cubicBezTo>
                    <a:cubicBezTo>
                      <a:pt x="80185" y="32281"/>
                      <a:pt x="69657" y="5255"/>
                      <a:pt x="64402" y="0"/>
                    </a:cubicBezTo>
                    <a:close/>
                  </a:path>
                </a:pathLst>
              </a:cu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324090" y="3643986"/>
                <a:ext cx="415876" cy="210983"/>
              </a:xfrm>
              <a:prstGeom prst="ellips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9" name="Picture 2" descr="C:\Users\jsmith09\AppData\Local\Microsoft\Windows\Temporary Internet Files\Content.IE5\XHJS0EL3\large-magnifying-glass-33.3-4602[1]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123" y="4384800"/>
              <a:ext cx="596406" cy="6202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Oval 19"/>
            <p:cNvSpPr/>
            <p:nvPr/>
          </p:nvSpPr>
          <p:spPr>
            <a:xfrm>
              <a:off x="4122388" y="4191000"/>
              <a:ext cx="1562918" cy="814062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72332" y="4225120"/>
              <a:ext cx="1478093" cy="737862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207213" y="4263535"/>
              <a:ext cx="1417715" cy="647385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213699" y="4281163"/>
              <a:ext cx="1377211" cy="602462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388764">
              <a:off x="4652304" y="4389036"/>
              <a:ext cx="754060" cy="197594"/>
            </a:xfrm>
            <a:prstGeom prst="arc">
              <a:avLst>
                <a:gd name="adj1" fmla="val 16200000"/>
                <a:gd name="adj2" fmla="val 172418"/>
              </a:avLst>
            </a:prstGeom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390747">
              <a:off x="4619922" y="4406934"/>
              <a:ext cx="754060" cy="197594"/>
            </a:xfrm>
            <a:prstGeom prst="arc">
              <a:avLst>
                <a:gd name="adj1" fmla="val 16200000"/>
                <a:gd name="adj2" fmla="val 172418"/>
              </a:avLst>
            </a:prstGeom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388764">
              <a:off x="4670322" y="4434230"/>
              <a:ext cx="641108" cy="197594"/>
            </a:xfrm>
            <a:prstGeom prst="arc">
              <a:avLst>
                <a:gd name="adj1" fmla="val 16200000"/>
                <a:gd name="adj2" fmla="val 172418"/>
              </a:avLst>
            </a:prstGeom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95026" y="4128447"/>
              <a:ext cx="1771381" cy="929587"/>
            </a:xfrm>
            <a:custGeom>
              <a:avLst/>
              <a:gdLst>
                <a:gd name="connsiteX0" fmla="*/ 308336 w 1727931"/>
                <a:gd name="connsiteY0" fmla="*/ 136478 h 929587"/>
                <a:gd name="connsiteX1" fmla="*/ 349279 w 1727931"/>
                <a:gd name="connsiteY1" fmla="*/ 129654 h 929587"/>
                <a:gd name="connsiteX2" fmla="*/ 369751 w 1727931"/>
                <a:gd name="connsiteY2" fmla="*/ 109182 h 929587"/>
                <a:gd name="connsiteX3" fmla="*/ 376575 w 1727931"/>
                <a:gd name="connsiteY3" fmla="*/ 88711 h 929587"/>
                <a:gd name="connsiteX4" fmla="*/ 458462 w 1727931"/>
                <a:gd name="connsiteY4" fmla="*/ 81887 h 929587"/>
                <a:gd name="connsiteX5" fmla="*/ 519876 w 1727931"/>
                <a:gd name="connsiteY5" fmla="*/ 61415 h 929587"/>
                <a:gd name="connsiteX6" fmla="*/ 526700 w 1727931"/>
                <a:gd name="connsiteY6" fmla="*/ 40944 h 929587"/>
                <a:gd name="connsiteX7" fmla="*/ 547172 w 1727931"/>
                <a:gd name="connsiteY7" fmla="*/ 34120 h 929587"/>
                <a:gd name="connsiteX8" fmla="*/ 601763 w 1727931"/>
                <a:gd name="connsiteY8" fmla="*/ 27296 h 929587"/>
                <a:gd name="connsiteX9" fmla="*/ 813303 w 1727931"/>
                <a:gd name="connsiteY9" fmla="*/ 13648 h 929587"/>
                <a:gd name="connsiteX10" fmla="*/ 833775 w 1727931"/>
                <a:gd name="connsiteY10" fmla="*/ 6824 h 929587"/>
                <a:gd name="connsiteX11" fmla="*/ 902014 w 1727931"/>
                <a:gd name="connsiteY11" fmla="*/ 0 h 929587"/>
                <a:gd name="connsiteX12" fmla="*/ 970253 w 1727931"/>
                <a:gd name="connsiteY12" fmla="*/ 6824 h 929587"/>
                <a:gd name="connsiteX13" fmla="*/ 990724 w 1727931"/>
                <a:gd name="connsiteY13" fmla="*/ 13648 h 929587"/>
                <a:gd name="connsiteX14" fmla="*/ 1161321 w 1727931"/>
                <a:gd name="connsiteY14" fmla="*/ 20472 h 929587"/>
                <a:gd name="connsiteX15" fmla="*/ 1181793 w 1727931"/>
                <a:gd name="connsiteY15" fmla="*/ 27296 h 929587"/>
                <a:gd name="connsiteX16" fmla="*/ 1304623 w 1727931"/>
                <a:gd name="connsiteY16" fmla="*/ 34120 h 929587"/>
                <a:gd name="connsiteX17" fmla="*/ 1331918 w 1727931"/>
                <a:gd name="connsiteY17" fmla="*/ 75063 h 929587"/>
                <a:gd name="connsiteX18" fmla="*/ 1406981 w 1727931"/>
                <a:gd name="connsiteY18" fmla="*/ 88711 h 929587"/>
                <a:gd name="connsiteX19" fmla="*/ 1427453 w 1727931"/>
                <a:gd name="connsiteY19" fmla="*/ 102359 h 929587"/>
                <a:gd name="connsiteX20" fmla="*/ 1434276 w 1727931"/>
                <a:gd name="connsiteY20" fmla="*/ 122830 h 929587"/>
                <a:gd name="connsiteX21" fmla="*/ 1461572 w 1727931"/>
                <a:gd name="connsiteY21" fmla="*/ 129654 h 929587"/>
                <a:gd name="connsiteX22" fmla="*/ 1468396 w 1727931"/>
                <a:gd name="connsiteY22" fmla="*/ 150126 h 929587"/>
                <a:gd name="connsiteX23" fmla="*/ 1488868 w 1727931"/>
                <a:gd name="connsiteY23" fmla="*/ 170597 h 929587"/>
                <a:gd name="connsiteX24" fmla="*/ 1509339 w 1727931"/>
                <a:gd name="connsiteY24" fmla="*/ 177421 h 929587"/>
                <a:gd name="connsiteX25" fmla="*/ 1591226 w 1727931"/>
                <a:gd name="connsiteY25" fmla="*/ 184245 h 929587"/>
                <a:gd name="connsiteX26" fmla="*/ 1604873 w 1727931"/>
                <a:gd name="connsiteY26" fmla="*/ 266132 h 929587"/>
                <a:gd name="connsiteX27" fmla="*/ 1611697 w 1727931"/>
                <a:gd name="connsiteY27" fmla="*/ 286603 h 929587"/>
                <a:gd name="connsiteX28" fmla="*/ 1632169 w 1727931"/>
                <a:gd name="connsiteY28" fmla="*/ 293427 h 929587"/>
                <a:gd name="connsiteX29" fmla="*/ 1659465 w 1727931"/>
                <a:gd name="connsiteY29" fmla="*/ 334371 h 929587"/>
                <a:gd name="connsiteX30" fmla="*/ 1666288 w 1727931"/>
                <a:gd name="connsiteY30" fmla="*/ 354842 h 929587"/>
                <a:gd name="connsiteX31" fmla="*/ 1679936 w 1727931"/>
                <a:gd name="connsiteY31" fmla="*/ 375314 h 929587"/>
                <a:gd name="connsiteX32" fmla="*/ 1700408 w 1727931"/>
                <a:gd name="connsiteY32" fmla="*/ 382138 h 929587"/>
                <a:gd name="connsiteX33" fmla="*/ 1720879 w 1727931"/>
                <a:gd name="connsiteY33" fmla="*/ 443553 h 929587"/>
                <a:gd name="connsiteX34" fmla="*/ 1714056 w 1727931"/>
                <a:gd name="connsiteY34" fmla="*/ 518615 h 929587"/>
                <a:gd name="connsiteX35" fmla="*/ 1673112 w 1727931"/>
                <a:gd name="connsiteY35" fmla="*/ 532263 h 929587"/>
                <a:gd name="connsiteX36" fmla="*/ 1666288 w 1727931"/>
                <a:gd name="connsiteY36" fmla="*/ 552735 h 929587"/>
                <a:gd name="connsiteX37" fmla="*/ 1686760 w 1727931"/>
                <a:gd name="connsiteY37" fmla="*/ 620974 h 929587"/>
                <a:gd name="connsiteX38" fmla="*/ 1679936 w 1727931"/>
                <a:gd name="connsiteY38" fmla="*/ 682388 h 929587"/>
                <a:gd name="connsiteX39" fmla="*/ 1638993 w 1727931"/>
                <a:gd name="connsiteY39" fmla="*/ 696036 h 929587"/>
                <a:gd name="connsiteX40" fmla="*/ 1570754 w 1727931"/>
                <a:gd name="connsiteY40" fmla="*/ 702860 h 929587"/>
                <a:gd name="connsiteX41" fmla="*/ 1563930 w 1727931"/>
                <a:gd name="connsiteY41" fmla="*/ 764275 h 929587"/>
                <a:gd name="connsiteX42" fmla="*/ 1447924 w 1727931"/>
                <a:gd name="connsiteY42" fmla="*/ 771099 h 929587"/>
                <a:gd name="connsiteX43" fmla="*/ 1400157 w 1727931"/>
                <a:gd name="connsiteY43" fmla="*/ 784747 h 929587"/>
                <a:gd name="connsiteX44" fmla="*/ 1393333 w 1727931"/>
                <a:gd name="connsiteY44" fmla="*/ 825690 h 929587"/>
                <a:gd name="connsiteX45" fmla="*/ 1386509 w 1727931"/>
                <a:gd name="connsiteY45" fmla="*/ 852985 h 929587"/>
                <a:gd name="connsiteX46" fmla="*/ 1338742 w 1727931"/>
                <a:gd name="connsiteY46" fmla="*/ 846162 h 929587"/>
                <a:gd name="connsiteX47" fmla="*/ 1250032 w 1727931"/>
                <a:gd name="connsiteY47" fmla="*/ 846162 h 929587"/>
                <a:gd name="connsiteX48" fmla="*/ 1229560 w 1727931"/>
                <a:gd name="connsiteY48" fmla="*/ 859809 h 929587"/>
                <a:gd name="connsiteX49" fmla="*/ 1181793 w 1727931"/>
                <a:gd name="connsiteY49" fmla="*/ 866633 h 929587"/>
                <a:gd name="connsiteX50" fmla="*/ 1168145 w 1727931"/>
                <a:gd name="connsiteY50" fmla="*/ 907577 h 929587"/>
                <a:gd name="connsiteX51" fmla="*/ 1045315 w 1727931"/>
                <a:gd name="connsiteY51" fmla="*/ 893929 h 929587"/>
                <a:gd name="connsiteX52" fmla="*/ 977076 w 1727931"/>
                <a:gd name="connsiteY52" fmla="*/ 893929 h 929587"/>
                <a:gd name="connsiteX53" fmla="*/ 956605 w 1727931"/>
                <a:gd name="connsiteY53" fmla="*/ 907577 h 929587"/>
                <a:gd name="connsiteX54" fmla="*/ 915662 w 1727931"/>
                <a:gd name="connsiteY54" fmla="*/ 914400 h 929587"/>
                <a:gd name="connsiteX55" fmla="*/ 874718 w 1727931"/>
                <a:gd name="connsiteY55" fmla="*/ 928048 h 929587"/>
                <a:gd name="connsiteX56" fmla="*/ 847423 w 1727931"/>
                <a:gd name="connsiteY56" fmla="*/ 914400 h 929587"/>
                <a:gd name="connsiteX57" fmla="*/ 826951 w 1727931"/>
                <a:gd name="connsiteY57" fmla="*/ 900753 h 929587"/>
                <a:gd name="connsiteX58" fmla="*/ 786008 w 1727931"/>
                <a:gd name="connsiteY58" fmla="*/ 893929 h 929587"/>
                <a:gd name="connsiteX59" fmla="*/ 724593 w 1727931"/>
                <a:gd name="connsiteY59" fmla="*/ 900753 h 929587"/>
                <a:gd name="connsiteX60" fmla="*/ 635882 w 1727931"/>
                <a:gd name="connsiteY60" fmla="*/ 887105 h 929587"/>
                <a:gd name="connsiteX61" fmla="*/ 567644 w 1727931"/>
                <a:gd name="connsiteY61" fmla="*/ 873457 h 929587"/>
                <a:gd name="connsiteX62" fmla="*/ 526700 w 1727931"/>
                <a:gd name="connsiteY62" fmla="*/ 900753 h 929587"/>
                <a:gd name="connsiteX63" fmla="*/ 519876 w 1727931"/>
                <a:gd name="connsiteY63" fmla="*/ 880281 h 929587"/>
                <a:gd name="connsiteX64" fmla="*/ 499405 w 1727931"/>
                <a:gd name="connsiteY64" fmla="*/ 873457 h 929587"/>
                <a:gd name="connsiteX65" fmla="*/ 478933 w 1727931"/>
                <a:gd name="connsiteY65" fmla="*/ 859809 h 929587"/>
                <a:gd name="connsiteX66" fmla="*/ 417518 w 1727931"/>
                <a:gd name="connsiteY66" fmla="*/ 880281 h 929587"/>
                <a:gd name="connsiteX67" fmla="*/ 410694 w 1727931"/>
                <a:gd name="connsiteY67" fmla="*/ 859809 h 929587"/>
                <a:gd name="connsiteX68" fmla="*/ 390223 w 1727931"/>
                <a:gd name="connsiteY68" fmla="*/ 805218 h 929587"/>
                <a:gd name="connsiteX69" fmla="*/ 369751 w 1727931"/>
                <a:gd name="connsiteY69" fmla="*/ 798394 h 929587"/>
                <a:gd name="connsiteX70" fmla="*/ 342456 w 1727931"/>
                <a:gd name="connsiteY70" fmla="*/ 784747 h 929587"/>
                <a:gd name="connsiteX71" fmla="*/ 321984 w 1727931"/>
                <a:gd name="connsiteY71" fmla="*/ 777923 h 929587"/>
                <a:gd name="connsiteX72" fmla="*/ 281041 w 1727931"/>
                <a:gd name="connsiteY72" fmla="*/ 750627 h 929587"/>
                <a:gd name="connsiteX73" fmla="*/ 219626 w 1727931"/>
                <a:gd name="connsiteY73" fmla="*/ 757451 h 929587"/>
                <a:gd name="connsiteX74" fmla="*/ 205978 w 1727931"/>
                <a:gd name="connsiteY74" fmla="*/ 777923 h 929587"/>
                <a:gd name="connsiteX75" fmla="*/ 185506 w 1727931"/>
                <a:gd name="connsiteY75" fmla="*/ 764275 h 929587"/>
                <a:gd name="connsiteX76" fmla="*/ 130915 w 1727931"/>
                <a:gd name="connsiteY76" fmla="*/ 757451 h 929587"/>
                <a:gd name="connsiteX77" fmla="*/ 124091 w 1727931"/>
                <a:gd name="connsiteY77" fmla="*/ 682388 h 929587"/>
                <a:gd name="connsiteX78" fmla="*/ 103620 w 1727931"/>
                <a:gd name="connsiteY78" fmla="*/ 675565 h 929587"/>
                <a:gd name="connsiteX79" fmla="*/ 83148 w 1727931"/>
                <a:gd name="connsiteY79" fmla="*/ 655093 h 929587"/>
                <a:gd name="connsiteX80" fmla="*/ 76324 w 1727931"/>
                <a:gd name="connsiteY80" fmla="*/ 627797 h 929587"/>
                <a:gd name="connsiteX81" fmla="*/ 69500 w 1727931"/>
                <a:gd name="connsiteY81" fmla="*/ 586854 h 929587"/>
                <a:gd name="connsiteX82" fmla="*/ 55853 w 1727931"/>
                <a:gd name="connsiteY82" fmla="*/ 545911 h 929587"/>
                <a:gd name="connsiteX83" fmla="*/ 42205 w 1727931"/>
                <a:gd name="connsiteY83" fmla="*/ 525439 h 929587"/>
                <a:gd name="connsiteX84" fmla="*/ 14909 w 1727931"/>
                <a:gd name="connsiteY84" fmla="*/ 518615 h 929587"/>
                <a:gd name="connsiteX85" fmla="*/ 1262 w 1727931"/>
                <a:gd name="connsiteY85" fmla="*/ 498144 h 929587"/>
                <a:gd name="connsiteX86" fmla="*/ 21733 w 1727931"/>
                <a:gd name="connsiteY86" fmla="*/ 388962 h 929587"/>
                <a:gd name="connsiteX87" fmla="*/ 42205 w 1727931"/>
                <a:gd name="connsiteY87" fmla="*/ 382138 h 929587"/>
                <a:gd name="connsiteX88" fmla="*/ 76324 w 1727931"/>
                <a:gd name="connsiteY88" fmla="*/ 327547 h 929587"/>
                <a:gd name="connsiteX89" fmla="*/ 110444 w 1727931"/>
                <a:gd name="connsiteY89" fmla="*/ 279780 h 929587"/>
                <a:gd name="connsiteX90" fmla="*/ 137739 w 1727931"/>
                <a:gd name="connsiteY90" fmla="*/ 266132 h 929587"/>
                <a:gd name="connsiteX91" fmla="*/ 199154 w 1727931"/>
                <a:gd name="connsiteY91" fmla="*/ 272956 h 929587"/>
                <a:gd name="connsiteX92" fmla="*/ 205978 w 1727931"/>
                <a:gd name="connsiteY92" fmla="*/ 293427 h 929587"/>
                <a:gd name="connsiteX93" fmla="*/ 212802 w 1727931"/>
                <a:gd name="connsiteY93" fmla="*/ 204717 h 929587"/>
                <a:gd name="connsiteX94" fmla="*/ 240097 w 1727931"/>
                <a:gd name="connsiteY94" fmla="*/ 163774 h 929587"/>
                <a:gd name="connsiteX95" fmla="*/ 253745 w 1727931"/>
                <a:gd name="connsiteY95" fmla="*/ 143302 h 929587"/>
                <a:gd name="connsiteX96" fmla="*/ 281041 w 1727931"/>
                <a:gd name="connsiteY96" fmla="*/ 136478 h 929587"/>
                <a:gd name="connsiteX97" fmla="*/ 301512 w 1727931"/>
                <a:gd name="connsiteY97" fmla="*/ 129654 h 929587"/>
                <a:gd name="connsiteX98" fmla="*/ 308336 w 1727931"/>
                <a:gd name="connsiteY98" fmla="*/ 136478 h 929587"/>
                <a:gd name="connsiteX0" fmla="*/ 308336 w 1727931"/>
                <a:gd name="connsiteY0" fmla="*/ 136478 h 929587"/>
                <a:gd name="connsiteX1" fmla="*/ 349279 w 1727931"/>
                <a:gd name="connsiteY1" fmla="*/ 129654 h 929587"/>
                <a:gd name="connsiteX2" fmla="*/ 369751 w 1727931"/>
                <a:gd name="connsiteY2" fmla="*/ 109182 h 929587"/>
                <a:gd name="connsiteX3" fmla="*/ 376575 w 1727931"/>
                <a:gd name="connsiteY3" fmla="*/ 88711 h 929587"/>
                <a:gd name="connsiteX4" fmla="*/ 458462 w 1727931"/>
                <a:gd name="connsiteY4" fmla="*/ 81887 h 929587"/>
                <a:gd name="connsiteX5" fmla="*/ 519876 w 1727931"/>
                <a:gd name="connsiteY5" fmla="*/ 61415 h 929587"/>
                <a:gd name="connsiteX6" fmla="*/ 526700 w 1727931"/>
                <a:gd name="connsiteY6" fmla="*/ 40944 h 929587"/>
                <a:gd name="connsiteX7" fmla="*/ 547172 w 1727931"/>
                <a:gd name="connsiteY7" fmla="*/ 34120 h 929587"/>
                <a:gd name="connsiteX8" fmla="*/ 601763 w 1727931"/>
                <a:gd name="connsiteY8" fmla="*/ 27296 h 929587"/>
                <a:gd name="connsiteX9" fmla="*/ 813303 w 1727931"/>
                <a:gd name="connsiteY9" fmla="*/ 13648 h 929587"/>
                <a:gd name="connsiteX10" fmla="*/ 833775 w 1727931"/>
                <a:gd name="connsiteY10" fmla="*/ 6824 h 929587"/>
                <a:gd name="connsiteX11" fmla="*/ 902014 w 1727931"/>
                <a:gd name="connsiteY11" fmla="*/ 0 h 929587"/>
                <a:gd name="connsiteX12" fmla="*/ 970253 w 1727931"/>
                <a:gd name="connsiteY12" fmla="*/ 6824 h 929587"/>
                <a:gd name="connsiteX13" fmla="*/ 990724 w 1727931"/>
                <a:gd name="connsiteY13" fmla="*/ 13648 h 929587"/>
                <a:gd name="connsiteX14" fmla="*/ 1161321 w 1727931"/>
                <a:gd name="connsiteY14" fmla="*/ 20472 h 929587"/>
                <a:gd name="connsiteX15" fmla="*/ 1181793 w 1727931"/>
                <a:gd name="connsiteY15" fmla="*/ 27296 h 929587"/>
                <a:gd name="connsiteX16" fmla="*/ 1304623 w 1727931"/>
                <a:gd name="connsiteY16" fmla="*/ 34120 h 929587"/>
                <a:gd name="connsiteX17" fmla="*/ 1331918 w 1727931"/>
                <a:gd name="connsiteY17" fmla="*/ 75063 h 929587"/>
                <a:gd name="connsiteX18" fmla="*/ 1406981 w 1727931"/>
                <a:gd name="connsiteY18" fmla="*/ 88711 h 929587"/>
                <a:gd name="connsiteX19" fmla="*/ 1427453 w 1727931"/>
                <a:gd name="connsiteY19" fmla="*/ 102359 h 929587"/>
                <a:gd name="connsiteX20" fmla="*/ 1434276 w 1727931"/>
                <a:gd name="connsiteY20" fmla="*/ 122830 h 929587"/>
                <a:gd name="connsiteX21" fmla="*/ 1461572 w 1727931"/>
                <a:gd name="connsiteY21" fmla="*/ 129654 h 929587"/>
                <a:gd name="connsiteX22" fmla="*/ 1468396 w 1727931"/>
                <a:gd name="connsiteY22" fmla="*/ 150126 h 929587"/>
                <a:gd name="connsiteX23" fmla="*/ 1488868 w 1727931"/>
                <a:gd name="connsiteY23" fmla="*/ 170597 h 929587"/>
                <a:gd name="connsiteX24" fmla="*/ 1509339 w 1727931"/>
                <a:gd name="connsiteY24" fmla="*/ 177421 h 929587"/>
                <a:gd name="connsiteX25" fmla="*/ 1591226 w 1727931"/>
                <a:gd name="connsiteY25" fmla="*/ 184245 h 929587"/>
                <a:gd name="connsiteX26" fmla="*/ 1604873 w 1727931"/>
                <a:gd name="connsiteY26" fmla="*/ 266132 h 929587"/>
                <a:gd name="connsiteX27" fmla="*/ 1611697 w 1727931"/>
                <a:gd name="connsiteY27" fmla="*/ 286603 h 929587"/>
                <a:gd name="connsiteX28" fmla="*/ 1632169 w 1727931"/>
                <a:gd name="connsiteY28" fmla="*/ 293427 h 929587"/>
                <a:gd name="connsiteX29" fmla="*/ 1659465 w 1727931"/>
                <a:gd name="connsiteY29" fmla="*/ 334371 h 929587"/>
                <a:gd name="connsiteX30" fmla="*/ 1666288 w 1727931"/>
                <a:gd name="connsiteY30" fmla="*/ 354842 h 929587"/>
                <a:gd name="connsiteX31" fmla="*/ 1679936 w 1727931"/>
                <a:gd name="connsiteY31" fmla="*/ 375314 h 929587"/>
                <a:gd name="connsiteX32" fmla="*/ 1700408 w 1727931"/>
                <a:gd name="connsiteY32" fmla="*/ 382138 h 929587"/>
                <a:gd name="connsiteX33" fmla="*/ 1720879 w 1727931"/>
                <a:gd name="connsiteY33" fmla="*/ 443553 h 929587"/>
                <a:gd name="connsiteX34" fmla="*/ 1714056 w 1727931"/>
                <a:gd name="connsiteY34" fmla="*/ 518615 h 929587"/>
                <a:gd name="connsiteX35" fmla="*/ 1673112 w 1727931"/>
                <a:gd name="connsiteY35" fmla="*/ 532263 h 929587"/>
                <a:gd name="connsiteX36" fmla="*/ 1666288 w 1727931"/>
                <a:gd name="connsiteY36" fmla="*/ 552735 h 929587"/>
                <a:gd name="connsiteX37" fmla="*/ 1686760 w 1727931"/>
                <a:gd name="connsiteY37" fmla="*/ 620974 h 929587"/>
                <a:gd name="connsiteX38" fmla="*/ 1679936 w 1727931"/>
                <a:gd name="connsiteY38" fmla="*/ 682388 h 929587"/>
                <a:gd name="connsiteX39" fmla="*/ 1638993 w 1727931"/>
                <a:gd name="connsiteY39" fmla="*/ 696036 h 929587"/>
                <a:gd name="connsiteX40" fmla="*/ 1570754 w 1727931"/>
                <a:gd name="connsiteY40" fmla="*/ 702860 h 929587"/>
                <a:gd name="connsiteX41" fmla="*/ 1563930 w 1727931"/>
                <a:gd name="connsiteY41" fmla="*/ 764275 h 929587"/>
                <a:gd name="connsiteX42" fmla="*/ 1447924 w 1727931"/>
                <a:gd name="connsiteY42" fmla="*/ 771099 h 929587"/>
                <a:gd name="connsiteX43" fmla="*/ 1400157 w 1727931"/>
                <a:gd name="connsiteY43" fmla="*/ 784747 h 929587"/>
                <a:gd name="connsiteX44" fmla="*/ 1393333 w 1727931"/>
                <a:gd name="connsiteY44" fmla="*/ 825690 h 929587"/>
                <a:gd name="connsiteX45" fmla="*/ 1386509 w 1727931"/>
                <a:gd name="connsiteY45" fmla="*/ 852985 h 929587"/>
                <a:gd name="connsiteX46" fmla="*/ 1338742 w 1727931"/>
                <a:gd name="connsiteY46" fmla="*/ 846162 h 929587"/>
                <a:gd name="connsiteX47" fmla="*/ 1250032 w 1727931"/>
                <a:gd name="connsiteY47" fmla="*/ 846162 h 929587"/>
                <a:gd name="connsiteX48" fmla="*/ 1229560 w 1727931"/>
                <a:gd name="connsiteY48" fmla="*/ 859809 h 929587"/>
                <a:gd name="connsiteX49" fmla="*/ 1181793 w 1727931"/>
                <a:gd name="connsiteY49" fmla="*/ 866633 h 929587"/>
                <a:gd name="connsiteX50" fmla="*/ 1168145 w 1727931"/>
                <a:gd name="connsiteY50" fmla="*/ 907577 h 929587"/>
                <a:gd name="connsiteX51" fmla="*/ 1045315 w 1727931"/>
                <a:gd name="connsiteY51" fmla="*/ 893929 h 929587"/>
                <a:gd name="connsiteX52" fmla="*/ 977076 w 1727931"/>
                <a:gd name="connsiteY52" fmla="*/ 893929 h 929587"/>
                <a:gd name="connsiteX53" fmla="*/ 956605 w 1727931"/>
                <a:gd name="connsiteY53" fmla="*/ 907577 h 929587"/>
                <a:gd name="connsiteX54" fmla="*/ 915662 w 1727931"/>
                <a:gd name="connsiteY54" fmla="*/ 914400 h 929587"/>
                <a:gd name="connsiteX55" fmla="*/ 874718 w 1727931"/>
                <a:gd name="connsiteY55" fmla="*/ 928048 h 929587"/>
                <a:gd name="connsiteX56" fmla="*/ 847423 w 1727931"/>
                <a:gd name="connsiteY56" fmla="*/ 914400 h 929587"/>
                <a:gd name="connsiteX57" fmla="*/ 826951 w 1727931"/>
                <a:gd name="connsiteY57" fmla="*/ 900753 h 929587"/>
                <a:gd name="connsiteX58" fmla="*/ 786008 w 1727931"/>
                <a:gd name="connsiteY58" fmla="*/ 893929 h 929587"/>
                <a:gd name="connsiteX59" fmla="*/ 724593 w 1727931"/>
                <a:gd name="connsiteY59" fmla="*/ 900753 h 929587"/>
                <a:gd name="connsiteX60" fmla="*/ 635882 w 1727931"/>
                <a:gd name="connsiteY60" fmla="*/ 887105 h 929587"/>
                <a:gd name="connsiteX61" fmla="*/ 567644 w 1727931"/>
                <a:gd name="connsiteY61" fmla="*/ 873457 h 929587"/>
                <a:gd name="connsiteX62" fmla="*/ 526700 w 1727931"/>
                <a:gd name="connsiteY62" fmla="*/ 900753 h 929587"/>
                <a:gd name="connsiteX63" fmla="*/ 519876 w 1727931"/>
                <a:gd name="connsiteY63" fmla="*/ 880281 h 929587"/>
                <a:gd name="connsiteX64" fmla="*/ 499405 w 1727931"/>
                <a:gd name="connsiteY64" fmla="*/ 873457 h 929587"/>
                <a:gd name="connsiteX65" fmla="*/ 478933 w 1727931"/>
                <a:gd name="connsiteY65" fmla="*/ 859809 h 929587"/>
                <a:gd name="connsiteX66" fmla="*/ 417518 w 1727931"/>
                <a:gd name="connsiteY66" fmla="*/ 880281 h 929587"/>
                <a:gd name="connsiteX67" fmla="*/ 410694 w 1727931"/>
                <a:gd name="connsiteY67" fmla="*/ 859809 h 929587"/>
                <a:gd name="connsiteX68" fmla="*/ 390223 w 1727931"/>
                <a:gd name="connsiteY68" fmla="*/ 805218 h 929587"/>
                <a:gd name="connsiteX69" fmla="*/ 369751 w 1727931"/>
                <a:gd name="connsiteY69" fmla="*/ 798394 h 929587"/>
                <a:gd name="connsiteX70" fmla="*/ 342456 w 1727931"/>
                <a:gd name="connsiteY70" fmla="*/ 784747 h 929587"/>
                <a:gd name="connsiteX71" fmla="*/ 321984 w 1727931"/>
                <a:gd name="connsiteY71" fmla="*/ 777923 h 929587"/>
                <a:gd name="connsiteX72" fmla="*/ 281041 w 1727931"/>
                <a:gd name="connsiteY72" fmla="*/ 750627 h 929587"/>
                <a:gd name="connsiteX73" fmla="*/ 219626 w 1727931"/>
                <a:gd name="connsiteY73" fmla="*/ 757451 h 929587"/>
                <a:gd name="connsiteX74" fmla="*/ 205978 w 1727931"/>
                <a:gd name="connsiteY74" fmla="*/ 777923 h 929587"/>
                <a:gd name="connsiteX75" fmla="*/ 185506 w 1727931"/>
                <a:gd name="connsiteY75" fmla="*/ 764275 h 929587"/>
                <a:gd name="connsiteX76" fmla="*/ 130915 w 1727931"/>
                <a:gd name="connsiteY76" fmla="*/ 757451 h 929587"/>
                <a:gd name="connsiteX77" fmla="*/ 124091 w 1727931"/>
                <a:gd name="connsiteY77" fmla="*/ 682388 h 929587"/>
                <a:gd name="connsiteX78" fmla="*/ 103620 w 1727931"/>
                <a:gd name="connsiteY78" fmla="*/ 675565 h 929587"/>
                <a:gd name="connsiteX79" fmla="*/ 83148 w 1727931"/>
                <a:gd name="connsiteY79" fmla="*/ 655093 h 929587"/>
                <a:gd name="connsiteX80" fmla="*/ 76324 w 1727931"/>
                <a:gd name="connsiteY80" fmla="*/ 627797 h 929587"/>
                <a:gd name="connsiteX81" fmla="*/ 69500 w 1727931"/>
                <a:gd name="connsiteY81" fmla="*/ 586854 h 929587"/>
                <a:gd name="connsiteX82" fmla="*/ 55853 w 1727931"/>
                <a:gd name="connsiteY82" fmla="*/ 545911 h 929587"/>
                <a:gd name="connsiteX83" fmla="*/ 42205 w 1727931"/>
                <a:gd name="connsiteY83" fmla="*/ 525439 h 929587"/>
                <a:gd name="connsiteX84" fmla="*/ 14909 w 1727931"/>
                <a:gd name="connsiteY84" fmla="*/ 518615 h 929587"/>
                <a:gd name="connsiteX85" fmla="*/ 1262 w 1727931"/>
                <a:gd name="connsiteY85" fmla="*/ 498144 h 929587"/>
                <a:gd name="connsiteX86" fmla="*/ 21733 w 1727931"/>
                <a:gd name="connsiteY86" fmla="*/ 388962 h 929587"/>
                <a:gd name="connsiteX87" fmla="*/ 42205 w 1727931"/>
                <a:gd name="connsiteY87" fmla="*/ 382138 h 929587"/>
                <a:gd name="connsiteX88" fmla="*/ 76324 w 1727931"/>
                <a:gd name="connsiteY88" fmla="*/ 327547 h 929587"/>
                <a:gd name="connsiteX89" fmla="*/ 110444 w 1727931"/>
                <a:gd name="connsiteY89" fmla="*/ 279780 h 929587"/>
                <a:gd name="connsiteX90" fmla="*/ 137739 w 1727931"/>
                <a:gd name="connsiteY90" fmla="*/ 266132 h 929587"/>
                <a:gd name="connsiteX91" fmla="*/ 199154 w 1727931"/>
                <a:gd name="connsiteY91" fmla="*/ 272956 h 929587"/>
                <a:gd name="connsiteX92" fmla="*/ 177434 w 1727931"/>
                <a:gd name="connsiteY92" fmla="*/ 256851 h 929587"/>
                <a:gd name="connsiteX93" fmla="*/ 212802 w 1727931"/>
                <a:gd name="connsiteY93" fmla="*/ 204717 h 929587"/>
                <a:gd name="connsiteX94" fmla="*/ 240097 w 1727931"/>
                <a:gd name="connsiteY94" fmla="*/ 163774 h 929587"/>
                <a:gd name="connsiteX95" fmla="*/ 253745 w 1727931"/>
                <a:gd name="connsiteY95" fmla="*/ 143302 h 929587"/>
                <a:gd name="connsiteX96" fmla="*/ 281041 w 1727931"/>
                <a:gd name="connsiteY96" fmla="*/ 136478 h 929587"/>
                <a:gd name="connsiteX97" fmla="*/ 301512 w 1727931"/>
                <a:gd name="connsiteY97" fmla="*/ 129654 h 929587"/>
                <a:gd name="connsiteX98" fmla="*/ 308336 w 1727931"/>
                <a:gd name="connsiteY98" fmla="*/ 136478 h 929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1727931" h="929587">
                  <a:moveTo>
                    <a:pt x="308336" y="136478"/>
                  </a:moveTo>
                  <a:cubicBezTo>
                    <a:pt x="316297" y="136478"/>
                    <a:pt x="336636" y="135273"/>
                    <a:pt x="349279" y="129654"/>
                  </a:cubicBezTo>
                  <a:cubicBezTo>
                    <a:pt x="358098" y="125734"/>
                    <a:pt x="364398" y="117212"/>
                    <a:pt x="369751" y="109182"/>
                  </a:cubicBezTo>
                  <a:cubicBezTo>
                    <a:pt x="373741" y="103197"/>
                    <a:pt x="369700" y="90826"/>
                    <a:pt x="376575" y="88711"/>
                  </a:cubicBezTo>
                  <a:cubicBezTo>
                    <a:pt x="402754" y="80656"/>
                    <a:pt x="431166" y="84162"/>
                    <a:pt x="458462" y="81887"/>
                  </a:cubicBezTo>
                  <a:cubicBezTo>
                    <a:pt x="478442" y="78557"/>
                    <a:pt x="505114" y="79868"/>
                    <a:pt x="519876" y="61415"/>
                  </a:cubicBezTo>
                  <a:cubicBezTo>
                    <a:pt x="524369" y="55798"/>
                    <a:pt x="521614" y="46030"/>
                    <a:pt x="526700" y="40944"/>
                  </a:cubicBezTo>
                  <a:cubicBezTo>
                    <a:pt x="531786" y="35858"/>
                    <a:pt x="540095" y="35407"/>
                    <a:pt x="547172" y="34120"/>
                  </a:cubicBezTo>
                  <a:cubicBezTo>
                    <a:pt x="565215" y="30839"/>
                    <a:pt x="583566" y="29571"/>
                    <a:pt x="601763" y="27296"/>
                  </a:cubicBezTo>
                  <a:cubicBezTo>
                    <a:pt x="685092" y="-480"/>
                    <a:pt x="593804" y="27809"/>
                    <a:pt x="813303" y="13648"/>
                  </a:cubicBezTo>
                  <a:cubicBezTo>
                    <a:pt x="820481" y="13185"/>
                    <a:pt x="826666" y="7918"/>
                    <a:pt x="833775" y="6824"/>
                  </a:cubicBezTo>
                  <a:cubicBezTo>
                    <a:pt x="856369" y="3348"/>
                    <a:pt x="879268" y="2275"/>
                    <a:pt x="902014" y="0"/>
                  </a:cubicBezTo>
                  <a:cubicBezTo>
                    <a:pt x="924760" y="2275"/>
                    <a:pt x="947659" y="3348"/>
                    <a:pt x="970253" y="6824"/>
                  </a:cubicBezTo>
                  <a:cubicBezTo>
                    <a:pt x="977362" y="7918"/>
                    <a:pt x="983549" y="13136"/>
                    <a:pt x="990724" y="13648"/>
                  </a:cubicBezTo>
                  <a:cubicBezTo>
                    <a:pt x="1047491" y="17703"/>
                    <a:pt x="1104455" y="18197"/>
                    <a:pt x="1161321" y="20472"/>
                  </a:cubicBezTo>
                  <a:cubicBezTo>
                    <a:pt x="1168145" y="22747"/>
                    <a:pt x="1174632" y="26614"/>
                    <a:pt x="1181793" y="27296"/>
                  </a:cubicBezTo>
                  <a:cubicBezTo>
                    <a:pt x="1222615" y="31184"/>
                    <a:pt x="1265547" y="21687"/>
                    <a:pt x="1304623" y="34120"/>
                  </a:cubicBezTo>
                  <a:cubicBezTo>
                    <a:pt x="1320253" y="39093"/>
                    <a:pt x="1316357" y="69876"/>
                    <a:pt x="1331918" y="75063"/>
                  </a:cubicBezTo>
                  <a:cubicBezTo>
                    <a:pt x="1369788" y="87686"/>
                    <a:pt x="1345252" y="80995"/>
                    <a:pt x="1406981" y="88711"/>
                  </a:cubicBezTo>
                  <a:cubicBezTo>
                    <a:pt x="1413805" y="93260"/>
                    <a:pt x="1422330" y="95955"/>
                    <a:pt x="1427453" y="102359"/>
                  </a:cubicBezTo>
                  <a:cubicBezTo>
                    <a:pt x="1431946" y="107976"/>
                    <a:pt x="1428659" y="118337"/>
                    <a:pt x="1434276" y="122830"/>
                  </a:cubicBezTo>
                  <a:cubicBezTo>
                    <a:pt x="1441600" y="128689"/>
                    <a:pt x="1452473" y="127379"/>
                    <a:pt x="1461572" y="129654"/>
                  </a:cubicBezTo>
                  <a:cubicBezTo>
                    <a:pt x="1463847" y="136478"/>
                    <a:pt x="1464406" y="144141"/>
                    <a:pt x="1468396" y="150126"/>
                  </a:cubicBezTo>
                  <a:cubicBezTo>
                    <a:pt x="1473749" y="158156"/>
                    <a:pt x="1480838" y="165244"/>
                    <a:pt x="1488868" y="170597"/>
                  </a:cubicBezTo>
                  <a:cubicBezTo>
                    <a:pt x="1494853" y="174587"/>
                    <a:pt x="1502209" y="176470"/>
                    <a:pt x="1509339" y="177421"/>
                  </a:cubicBezTo>
                  <a:cubicBezTo>
                    <a:pt x="1536489" y="181041"/>
                    <a:pt x="1563930" y="181970"/>
                    <a:pt x="1591226" y="184245"/>
                  </a:cubicBezTo>
                  <a:cubicBezTo>
                    <a:pt x="1607224" y="232239"/>
                    <a:pt x="1589637" y="174712"/>
                    <a:pt x="1604873" y="266132"/>
                  </a:cubicBezTo>
                  <a:cubicBezTo>
                    <a:pt x="1606055" y="273227"/>
                    <a:pt x="1606611" y="281517"/>
                    <a:pt x="1611697" y="286603"/>
                  </a:cubicBezTo>
                  <a:cubicBezTo>
                    <a:pt x="1616783" y="291689"/>
                    <a:pt x="1625345" y="291152"/>
                    <a:pt x="1632169" y="293427"/>
                  </a:cubicBezTo>
                  <a:cubicBezTo>
                    <a:pt x="1641268" y="307075"/>
                    <a:pt x="1654278" y="318810"/>
                    <a:pt x="1659465" y="334371"/>
                  </a:cubicBezTo>
                  <a:cubicBezTo>
                    <a:pt x="1661739" y="341195"/>
                    <a:pt x="1663071" y="348409"/>
                    <a:pt x="1666288" y="354842"/>
                  </a:cubicBezTo>
                  <a:cubicBezTo>
                    <a:pt x="1669956" y="362178"/>
                    <a:pt x="1673532" y="370191"/>
                    <a:pt x="1679936" y="375314"/>
                  </a:cubicBezTo>
                  <a:cubicBezTo>
                    <a:pt x="1685553" y="379808"/>
                    <a:pt x="1693584" y="379863"/>
                    <a:pt x="1700408" y="382138"/>
                  </a:cubicBezTo>
                  <a:cubicBezTo>
                    <a:pt x="1731693" y="429066"/>
                    <a:pt x="1732890" y="407520"/>
                    <a:pt x="1720879" y="443553"/>
                  </a:cubicBezTo>
                  <a:cubicBezTo>
                    <a:pt x="1718605" y="468574"/>
                    <a:pt x="1725967" y="496494"/>
                    <a:pt x="1714056" y="518615"/>
                  </a:cubicBezTo>
                  <a:cubicBezTo>
                    <a:pt x="1707235" y="531282"/>
                    <a:pt x="1673112" y="532263"/>
                    <a:pt x="1673112" y="532263"/>
                  </a:cubicBezTo>
                  <a:cubicBezTo>
                    <a:pt x="1670837" y="539087"/>
                    <a:pt x="1666288" y="545542"/>
                    <a:pt x="1666288" y="552735"/>
                  </a:cubicBezTo>
                  <a:cubicBezTo>
                    <a:pt x="1666288" y="596645"/>
                    <a:pt x="1668261" y="593226"/>
                    <a:pt x="1686760" y="620974"/>
                  </a:cubicBezTo>
                  <a:cubicBezTo>
                    <a:pt x="1684485" y="641445"/>
                    <a:pt x="1690994" y="665011"/>
                    <a:pt x="1679936" y="682388"/>
                  </a:cubicBezTo>
                  <a:cubicBezTo>
                    <a:pt x="1672213" y="694525"/>
                    <a:pt x="1653308" y="694605"/>
                    <a:pt x="1638993" y="696036"/>
                  </a:cubicBezTo>
                  <a:lnTo>
                    <a:pt x="1570754" y="702860"/>
                  </a:lnTo>
                  <a:cubicBezTo>
                    <a:pt x="1568479" y="723332"/>
                    <a:pt x="1581936" y="754272"/>
                    <a:pt x="1563930" y="764275"/>
                  </a:cubicBezTo>
                  <a:cubicBezTo>
                    <a:pt x="1530069" y="783087"/>
                    <a:pt x="1486360" y="766294"/>
                    <a:pt x="1447924" y="771099"/>
                  </a:cubicBezTo>
                  <a:cubicBezTo>
                    <a:pt x="1431492" y="773153"/>
                    <a:pt x="1416079" y="780198"/>
                    <a:pt x="1400157" y="784747"/>
                  </a:cubicBezTo>
                  <a:cubicBezTo>
                    <a:pt x="1397882" y="798395"/>
                    <a:pt x="1396047" y="812123"/>
                    <a:pt x="1393333" y="825690"/>
                  </a:cubicBezTo>
                  <a:cubicBezTo>
                    <a:pt x="1391494" y="834886"/>
                    <a:pt x="1395290" y="849692"/>
                    <a:pt x="1386509" y="852985"/>
                  </a:cubicBezTo>
                  <a:cubicBezTo>
                    <a:pt x="1371449" y="858633"/>
                    <a:pt x="1354664" y="848436"/>
                    <a:pt x="1338742" y="846162"/>
                  </a:cubicBezTo>
                  <a:cubicBezTo>
                    <a:pt x="1302083" y="833942"/>
                    <a:pt x="1307952" y="832796"/>
                    <a:pt x="1250032" y="846162"/>
                  </a:cubicBezTo>
                  <a:cubicBezTo>
                    <a:pt x="1242041" y="848006"/>
                    <a:pt x="1237415" y="857452"/>
                    <a:pt x="1229560" y="859809"/>
                  </a:cubicBezTo>
                  <a:cubicBezTo>
                    <a:pt x="1214154" y="864431"/>
                    <a:pt x="1197715" y="864358"/>
                    <a:pt x="1181793" y="866633"/>
                  </a:cubicBezTo>
                  <a:cubicBezTo>
                    <a:pt x="1177244" y="880281"/>
                    <a:pt x="1182472" y="908879"/>
                    <a:pt x="1168145" y="907577"/>
                  </a:cubicBezTo>
                  <a:cubicBezTo>
                    <a:pt x="1077064" y="899297"/>
                    <a:pt x="1117954" y="904306"/>
                    <a:pt x="1045315" y="893929"/>
                  </a:cubicBezTo>
                  <a:cubicBezTo>
                    <a:pt x="1015675" y="884049"/>
                    <a:pt x="1018346" y="881548"/>
                    <a:pt x="977076" y="893929"/>
                  </a:cubicBezTo>
                  <a:cubicBezTo>
                    <a:pt x="969221" y="896286"/>
                    <a:pt x="964385" y="904984"/>
                    <a:pt x="956605" y="907577"/>
                  </a:cubicBezTo>
                  <a:cubicBezTo>
                    <a:pt x="943479" y="911952"/>
                    <a:pt x="929310" y="912126"/>
                    <a:pt x="915662" y="914400"/>
                  </a:cubicBezTo>
                  <a:cubicBezTo>
                    <a:pt x="902014" y="918949"/>
                    <a:pt x="887585" y="934482"/>
                    <a:pt x="874718" y="928048"/>
                  </a:cubicBezTo>
                  <a:cubicBezTo>
                    <a:pt x="865620" y="923499"/>
                    <a:pt x="856255" y="919447"/>
                    <a:pt x="847423" y="914400"/>
                  </a:cubicBezTo>
                  <a:cubicBezTo>
                    <a:pt x="840302" y="910331"/>
                    <a:pt x="834731" y="903346"/>
                    <a:pt x="826951" y="900753"/>
                  </a:cubicBezTo>
                  <a:cubicBezTo>
                    <a:pt x="813825" y="896378"/>
                    <a:pt x="799656" y="896204"/>
                    <a:pt x="786008" y="893929"/>
                  </a:cubicBezTo>
                  <a:cubicBezTo>
                    <a:pt x="765536" y="896204"/>
                    <a:pt x="745191" y="900753"/>
                    <a:pt x="724593" y="900753"/>
                  </a:cubicBezTo>
                  <a:cubicBezTo>
                    <a:pt x="671816" y="900753"/>
                    <a:pt x="670923" y="898785"/>
                    <a:pt x="635882" y="887105"/>
                  </a:cubicBezTo>
                  <a:cubicBezTo>
                    <a:pt x="624142" y="851881"/>
                    <a:pt x="631638" y="852126"/>
                    <a:pt x="567644" y="873457"/>
                  </a:cubicBezTo>
                  <a:cubicBezTo>
                    <a:pt x="552083" y="878644"/>
                    <a:pt x="526700" y="900753"/>
                    <a:pt x="526700" y="900753"/>
                  </a:cubicBezTo>
                  <a:cubicBezTo>
                    <a:pt x="524425" y="893929"/>
                    <a:pt x="524962" y="885367"/>
                    <a:pt x="519876" y="880281"/>
                  </a:cubicBezTo>
                  <a:cubicBezTo>
                    <a:pt x="514790" y="875195"/>
                    <a:pt x="505838" y="876674"/>
                    <a:pt x="499405" y="873457"/>
                  </a:cubicBezTo>
                  <a:cubicBezTo>
                    <a:pt x="492069" y="869789"/>
                    <a:pt x="485757" y="864358"/>
                    <a:pt x="478933" y="859809"/>
                  </a:cubicBezTo>
                  <a:cubicBezTo>
                    <a:pt x="432005" y="891095"/>
                    <a:pt x="453551" y="892292"/>
                    <a:pt x="417518" y="880281"/>
                  </a:cubicBezTo>
                  <a:cubicBezTo>
                    <a:pt x="415243" y="873457"/>
                    <a:pt x="412438" y="866787"/>
                    <a:pt x="410694" y="859809"/>
                  </a:cubicBezTo>
                  <a:cubicBezTo>
                    <a:pt x="405839" y="840388"/>
                    <a:pt x="407776" y="819260"/>
                    <a:pt x="390223" y="805218"/>
                  </a:cubicBezTo>
                  <a:cubicBezTo>
                    <a:pt x="384606" y="800724"/>
                    <a:pt x="376363" y="801227"/>
                    <a:pt x="369751" y="798394"/>
                  </a:cubicBezTo>
                  <a:cubicBezTo>
                    <a:pt x="360401" y="794387"/>
                    <a:pt x="351806" y="788754"/>
                    <a:pt x="342456" y="784747"/>
                  </a:cubicBezTo>
                  <a:cubicBezTo>
                    <a:pt x="335844" y="781914"/>
                    <a:pt x="328272" y="781416"/>
                    <a:pt x="321984" y="777923"/>
                  </a:cubicBezTo>
                  <a:cubicBezTo>
                    <a:pt x="307646" y="769957"/>
                    <a:pt x="281041" y="750627"/>
                    <a:pt x="281041" y="750627"/>
                  </a:cubicBezTo>
                  <a:cubicBezTo>
                    <a:pt x="260569" y="752902"/>
                    <a:pt x="238984" y="750412"/>
                    <a:pt x="219626" y="757451"/>
                  </a:cubicBezTo>
                  <a:cubicBezTo>
                    <a:pt x="211918" y="760254"/>
                    <a:pt x="214020" y="776315"/>
                    <a:pt x="205978" y="777923"/>
                  </a:cubicBezTo>
                  <a:cubicBezTo>
                    <a:pt x="197936" y="779531"/>
                    <a:pt x="193418" y="766433"/>
                    <a:pt x="185506" y="764275"/>
                  </a:cubicBezTo>
                  <a:cubicBezTo>
                    <a:pt x="167814" y="759450"/>
                    <a:pt x="149112" y="759726"/>
                    <a:pt x="130915" y="757451"/>
                  </a:cubicBezTo>
                  <a:cubicBezTo>
                    <a:pt x="128640" y="732430"/>
                    <a:pt x="132036" y="706223"/>
                    <a:pt x="124091" y="682388"/>
                  </a:cubicBezTo>
                  <a:cubicBezTo>
                    <a:pt x="121816" y="675564"/>
                    <a:pt x="109605" y="679555"/>
                    <a:pt x="103620" y="675565"/>
                  </a:cubicBezTo>
                  <a:cubicBezTo>
                    <a:pt x="95590" y="670212"/>
                    <a:pt x="89972" y="661917"/>
                    <a:pt x="83148" y="655093"/>
                  </a:cubicBezTo>
                  <a:cubicBezTo>
                    <a:pt x="80873" y="645994"/>
                    <a:pt x="78163" y="636994"/>
                    <a:pt x="76324" y="627797"/>
                  </a:cubicBezTo>
                  <a:cubicBezTo>
                    <a:pt x="73611" y="614230"/>
                    <a:pt x="72856" y="600277"/>
                    <a:pt x="69500" y="586854"/>
                  </a:cubicBezTo>
                  <a:cubicBezTo>
                    <a:pt x="66011" y="572898"/>
                    <a:pt x="63833" y="557881"/>
                    <a:pt x="55853" y="545911"/>
                  </a:cubicBezTo>
                  <a:cubicBezTo>
                    <a:pt x="51304" y="539087"/>
                    <a:pt x="49029" y="529988"/>
                    <a:pt x="42205" y="525439"/>
                  </a:cubicBezTo>
                  <a:cubicBezTo>
                    <a:pt x="34401" y="520237"/>
                    <a:pt x="24008" y="520890"/>
                    <a:pt x="14909" y="518615"/>
                  </a:cubicBezTo>
                  <a:cubicBezTo>
                    <a:pt x="10360" y="511791"/>
                    <a:pt x="1774" y="506329"/>
                    <a:pt x="1262" y="498144"/>
                  </a:cubicBezTo>
                  <a:cubicBezTo>
                    <a:pt x="385" y="484109"/>
                    <a:pt x="-6063" y="411198"/>
                    <a:pt x="21733" y="388962"/>
                  </a:cubicBezTo>
                  <a:cubicBezTo>
                    <a:pt x="27350" y="384469"/>
                    <a:pt x="35381" y="384413"/>
                    <a:pt x="42205" y="382138"/>
                  </a:cubicBezTo>
                  <a:cubicBezTo>
                    <a:pt x="58446" y="333414"/>
                    <a:pt x="43883" y="349174"/>
                    <a:pt x="76324" y="327547"/>
                  </a:cubicBezTo>
                  <a:cubicBezTo>
                    <a:pt x="94775" y="272194"/>
                    <a:pt x="75060" y="294944"/>
                    <a:pt x="110444" y="279780"/>
                  </a:cubicBezTo>
                  <a:cubicBezTo>
                    <a:pt x="119794" y="275773"/>
                    <a:pt x="128641" y="270681"/>
                    <a:pt x="137739" y="266132"/>
                  </a:cubicBezTo>
                  <a:cubicBezTo>
                    <a:pt x="158211" y="268407"/>
                    <a:pt x="192538" y="274503"/>
                    <a:pt x="199154" y="272956"/>
                  </a:cubicBezTo>
                  <a:cubicBezTo>
                    <a:pt x="205770" y="271409"/>
                    <a:pt x="176023" y="263904"/>
                    <a:pt x="177434" y="256851"/>
                  </a:cubicBezTo>
                  <a:cubicBezTo>
                    <a:pt x="183250" y="227770"/>
                    <a:pt x="202358" y="220230"/>
                    <a:pt x="212802" y="204717"/>
                  </a:cubicBezTo>
                  <a:cubicBezTo>
                    <a:pt x="223246" y="189204"/>
                    <a:pt x="230999" y="177422"/>
                    <a:pt x="240097" y="163774"/>
                  </a:cubicBezTo>
                  <a:cubicBezTo>
                    <a:pt x="244646" y="156950"/>
                    <a:pt x="245788" y="145291"/>
                    <a:pt x="253745" y="143302"/>
                  </a:cubicBezTo>
                  <a:cubicBezTo>
                    <a:pt x="262844" y="141027"/>
                    <a:pt x="272023" y="139055"/>
                    <a:pt x="281041" y="136478"/>
                  </a:cubicBezTo>
                  <a:cubicBezTo>
                    <a:pt x="287957" y="134502"/>
                    <a:pt x="294391" y="130671"/>
                    <a:pt x="301512" y="129654"/>
                  </a:cubicBezTo>
                  <a:cubicBezTo>
                    <a:pt x="310519" y="128367"/>
                    <a:pt x="300375" y="136478"/>
                    <a:pt x="308336" y="136478"/>
                  </a:cubicBezTo>
                  <a:close/>
                </a:path>
              </a:pathLst>
            </a:custGeom>
            <a:noFill/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987800" y="4648200"/>
              <a:ext cx="1784350" cy="521390"/>
            </a:xfrm>
            <a:custGeom>
              <a:avLst/>
              <a:gdLst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69850 w 1784350"/>
                <a:gd name="connsiteY3" fmla="*/ 171450 h 521390"/>
                <a:gd name="connsiteX4" fmla="*/ 82550 w 1784350"/>
                <a:gd name="connsiteY4" fmla="*/ 209550 h 521390"/>
                <a:gd name="connsiteX5" fmla="*/ 95250 w 1784350"/>
                <a:gd name="connsiteY5" fmla="*/ 285750 h 521390"/>
                <a:gd name="connsiteX6" fmla="*/ 120650 w 1784350"/>
                <a:gd name="connsiteY6" fmla="*/ 292100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68300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69850 w 1784350"/>
                <a:gd name="connsiteY3" fmla="*/ 171450 h 521390"/>
                <a:gd name="connsiteX4" fmla="*/ 82550 w 1784350"/>
                <a:gd name="connsiteY4" fmla="*/ 209550 h 521390"/>
                <a:gd name="connsiteX5" fmla="*/ 95250 w 1784350"/>
                <a:gd name="connsiteY5" fmla="*/ 285750 h 521390"/>
                <a:gd name="connsiteX6" fmla="*/ 120650 w 1784350"/>
                <a:gd name="connsiteY6" fmla="*/ 292100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69850 w 1784350"/>
                <a:gd name="connsiteY3" fmla="*/ 171450 h 521390"/>
                <a:gd name="connsiteX4" fmla="*/ 82550 w 1784350"/>
                <a:gd name="connsiteY4" fmla="*/ 209550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69850 w 1784350"/>
                <a:gd name="connsiteY3" fmla="*/ 171450 h 521390"/>
                <a:gd name="connsiteX4" fmla="*/ 60604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60604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33550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800163"/>
                <a:gd name="connsiteY0" fmla="*/ 0 h 521390"/>
                <a:gd name="connsiteX1" fmla="*/ 19050 w 1800163"/>
                <a:gd name="connsiteY1" fmla="*/ 88900 h 521390"/>
                <a:gd name="connsiteX2" fmla="*/ 38100 w 1800163"/>
                <a:gd name="connsiteY2" fmla="*/ 127000 h 521390"/>
                <a:gd name="connsiteX3" fmla="*/ 40589 w 1800163"/>
                <a:gd name="connsiteY3" fmla="*/ 186080 h 521390"/>
                <a:gd name="connsiteX4" fmla="*/ 31343 w 1800163"/>
                <a:gd name="connsiteY4" fmla="*/ 246126 h 521390"/>
                <a:gd name="connsiteX5" fmla="*/ 95250 w 1800163"/>
                <a:gd name="connsiteY5" fmla="*/ 285750 h 521390"/>
                <a:gd name="connsiteX6" fmla="*/ 120650 w 1800163"/>
                <a:gd name="connsiteY6" fmla="*/ 328676 h 521390"/>
                <a:gd name="connsiteX7" fmla="*/ 177800 w 1800163"/>
                <a:gd name="connsiteY7" fmla="*/ 317500 h 521390"/>
                <a:gd name="connsiteX8" fmla="*/ 215900 w 1800163"/>
                <a:gd name="connsiteY8" fmla="*/ 336550 h 521390"/>
                <a:gd name="connsiteX9" fmla="*/ 228600 w 1800163"/>
                <a:gd name="connsiteY9" fmla="*/ 355600 h 521390"/>
                <a:gd name="connsiteX10" fmla="*/ 247650 w 1800163"/>
                <a:gd name="connsiteY10" fmla="*/ 397561 h 521390"/>
                <a:gd name="connsiteX11" fmla="*/ 336550 w 1800163"/>
                <a:gd name="connsiteY11" fmla="*/ 381000 h 521390"/>
                <a:gd name="connsiteX12" fmla="*/ 374650 w 1800163"/>
                <a:gd name="connsiteY12" fmla="*/ 393700 h 521390"/>
                <a:gd name="connsiteX13" fmla="*/ 393700 w 1800163"/>
                <a:gd name="connsiteY13" fmla="*/ 400050 h 521390"/>
                <a:gd name="connsiteX14" fmla="*/ 431800 w 1800163"/>
                <a:gd name="connsiteY14" fmla="*/ 431800 h 521390"/>
                <a:gd name="connsiteX15" fmla="*/ 450850 w 1800163"/>
                <a:gd name="connsiteY15" fmla="*/ 444500 h 521390"/>
                <a:gd name="connsiteX16" fmla="*/ 482600 w 1800163"/>
                <a:gd name="connsiteY16" fmla="*/ 450850 h 521390"/>
                <a:gd name="connsiteX17" fmla="*/ 520700 w 1800163"/>
                <a:gd name="connsiteY17" fmla="*/ 463550 h 521390"/>
                <a:gd name="connsiteX18" fmla="*/ 539750 w 1800163"/>
                <a:gd name="connsiteY18" fmla="*/ 469900 h 521390"/>
                <a:gd name="connsiteX19" fmla="*/ 609600 w 1800163"/>
                <a:gd name="connsiteY19" fmla="*/ 463550 h 521390"/>
                <a:gd name="connsiteX20" fmla="*/ 628650 w 1800163"/>
                <a:gd name="connsiteY20" fmla="*/ 457200 h 521390"/>
                <a:gd name="connsiteX21" fmla="*/ 647700 w 1800163"/>
                <a:gd name="connsiteY21" fmla="*/ 463550 h 521390"/>
                <a:gd name="connsiteX22" fmla="*/ 704850 w 1800163"/>
                <a:gd name="connsiteY22" fmla="*/ 469900 h 521390"/>
                <a:gd name="connsiteX23" fmla="*/ 774700 w 1800163"/>
                <a:gd name="connsiteY23" fmla="*/ 488950 h 521390"/>
                <a:gd name="connsiteX24" fmla="*/ 787400 w 1800163"/>
                <a:gd name="connsiteY24" fmla="*/ 508000 h 521390"/>
                <a:gd name="connsiteX25" fmla="*/ 1041400 w 1800163"/>
                <a:gd name="connsiteY25" fmla="*/ 488950 h 521390"/>
                <a:gd name="connsiteX26" fmla="*/ 1060450 w 1800163"/>
                <a:gd name="connsiteY26" fmla="*/ 469900 h 521390"/>
                <a:gd name="connsiteX27" fmla="*/ 1111250 w 1800163"/>
                <a:gd name="connsiteY27" fmla="*/ 476250 h 521390"/>
                <a:gd name="connsiteX28" fmla="*/ 1130300 w 1800163"/>
                <a:gd name="connsiteY28" fmla="*/ 488950 h 521390"/>
                <a:gd name="connsiteX29" fmla="*/ 1162050 w 1800163"/>
                <a:gd name="connsiteY29" fmla="*/ 495300 h 521390"/>
                <a:gd name="connsiteX30" fmla="*/ 1200150 w 1800163"/>
                <a:gd name="connsiteY30" fmla="*/ 520700 h 521390"/>
                <a:gd name="connsiteX31" fmla="*/ 1238250 w 1800163"/>
                <a:gd name="connsiteY31" fmla="*/ 508000 h 521390"/>
                <a:gd name="connsiteX32" fmla="*/ 1257300 w 1800163"/>
                <a:gd name="connsiteY32" fmla="*/ 501650 h 521390"/>
                <a:gd name="connsiteX33" fmla="*/ 1295400 w 1800163"/>
                <a:gd name="connsiteY33" fmla="*/ 495300 h 521390"/>
                <a:gd name="connsiteX34" fmla="*/ 1333500 w 1800163"/>
                <a:gd name="connsiteY34" fmla="*/ 482600 h 521390"/>
                <a:gd name="connsiteX35" fmla="*/ 1403350 w 1800163"/>
                <a:gd name="connsiteY35" fmla="*/ 476250 h 521390"/>
                <a:gd name="connsiteX36" fmla="*/ 1422400 w 1800163"/>
                <a:gd name="connsiteY36" fmla="*/ 469900 h 521390"/>
                <a:gd name="connsiteX37" fmla="*/ 1441450 w 1800163"/>
                <a:gd name="connsiteY37" fmla="*/ 431800 h 521390"/>
                <a:gd name="connsiteX38" fmla="*/ 1460500 w 1800163"/>
                <a:gd name="connsiteY38" fmla="*/ 412750 h 521390"/>
                <a:gd name="connsiteX39" fmla="*/ 1498600 w 1800163"/>
                <a:gd name="connsiteY39" fmla="*/ 406400 h 521390"/>
                <a:gd name="connsiteX40" fmla="*/ 1517650 w 1800163"/>
                <a:gd name="connsiteY40" fmla="*/ 400050 h 521390"/>
                <a:gd name="connsiteX41" fmla="*/ 1625600 w 1800163"/>
                <a:gd name="connsiteY41" fmla="*/ 393700 h 521390"/>
                <a:gd name="connsiteX42" fmla="*/ 1631950 w 1800163"/>
                <a:gd name="connsiteY42" fmla="*/ 355600 h 521390"/>
                <a:gd name="connsiteX43" fmla="*/ 1638300 w 1800163"/>
                <a:gd name="connsiteY43" fmla="*/ 336550 h 521390"/>
                <a:gd name="connsiteX44" fmla="*/ 1663700 w 1800163"/>
                <a:gd name="connsiteY44" fmla="*/ 330200 h 521390"/>
                <a:gd name="connsiteX45" fmla="*/ 1682750 w 1800163"/>
                <a:gd name="connsiteY45" fmla="*/ 317500 h 521390"/>
                <a:gd name="connsiteX46" fmla="*/ 1720850 w 1800163"/>
                <a:gd name="connsiteY46" fmla="*/ 298450 h 521390"/>
                <a:gd name="connsiteX47" fmla="*/ 1714500 w 1800163"/>
                <a:gd name="connsiteY47" fmla="*/ 273050 h 521390"/>
                <a:gd name="connsiteX48" fmla="*/ 1695450 w 1800163"/>
                <a:gd name="connsiteY48" fmla="*/ 266700 h 521390"/>
                <a:gd name="connsiteX49" fmla="*/ 1682750 w 1800163"/>
                <a:gd name="connsiteY49" fmla="*/ 247650 h 521390"/>
                <a:gd name="connsiteX50" fmla="*/ 1701800 w 1800163"/>
                <a:gd name="connsiteY50" fmla="*/ 241300 h 521390"/>
                <a:gd name="connsiteX51" fmla="*/ 1777441 w 1800163"/>
                <a:gd name="connsiteY51" fmla="*/ 234950 h 521390"/>
                <a:gd name="connsiteX52" fmla="*/ 1765300 w 1800163"/>
                <a:gd name="connsiteY52" fmla="*/ 184150 h 521390"/>
                <a:gd name="connsiteX53" fmla="*/ 1784350 w 1800163"/>
                <a:gd name="connsiteY53" fmla="*/ 177800 h 521390"/>
                <a:gd name="connsiteX54" fmla="*/ 1778000 w 1800163"/>
                <a:gd name="connsiteY54" fmla="*/ 69850 h 521390"/>
                <a:gd name="connsiteX55" fmla="*/ 1765300 w 1800163"/>
                <a:gd name="connsiteY55" fmla="*/ 31750 h 521390"/>
                <a:gd name="connsiteX56" fmla="*/ 1758950 w 1800163"/>
                <a:gd name="connsiteY56" fmla="*/ 12700 h 521390"/>
                <a:gd name="connsiteX57" fmla="*/ 1758950 w 1800163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58950 w 1784350"/>
                <a:gd name="connsiteY57" fmla="*/ 0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39750 w 1784350"/>
                <a:gd name="connsiteY18" fmla="*/ 469900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50850 w 1784350"/>
                <a:gd name="connsiteY15" fmla="*/ 444500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17805 w 1784350"/>
                <a:gd name="connsiteY18" fmla="*/ 484531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93700 w 1784350"/>
                <a:gd name="connsiteY13" fmla="*/ 400050 h 521390"/>
                <a:gd name="connsiteX14" fmla="*/ 431800 w 1784350"/>
                <a:gd name="connsiteY14" fmla="*/ 431800 h 521390"/>
                <a:gd name="connsiteX15" fmla="*/ 436220 w 1784350"/>
                <a:gd name="connsiteY15" fmla="*/ 481076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17805 w 1784350"/>
                <a:gd name="connsiteY18" fmla="*/ 484531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36550 w 1784350"/>
                <a:gd name="connsiteY11" fmla="*/ 381000 h 521390"/>
                <a:gd name="connsiteX12" fmla="*/ 374650 w 1784350"/>
                <a:gd name="connsiteY12" fmla="*/ 393700 h 521390"/>
                <a:gd name="connsiteX13" fmla="*/ 349809 w 1784350"/>
                <a:gd name="connsiteY13" fmla="*/ 429311 h 521390"/>
                <a:gd name="connsiteX14" fmla="*/ 431800 w 1784350"/>
                <a:gd name="connsiteY14" fmla="*/ 431800 h 521390"/>
                <a:gd name="connsiteX15" fmla="*/ 436220 w 1784350"/>
                <a:gd name="connsiteY15" fmla="*/ 481076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17805 w 1784350"/>
                <a:gd name="connsiteY18" fmla="*/ 484531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  <a:gd name="connsiteX0" fmla="*/ 0 w 1784350"/>
                <a:gd name="connsiteY0" fmla="*/ 0 h 521390"/>
                <a:gd name="connsiteX1" fmla="*/ 19050 w 1784350"/>
                <a:gd name="connsiteY1" fmla="*/ 88900 h 521390"/>
                <a:gd name="connsiteX2" fmla="*/ 38100 w 1784350"/>
                <a:gd name="connsiteY2" fmla="*/ 127000 h 521390"/>
                <a:gd name="connsiteX3" fmla="*/ 40589 w 1784350"/>
                <a:gd name="connsiteY3" fmla="*/ 186080 h 521390"/>
                <a:gd name="connsiteX4" fmla="*/ 31343 w 1784350"/>
                <a:gd name="connsiteY4" fmla="*/ 246126 h 521390"/>
                <a:gd name="connsiteX5" fmla="*/ 95250 w 1784350"/>
                <a:gd name="connsiteY5" fmla="*/ 285750 h 521390"/>
                <a:gd name="connsiteX6" fmla="*/ 120650 w 1784350"/>
                <a:gd name="connsiteY6" fmla="*/ 328676 h 521390"/>
                <a:gd name="connsiteX7" fmla="*/ 177800 w 1784350"/>
                <a:gd name="connsiteY7" fmla="*/ 317500 h 521390"/>
                <a:gd name="connsiteX8" fmla="*/ 215900 w 1784350"/>
                <a:gd name="connsiteY8" fmla="*/ 336550 h 521390"/>
                <a:gd name="connsiteX9" fmla="*/ 228600 w 1784350"/>
                <a:gd name="connsiteY9" fmla="*/ 355600 h 521390"/>
                <a:gd name="connsiteX10" fmla="*/ 247650 w 1784350"/>
                <a:gd name="connsiteY10" fmla="*/ 397561 h 521390"/>
                <a:gd name="connsiteX11" fmla="*/ 321919 w 1784350"/>
                <a:gd name="connsiteY11" fmla="*/ 402946 h 521390"/>
                <a:gd name="connsiteX12" fmla="*/ 374650 w 1784350"/>
                <a:gd name="connsiteY12" fmla="*/ 393700 h 521390"/>
                <a:gd name="connsiteX13" fmla="*/ 349809 w 1784350"/>
                <a:gd name="connsiteY13" fmla="*/ 429311 h 521390"/>
                <a:gd name="connsiteX14" fmla="*/ 431800 w 1784350"/>
                <a:gd name="connsiteY14" fmla="*/ 431800 h 521390"/>
                <a:gd name="connsiteX15" fmla="*/ 436220 w 1784350"/>
                <a:gd name="connsiteY15" fmla="*/ 481076 h 521390"/>
                <a:gd name="connsiteX16" fmla="*/ 482600 w 1784350"/>
                <a:gd name="connsiteY16" fmla="*/ 450850 h 521390"/>
                <a:gd name="connsiteX17" fmla="*/ 520700 w 1784350"/>
                <a:gd name="connsiteY17" fmla="*/ 463550 h 521390"/>
                <a:gd name="connsiteX18" fmla="*/ 517805 w 1784350"/>
                <a:gd name="connsiteY18" fmla="*/ 484531 h 521390"/>
                <a:gd name="connsiteX19" fmla="*/ 609600 w 1784350"/>
                <a:gd name="connsiteY19" fmla="*/ 463550 h 521390"/>
                <a:gd name="connsiteX20" fmla="*/ 628650 w 1784350"/>
                <a:gd name="connsiteY20" fmla="*/ 457200 h 521390"/>
                <a:gd name="connsiteX21" fmla="*/ 647700 w 1784350"/>
                <a:gd name="connsiteY21" fmla="*/ 463550 h 521390"/>
                <a:gd name="connsiteX22" fmla="*/ 704850 w 1784350"/>
                <a:gd name="connsiteY22" fmla="*/ 469900 h 521390"/>
                <a:gd name="connsiteX23" fmla="*/ 774700 w 1784350"/>
                <a:gd name="connsiteY23" fmla="*/ 488950 h 521390"/>
                <a:gd name="connsiteX24" fmla="*/ 787400 w 1784350"/>
                <a:gd name="connsiteY24" fmla="*/ 508000 h 521390"/>
                <a:gd name="connsiteX25" fmla="*/ 1041400 w 1784350"/>
                <a:gd name="connsiteY25" fmla="*/ 488950 h 521390"/>
                <a:gd name="connsiteX26" fmla="*/ 1060450 w 1784350"/>
                <a:gd name="connsiteY26" fmla="*/ 469900 h 521390"/>
                <a:gd name="connsiteX27" fmla="*/ 1111250 w 1784350"/>
                <a:gd name="connsiteY27" fmla="*/ 476250 h 521390"/>
                <a:gd name="connsiteX28" fmla="*/ 1130300 w 1784350"/>
                <a:gd name="connsiteY28" fmla="*/ 488950 h 521390"/>
                <a:gd name="connsiteX29" fmla="*/ 1162050 w 1784350"/>
                <a:gd name="connsiteY29" fmla="*/ 495300 h 521390"/>
                <a:gd name="connsiteX30" fmla="*/ 1200150 w 1784350"/>
                <a:gd name="connsiteY30" fmla="*/ 520700 h 521390"/>
                <a:gd name="connsiteX31" fmla="*/ 1238250 w 1784350"/>
                <a:gd name="connsiteY31" fmla="*/ 508000 h 521390"/>
                <a:gd name="connsiteX32" fmla="*/ 1257300 w 1784350"/>
                <a:gd name="connsiteY32" fmla="*/ 501650 h 521390"/>
                <a:gd name="connsiteX33" fmla="*/ 1295400 w 1784350"/>
                <a:gd name="connsiteY33" fmla="*/ 495300 h 521390"/>
                <a:gd name="connsiteX34" fmla="*/ 1333500 w 1784350"/>
                <a:gd name="connsiteY34" fmla="*/ 482600 h 521390"/>
                <a:gd name="connsiteX35" fmla="*/ 1403350 w 1784350"/>
                <a:gd name="connsiteY35" fmla="*/ 476250 h 521390"/>
                <a:gd name="connsiteX36" fmla="*/ 1422400 w 1784350"/>
                <a:gd name="connsiteY36" fmla="*/ 469900 h 521390"/>
                <a:gd name="connsiteX37" fmla="*/ 1441450 w 1784350"/>
                <a:gd name="connsiteY37" fmla="*/ 431800 h 521390"/>
                <a:gd name="connsiteX38" fmla="*/ 1460500 w 1784350"/>
                <a:gd name="connsiteY38" fmla="*/ 412750 h 521390"/>
                <a:gd name="connsiteX39" fmla="*/ 1498600 w 1784350"/>
                <a:gd name="connsiteY39" fmla="*/ 406400 h 521390"/>
                <a:gd name="connsiteX40" fmla="*/ 1517650 w 1784350"/>
                <a:gd name="connsiteY40" fmla="*/ 400050 h 521390"/>
                <a:gd name="connsiteX41" fmla="*/ 1625600 w 1784350"/>
                <a:gd name="connsiteY41" fmla="*/ 393700 h 521390"/>
                <a:gd name="connsiteX42" fmla="*/ 1631950 w 1784350"/>
                <a:gd name="connsiteY42" fmla="*/ 355600 h 521390"/>
                <a:gd name="connsiteX43" fmla="*/ 1638300 w 1784350"/>
                <a:gd name="connsiteY43" fmla="*/ 336550 h 521390"/>
                <a:gd name="connsiteX44" fmla="*/ 1663700 w 1784350"/>
                <a:gd name="connsiteY44" fmla="*/ 330200 h 521390"/>
                <a:gd name="connsiteX45" fmla="*/ 1682750 w 1784350"/>
                <a:gd name="connsiteY45" fmla="*/ 317500 h 521390"/>
                <a:gd name="connsiteX46" fmla="*/ 1720850 w 1784350"/>
                <a:gd name="connsiteY46" fmla="*/ 298450 h 521390"/>
                <a:gd name="connsiteX47" fmla="*/ 1714500 w 1784350"/>
                <a:gd name="connsiteY47" fmla="*/ 273050 h 521390"/>
                <a:gd name="connsiteX48" fmla="*/ 1695450 w 1784350"/>
                <a:gd name="connsiteY48" fmla="*/ 266700 h 521390"/>
                <a:gd name="connsiteX49" fmla="*/ 1682750 w 1784350"/>
                <a:gd name="connsiteY49" fmla="*/ 247650 h 521390"/>
                <a:gd name="connsiteX50" fmla="*/ 1701800 w 1784350"/>
                <a:gd name="connsiteY50" fmla="*/ 241300 h 521390"/>
                <a:gd name="connsiteX51" fmla="*/ 1777441 w 1784350"/>
                <a:gd name="connsiteY51" fmla="*/ 234950 h 521390"/>
                <a:gd name="connsiteX52" fmla="*/ 1765300 w 1784350"/>
                <a:gd name="connsiteY52" fmla="*/ 184150 h 521390"/>
                <a:gd name="connsiteX53" fmla="*/ 1784350 w 1784350"/>
                <a:gd name="connsiteY53" fmla="*/ 177800 h 521390"/>
                <a:gd name="connsiteX54" fmla="*/ 1778000 w 1784350"/>
                <a:gd name="connsiteY54" fmla="*/ 69850 h 521390"/>
                <a:gd name="connsiteX55" fmla="*/ 1765300 w 1784350"/>
                <a:gd name="connsiteY55" fmla="*/ 31750 h 521390"/>
                <a:gd name="connsiteX56" fmla="*/ 1758950 w 1784350"/>
                <a:gd name="connsiteY56" fmla="*/ 12700 h 521390"/>
                <a:gd name="connsiteX57" fmla="*/ 1780896 w 1784350"/>
                <a:gd name="connsiteY57" fmla="*/ 7315 h 521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784350" h="521390">
                  <a:moveTo>
                    <a:pt x="0" y="0"/>
                  </a:moveTo>
                  <a:cubicBezTo>
                    <a:pt x="23697" y="59242"/>
                    <a:pt x="4919" y="4117"/>
                    <a:pt x="19050" y="88900"/>
                  </a:cubicBezTo>
                  <a:cubicBezTo>
                    <a:pt x="23682" y="116690"/>
                    <a:pt x="34510" y="110803"/>
                    <a:pt x="38100" y="127000"/>
                  </a:cubicBezTo>
                  <a:cubicBezTo>
                    <a:pt x="41690" y="143197"/>
                    <a:pt x="5940" y="174530"/>
                    <a:pt x="40589" y="186080"/>
                  </a:cubicBezTo>
                  <a:cubicBezTo>
                    <a:pt x="44822" y="198780"/>
                    <a:pt x="22233" y="229514"/>
                    <a:pt x="31343" y="246126"/>
                  </a:cubicBezTo>
                  <a:cubicBezTo>
                    <a:pt x="40453" y="262738"/>
                    <a:pt x="80366" y="271992"/>
                    <a:pt x="95250" y="285750"/>
                  </a:cubicBezTo>
                  <a:cubicBezTo>
                    <a:pt x="110134" y="299508"/>
                    <a:pt x="112291" y="326168"/>
                    <a:pt x="120650" y="328676"/>
                  </a:cubicBezTo>
                  <a:cubicBezTo>
                    <a:pt x="202562" y="353250"/>
                    <a:pt x="161925" y="316188"/>
                    <a:pt x="177800" y="317500"/>
                  </a:cubicBezTo>
                  <a:cubicBezTo>
                    <a:pt x="193675" y="318812"/>
                    <a:pt x="161305" y="300154"/>
                    <a:pt x="215900" y="336550"/>
                  </a:cubicBezTo>
                  <a:cubicBezTo>
                    <a:pt x="220133" y="342900"/>
                    <a:pt x="223308" y="345432"/>
                    <a:pt x="228600" y="355600"/>
                  </a:cubicBezTo>
                  <a:cubicBezTo>
                    <a:pt x="233892" y="365768"/>
                    <a:pt x="232097" y="389670"/>
                    <a:pt x="247650" y="397561"/>
                  </a:cubicBezTo>
                  <a:cubicBezTo>
                    <a:pt x="263203" y="405452"/>
                    <a:pt x="304073" y="401324"/>
                    <a:pt x="321919" y="402946"/>
                  </a:cubicBezTo>
                  <a:cubicBezTo>
                    <a:pt x="334619" y="407179"/>
                    <a:pt x="370002" y="389306"/>
                    <a:pt x="374650" y="393700"/>
                  </a:cubicBezTo>
                  <a:cubicBezTo>
                    <a:pt x="379298" y="398094"/>
                    <a:pt x="358089" y="417441"/>
                    <a:pt x="349809" y="429311"/>
                  </a:cubicBezTo>
                  <a:cubicBezTo>
                    <a:pt x="369758" y="459235"/>
                    <a:pt x="417398" y="423173"/>
                    <a:pt x="431800" y="431800"/>
                  </a:cubicBezTo>
                  <a:cubicBezTo>
                    <a:pt x="446202" y="440427"/>
                    <a:pt x="429074" y="478396"/>
                    <a:pt x="436220" y="481076"/>
                  </a:cubicBezTo>
                  <a:cubicBezTo>
                    <a:pt x="446326" y="484866"/>
                    <a:pt x="468520" y="453771"/>
                    <a:pt x="482600" y="450850"/>
                  </a:cubicBezTo>
                  <a:cubicBezTo>
                    <a:pt x="496680" y="447929"/>
                    <a:pt x="514833" y="457937"/>
                    <a:pt x="520700" y="463550"/>
                  </a:cubicBezTo>
                  <a:cubicBezTo>
                    <a:pt x="526567" y="469163"/>
                    <a:pt x="518770" y="477537"/>
                    <a:pt x="517805" y="484531"/>
                  </a:cubicBezTo>
                  <a:cubicBezTo>
                    <a:pt x="541088" y="482414"/>
                    <a:pt x="591126" y="468105"/>
                    <a:pt x="609600" y="463550"/>
                  </a:cubicBezTo>
                  <a:cubicBezTo>
                    <a:pt x="628074" y="458995"/>
                    <a:pt x="621957" y="457200"/>
                    <a:pt x="628650" y="457200"/>
                  </a:cubicBezTo>
                  <a:cubicBezTo>
                    <a:pt x="635343" y="457200"/>
                    <a:pt x="641098" y="462450"/>
                    <a:pt x="647700" y="463550"/>
                  </a:cubicBezTo>
                  <a:cubicBezTo>
                    <a:pt x="666606" y="466701"/>
                    <a:pt x="685800" y="467783"/>
                    <a:pt x="704850" y="469900"/>
                  </a:cubicBezTo>
                  <a:cubicBezTo>
                    <a:pt x="753189" y="486013"/>
                    <a:pt x="729823" y="479975"/>
                    <a:pt x="774700" y="488950"/>
                  </a:cubicBezTo>
                  <a:cubicBezTo>
                    <a:pt x="778933" y="495300"/>
                    <a:pt x="779778" y="507609"/>
                    <a:pt x="787400" y="508000"/>
                  </a:cubicBezTo>
                  <a:cubicBezTo>
                    <a:pt x="845580" y="510984"/>
                    <a:pt x="975125" y="544179"/>
                    <a:pt x="1041400" y="488950"/>
                  </a:cubicBezTo>
                  <a:cubicBezTo>
                    <a:pt x="1048299" y="483201"/>
                    <a:pt x="1054100" y="476250"/>
                    <a:pt x="1060450" y="469900"/>
                  </a:cubicBezTo>
                  <a:cubicBezTo>
                    <a:pt x="1077383" y="472017"/>
                    <a:pt x="1094786" y="471760"/>
                    <a:pt x="1111250" y="476250"/>
                  </a:cubicBezTo>
                  <a:cubicBezTo>
                    <a:pt x="1118613" y="478258"/>
                    <a:pt x="1123154" y="486270"/>
                    <a:pt x="1130300" y="488950"/>
                  </a:cubicBezTo>
                  <a:cubicBezTo>
                    <a:pt x="1140406" y="492740"/>
                    <a:pt x="1151467" y="493183"/>
                    <a:pt x="1162050" y="495300"/>
                  </a:cubicBezTo>
                  <a:cubicBezTo>
                    <a:pt x="1174750" y="503767"/>
                    <a:pt x="1185670" y="525527"/>
                    <a:pt x="1200150" y="520700"/>
                  </a:cubicBezTo>
                  <a:lnTo>
                    <a:pt x="1238250" y="508000"/>
                  </a:lnTo>
                  <a:cubicBezTo>
                    <a:pt x="1244600" y="505883"/>
                    <a:pt x="1250698" y="502750"/>
                    <a:pt x="1257300" y="501650"/>
                  </a:cubicBezTo>
                  <a:cubicBezTo>
                    <a:pt x="1270000" y="499533"/>
                    <a:pt x="1282909" y="498423"/>
                    <a:pt x="1295400" y="495300"/>
                  </a:cubicBezTo>
                  <a:cubicBezTo>
                    <a:pt x="1308387" y="492053"/>
                    <a:pt x="1320168" y="483812"/>
                    <a:pt x="1333500" y="482600"/>
                  </a:cubicBezTo>
                  <a:lnTo>
                    <a:pt x="1403350" y="476250"/>
                  </a:lnTo>
                  <a:cubicBezTo>
                    <a:pt x="1409700" y="474133"/>
                    <a:pt x="1417173" y="474081"/>
                    <a:pt x="1422400" y="469900"/>
                  </a:cubicBezTo>
                  <a:cubicBezTo>
                    <a:pt x="1443811" y="452771"/>
                    <a:pt x="1428303" y="451520"/>
                    <a:pt x="1441450" y="431800"/>
                  </a:cubicBezTo>
                  <a:cubicBezTo>
                    <a:pt x="1446431" y="424328"/>
                    <a:pt x="1452294" y="416397"/>
                    <a:pt x="1460500" y="412750"/>
                  </a:cubicBezTo>
                  <a:cubicBezTo>
                    <a:pt x="1472265" y="407521"/>
                    <a:pt x="1486031" y="409193"/>
                    <a:pt x="1498600" y="406400"/>
                  </a:cubicBezTo>
                  <a:cubicBezTo>
                    <a:pt x="1505134" y="404948"/>
                    <a:pt x="1510990" y="400716"/>
                    <a:pt x="1517650" y="400050"/>
                  </a:cubicBezTo>
                  <a:cubicBezTo>
                    <a:pt x="1553517" y="396463"/>
                    <a:pt x="1589617" y="395817"/>
                    <a:pt x="1625600" y="393700"/>
                  </a:cubicBezTo>
                  <a:cubicBezTo>
                    <a:pt x="1627717" y="381000"/>
                    <a:pt x="1629157" y="368169"/>
                    <a:pt x="1631950" y="355600"/>
                  </a:cubicBezTo>
                  <a:cubicBezTo>
                    <a:pt x="1633402" y="349066"/>
                    <a:pt x="1633073" y="340731"/>
                    <a:pt x="1638300" y="336550"/>
                  </a:cubicBezTo>
                  <a:cubicBezTo>
                    <a:pt x="1645115" y="331098"/>
                    <a:pt x="1655233" y="332317"/>
                    <a:pt x="1663700" y="330200"/>
                  </a:cubicBezTo>
                  <a:cubicBezTo>
                    <a:pt x="1670050" y="325967"/>
                    <a:pt x="1675924" y="320913"/>
                    <a:pt x="1682750" y="317500"/>
                  </a:cubicBezTo>
                  <a:cubicBezTo>
                    <a:pt x="1735330" y="291210"/>
                    <a:pt x="1666255" y="334846"/>
                    <a:pt x="1720850" y="298450"/>
                  </a:cubicBezTo>
                  <a:cubicBezTo>
                    <a:pt x="1718733" y="289983"/>
                    <a:pt x="1719952" y="279865"/>
                    <a:pt x="1714500" y="273050"/>
                  </a:cubicBezTo>
                  <a:cubicBezTo>
                    <a:pt x="1710319" y="267823"/>
                    <a:pt x="1700677" y="270881"/>
                    <a:pt x="1695450" y="266700"/>
                  </a:cubicBezTo>
                  <a:cubicBezTo>
                    <a:pt x="1689491" y="261932"/>
                    <a:pt x="1686983" y="254000"/>
                    <a:pt x="1682750" y="247650"/>
                  </a:cubicBezTo>
                  <a:cubicBezTo>
                    <a:pt x="1689100" y="245533"/>
                    <a:pt x="1686018" y="243417"/>
                    <a:pt x="1701800" y="241300"/>
                  </a:cubicBezTo>
                  <a:cubicBezTo>
                    <a:pt x="1717582" y="239183"/>
                    <a:pt x="1775173" y="245502"/>
                    <a:pt x="1777441" y="234950"/>
                  </a:cubicBezTo>
                  <a:cubicBezTo>
                    <a:pt x="1791464" y="169720"/>
                    <a:pt x="1764149" y="193675"/>
                    <a:pt x="1765300" y="184150"/>
                  </a:cubicBezTo>
                  <a:cubicBezTo>
                    <a:pt x="1766451" y="174625"/>
                    <a:pt x="1778000" y="179917"/>
                    <a:pt x="1784350" y="177800"/>
                  </a:cubicBezTo>
                  <a:cubicBezTo>
                    <a:pt x="1782233" y="141817"/>
                    <a:pt x="1782662" y="105593"/>
                    <a:pt x="1778000" y="69850"/>
                  </a:cubicBezTo>
                  <a:cubicBezTo>
                    <a:pt x="1776269" y="56575"/>
                    <a:pt x="1769533" y="44450"/>
                    <a:pt x="1765300" y="31750"/>
                  </a:cubicBezTo>
                  <a:cubicBezTo>
                    <a:pt x="1763183" y="25400"/>
                    <a:pt x="1756351" y="16772"/>
                    <a:pt x="1758950" y="12700"/>
                  </a:cubicBezTo>
                  <a:cubicBezTo>
                    <a:pt x="1761549" y="8628"/>
                    <a:pt x="1773581" y="9110"/>
                    <a:pt x="1780896" y="7315"/>
                  </a:cubicBezTo>
                </a:path>
              </a:pathLst>
            </a:custGeom>
            <a:noFill/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269620" y="4312685"/>
              <a:ext cx="1271110" cy="551923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329796" y="4361425"/>
              <a:ext cx="1167179" cy="424545"/>
            </a:xfrm>
            <a:prstGeom prst="ellipse">
              <a:avLst/>
            </a:prstGeom>
            <a:noFill/>
            <a:ln w="6350"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endCxn id="27" idx="85"/>
            </p:cNvCxnSpPr>
            <p:nvPr/>
          </p:nvCxnSpPr>
          <p:spPr>
            <a:xfrm>
              <a:off x="1811957" y="4533027"/>
              <a:ext cx="2184363" cy="935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271489" y="3429000"/>
              <a:ext cx="1481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1447800" y="1600200"/>
              <a:ext cx="1510953" cy="886599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468559" y="1219201"/>
              <a:ext cx="534970" cy="1295400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1330276" y="1219200"/>
              <a:ext cx="117524" cy="1281499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685800" y="1600200"/>
              <a:ext cx="703238" cy="914401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2391992" y="1397718"/>
              <a:ext cx="212184" cy="44329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 rot="2193357" flipV="1">
              <a:off x="2544392" y="1518967"/>
              <a:ext cx="255734" cy="38615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Heart 69"/>
            <p:cNvSpPr/>
            <p:nvPr/>
          </p:nvSpPr>
          <p:spPr>
            <a:xfrm rot="13858081">
              <a:off x="2078125" y="824735"/>
              <a:ext cx="207312" cy="544552"/>
            </a:xfrm>
            <a:custGeom>
              <a:avLst/>
              <a:gdLst>
                <a:gd name="connsiteX0" fmla="*/ 56536 w 113072"/>
                <a:gd name="connsiteY0" fmla="*/ 109518 h 438073"/>
                <a:gd name="connsiteX1" fmla="*/ 56536 w 113072"/>
                <a:gd name="connsiteY1" fmla="*/ 438073 h 438073"/>
                <a:gd name="connsiteX2" fmla="*/ 56536 w 113072"/>
                <a:gd name="connsiteY2" fmla="*/ 109518 h 438073"/>
                <a:gd name="connsiteX0" fmla="*/ 56948 w 113896"/>
                <a:gd name="connsiteY0" fmla="*/ 90769 h 495524"/>
                <a:gd name="connsiteX1" fmla="*/ 56948 w 113896"/>
                <a:gd name="connsiteY1" fmla="*/ 495524 h 495524"/>
                <a:gd name="connsiteX2" fmla="*/ 56948 w 113896"/>
                <a:gd name="connsiteY2" fmla="*/ 90769 h 495524"/>
                <a:gd name="connsiteX0" fmla="*/ 56948 w 113896"/>
                <a:gd name="connsiteY0" fmla="*/ 82647 h 544552"/>
                <a:gd name="connsiteX1" fmla="*/ 56948 w 113896"/>
                <a:gd name="connsiteY1" fmla="*/ 544552 h 544552"/>
                <a:gd name="connsiteX2" fmla="*/ 56948 w 113896"/>
                <a:gd name="connsiteY2" fmla="*/ 82647 h 54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896" h="544552">
                  <a:moveTo>
                    <a:pt x="56948" y="82647"/>
                  </a:moveTo>
                  <a:cubicBezTo>
                    <a:pt x="80505" y="-172895"/>
                    <a:pt x="172376" y="215997"/>
                    <a:pt x="56948" y="544552"/>
                  </a:cubicBezTo>
                  <a:cubicBezTo>
                    <a:pt x="-58480" y="215997"/>
                    <a:pt x="33391" y="-172895"/>
                    <a:pt x="56948" y="82647"/>
                  </a:cubicBez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Heart 69"/>
            <p:cNvSpPr/>
            <p:nvPr/>
          </p:nvSpPr>
          <p:spPr>
            <a:xfrm rot="9907923">
              <a:off x="1771720" y="862506"/>
              <a:ext cx="207312" cy="544552"/>
            </a:xfrm>
            <a:custGeom>
              <a:avLst/>
              <a:gdLst>
                <a:gd name="connsiteX0" fmla="*/ 56536 w 113072"/>
                <a:gd name="connsiteY0" fmla="*/ 109518 h 438073"/>
                <a:gd name="connsiteX1" fmla="*/ 56536 w 113072"/>
                <a:gd name="connsiteY1" fmla="*/ 438073 h 438073"/>
                <a:gd name="connsiteX2" fmla="*/ 56536 w 113072"/>
                <a:gd name="connsiteY2" fmla="*/ 109518 h 438073"/>
                <a:gd name="connsiteX0" fmla="*/ 56948 w 113896"/>
                <a:gd name="connsiteY0" fmla="*/ 90769 h 495524"/>
                <a:gd name="connsiteX1" fmla="*/ 56948 w 113896"/>
                <a:gd name="connsiteY1" fmla="*/ 495524 h 495524"/>
                <a:gd name="connsiteX2" fmla="*/ 56948 w 113896"/>
                <a:gd name="connsiteY2" fmla="*/ 90769 h 495524"/>
                <a:gd name="connsiteX0" fmla="*/ 56948 w 113896"/>
                <a:gd name="connsiteY0" fmla="*/ 82647 h 544552"/>
                <a:gd name="connsiteX1" fmla="*/ 56948 w 113896"/>
                <a:gd name="connsiteY1" fmla="*/ 544552 h 544552"/>
                <a:gd name="connsiteX2" fmla="*/ 56948 w 113896"/>
                <a:gd name="connsiteY2" fmla="*/ 82647 h 544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3896" h="544552">
                  <a:moveTo>
                    <a:pt x="56948" y="82647"/>
                  </a:moveTo>
                  <a:cubicBezTo>
                    <a:pt x="80505" y="-172895"/>
                    <a:pt x="172376" y="215997"/>
                    <a:pt x="56948" y="544552"/>
                  </a:cubicBezTo>
                  <a:cubicBezTo>
                    <a:pt x="-58480" y="215997"/>
                    <a:pt x="33391" y="-172895"/>
                    <a:pt x="56948" y="82647"/>
                  </a:cubicBezTo>
                  <a:close/>
                </a:path>
              </a:pathLst>
            </a:custGeom>
            <a:solidFill>
              <a:srgbClr val="00B050"/>
            </a:solidFill>
            <a:ln w="63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 flipV="1">
              <a:off x="533400" y="1134782"/>
              <a:ext cx="152400" cy="46541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 flipV="1">
              <a:off x="609600" y="1134782"/>
              <a:ext cx="76200" cy="462766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85800" y="1097011"/>
              <a:ext cx="0" cy="50053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457200" y="1134782"/>
              <a:ext cx="228600" cy="462767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457200" y="1219200"/>
              <a:ext cx="228600" cy="381000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381000" y="1347279"/>
              <a:ext cx="304800" cy="252921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381000" y="1283224"/>
              <a:ext cx="304800" cy="318595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Isosceles Triangle 54"/>
            <p:cNvSpPr/>
            <p:nvPr/>
          </p:nvSpPr>
          <p:spPr>
            <a:xfrm rot="21295544">
              <a:off x="1259316" y="850688"/>
              <a:ext cx="103293" cy="374176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 rot="3552997">
              <a:off x="3050471" y="1320523"/>
              <a:ext cx="103293" cy="374176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914400" y="1442521"/>
              <a:ext cx="0" cy="42438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 flipV="1">
              <a:off x="991819" y="1651310"/>
              <a:ext cx="74981" cy="42438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 flipV="1">
              <a:off x="1077162" y="1473740"/>
              <a:ext cx="301792" cy="367277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374834" y="1097011"/>
              <a:ext cx="152400" cy="550722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682979" y="1473739"/>
              <a:ext cx="76200" cy="563221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1604980" y="1850468"/>
              <a:ext cx="462344" cy="321231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1759180" y="2209800"/>
              <a:ext cx="490854" cy="7620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2004607" y="1841017"/>
              <a:ext cx="185833" cy="292583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Isosceles Triangle 64"/>
            <p:cNvSpPr/>
            <p:nvPr/>
          </p:nvSpPr>
          <p:spPr>
            <a:xfrm rot="5091675">
              <a:off x="2288301" y="2068794"/>
              <a:ext cx="72402" cy="26269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65"/>
            <p:cNvSpPr/>
            <p:nvPr/>
          </p:nvSpPr>
          <p:spPr>
            <a:xfrm rot="2444136">
              <a:off x="2179473" y="1671299"/>
              <a:ext cx="72402" cy="26269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Isosceles Triangle 66"/>
            <p:cNvSpPr/>
            <p:nvPr/>
          </p:nvSpPr>
          <p:spPr>
            <a:xfrm rot="3498343">
              <a:off x="2099766" y="1671300"/>
              <a:ext cx="72402" cy="26269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Isosceles Triangle 67"/>
            <p:cNvSpPr/>
            <p:nvPr/>
          </p:nvSpPr>
          <p:spPr>
            <a:xfrm rot="267570">
              <a:off x="1724563" y="1332439"/>
              <a:ext cx="72402" cy="26269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 rot="777817">
              <a:off x="1503094" y="903718"/>
              <a:ext cx="72402" cy="26269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Isosceles Triangle 69"/>
            <p:cNvSpPr/>
            <p:nvPr/>
          </p:nvSpPr>
          <p:spPr>
            <a:xfrm rot="19420321">
              <a:off x="983419" y="1292355"/>
              <a:ext cx="89127" cy="228424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Isosceles Triangle 70"/>
            <p:cNvSpPr/>
            <p:nvPr/>
          </p:nvSpPr>
          <p:spPr>
            <a:xfrm>
              <a:off x="883257" y="1222025"/>
              <a:ext cx="72402" cy="26269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Isosceles Triangle 71"/>
            <p:cNvSpPr/>
            <p:nvPr/>
          </p:nvSpPr>
          <p:spPr>
            <a:xfrm rot="21049075">
              <a:off x="955618" y="1505626"/>
              <a:ext cx="72402" cy="262693"/>
            </a:xfrm>
            <a:prstGeom prst="triangle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Arrow Connector 72"/>
            <p:cNvCxnSpPr>
              <a:stCxn id="160" idx="2"/>
            </p:cNvCxnSpPr>
            <p:nvPr/>
          </p:nvCxnSpPr>
          <p:spPr>
            <a:xfrm flipH="1">
              <a:off x="457200" y="758838"/>
              <a:ext cx="264800" cy="3381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883257" y="758838"/>
              <a:ext cx="822069" cy="22468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2817545" y="1807856"/>
              <a:ext cx="354611" cy="1688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449296" y="3993630"/>
              <a:ext cx="462082" cy="63296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5303389" y="3765844"/>
              <a:ext cx="287521" cy="4911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reeform 77"/>
            <p:cNvSpPr/>
            <p:nvPr/>
          </p:nvSpPr>
          <p:spPr>
            <a:xfrm>
              <a:off x="1467293" y="6964326"/>
              <a:ext cx="2860158" cy="1212111"/>
            </a:xfrm>
            <a:custGeom>
              <a:avLst/>
              <a:gdLst>
                <a:gd name="connsiteX0" fmla="*/ 0 w 2860158"/>
                <a:gd name="connsiteY0" fmla="*/ 0 h 1212111"/>
                <a:gd name="connsiteX1" fmla="*/ 31898 w 2860158"/>
                <a:gd name="connsiteY1" fmla="*/ 53162 h 1212111"/>
                <a:gd name="connsiteX2" fmla="*/ 53163 w 2860158"/>
                <a:gd name="connsiteY2" fmla="*/ 95693 h 1212111"/>
                <a:gd name="connsiteX3" fmla="*/ 127591 w 2860158"/>
                <a:gd name="connsiteY3" fmla="*/ 170121 h 1212111"/>
                <a:gd name="connsiteX4" fmla="*/ 244549 w 2860158"/>
                <a:gd name="connsiteY4" fmla="*/ 180753 h 1212111"/>
                <a:gd name="connsiteX5" fmla="*/ 276447 w 2860158"/>
                <a:gd name="connsiteY5" fmla="*/ 191386 h 1212111"/>
                <a:gd name="connsiteX6" fmla="*/ 308344 w 2860158"/>
                <a:gd name="connsiteY6" fmla="*/ 265814 h 1212111"/>
                <a:gd name="connsiteX7" fmla="*/ 329609 w 2860158"/>
                <a:gd name="connsiteY7" fmla="*/ 297711 h 1212111"/>
                <a:gd name="connsiteX8" fmla="*/ 340242 w 2860158"/>
                <a:gd name="connsiteY8" fmla="*/ 329609 h 1212111"/>
                <a:gd name="connsiteX9" fmla="*/ 350874 w 2860158"/>
                <a:gd name="connsiteY9" fmla="*/ 425302 h 1212111"/>
                <a:gd name="connsiteX10" fmla="*/ 414670 w 2860158"/>
                <a:gd name="connsiteY10" fmla="*/ 446567 h 1212111"/>
                <a:gd name="connsiteX11" fmla="*/ 648586 w 2860158"/>
                <a:gd name="connsiteY11" fmla="*/ 457200 h 1212111"/>
                <a:gd name="connsiteX12" fmla="*/ 776177 w 2860158"/>
                <a:gd name="connsiteY12" fmla="*/ 520995 h 1212111"/>
                <a:gd name="connsiteX13" fmla="*/ 808074 w 2860158"/>
                <a:gd name="connsiteY13" fmla="*/ 531627 h 1212111"/>
                <a:gd name="connsiteX14" fmla="*/ 871870 w 2860158"/>
                <a:gd name="connsiteY14" fmla="*/ 520995 h 1212111"/>
                <a:gd name="connsiteX15" fmla="*/ 946298 w 2860158"/>
                <a:gd name="connsiteY15" fmla="*/ 489097 h 1212111"/>
                <a:gd name="connsiteX16" fmla="*/ 967563 w 2860158"/>
                <a:gd name="connsiteY16" fmla="*/ 457200 h 1212111"/>
                <a:gd name="connsiteX17" fmla="*/ 988828 w 2860158"/>
                <a:gd name="connsiteY17" fmla="*/ 382772 h 1212111"/>
                <a:gd name="connsiteX18" fmla="*/ 1010093 w 2860158"/>
                <a:gd name="connsiteY18" fmla="*/ 350874 h 1212111"/>
                <a:gd name="connsiteX19" fmla="*/ 1297172 w 2860158"/>
                <a:gd name="connsiteY19" fmla="*/ 361507 h 1212111"/>
                <a:gd name="connsiteX20" fmla="*/ 1360967 w 2860158"/>
                <a:gd name="connsiteY20" fmla="*/ 404037 h 1212111"/>
                <a:gd name="connsiteX21" fmla="*/ 1488558 w 2860158"/>
                <a:gd name="connsiteY21" fmla="*/ 446567 h 1212111"/>
                <a:gd name="connsiteX22" fmla="*/ 1520456 w 2860158"/>
                <a:gd name="connsiteY22" fmla="*/ 467832 h 1212111"/>
                <a:gd name="connsiteX23" fmla="*/ 1541721 w 2860158"/>
                <a:gd name="connsiteY23" fmla="*/ 499730 h 1212111"/>
                <a:gd name="connsiteX24" fmla="*/ 1552354 w 2860158"/>
                <a:gd name="connsiteY24" fmla="*/ 627321 h 1212111"/>
                <a:gd name="connsiteX25" fmla="*/ 1605516 w 2860158"/>
                <a:gd name="connsiteY25" fmla="*/ 637953 h 1212111"/>
                <a:gd name="connsiteX26" fmla="*/ 1637414 w 2860158"/>
                <a:gd name="connsiteY26" fmla="*/ 648586 h 1212111"/>
                <a:gd name="connsiteX27" fmla="*/ 1701209 w 2860158"/>
                <a:gd name="connsiteY27" fmla="*/ 723014 h 1212111"/>
                <a:gd name="connsiteX28" fmla="*/ 1722474 w 2860158"/>
                <a:gd name="connsiteY28" fmla="*/ 754911 h 1212111"/>
                <a:gd name="connsiteX29" fmla="*/ 1765005 w 2860158"/>
                <a:gd name="connsiteY29" fmla="*/ 797441 h 1212111"/>
                <a:gd name="connsiteX30" fmla="*/ 2147777 w 2860158"/>
                <a:gd name="connsiteY30" fmla="*/ 808074 h 1212111"/>
                <a:gd name="connsiteX31" fmla="*/ 2179674 w 2860158"/>
                <a:gd name="connsiteY31" fmla="*/ 829339 h 1212111"/>
                <a:gd name="connsiteX32" fmla="*/ 2200940 w 2860158"/>
                <a:gd name="connsiteY32" fmla="*/ 893134 h 1212111"/>
                <a:gd name="connsiteX33" fmla="*/ 2243470 w 2860158"/>
                <a:gd name="connsiteY33" fmla="*/ 988827 h 1212111"/>
                <a:gd name="connsiteX34" fmla="*/ 2286000 w 2860158"/>
                <a:gd name="connsiteY34" fmla="*/ 999460 h 1212111"/>
                <a:gd name="connsiteX35" fmla="*/ 2349795 w 2860158"/>
                <a:gd name="connsiteY35" fmla="*/ 1020725 h 1212111"/>
                <a:gd name="connsiteX36" fmla="*/ 2434856 w 2860158"/>
                <a:gd name="connsiteY36" fmla="*/ 1084521 h 1212111"/>
                <a:gd name="connsiteX37" fmla="*/ 2519916 w 2860158"/>
                <a:gd name="connsiteY37" fmla="*/ 1180214 h 1212111"/>
                <a:gd name="connsiteX38" fmla="*/ 2604977 w 2860158"/>
                <a:gd name="connsiteY38" fmla="*/ 1190846 h 1212111"/>
                <a:gd name="connsiteX39" fmla="*/ 2647507 w 2860158"/>
                <a:gd name="connsiteY39" fmla="*/ 1201479 h 1212111"/>
                <a:gd name="connsiteX40" fmla="*/ 2679405 w 2860158"/>
                <a:gd name="connsiteY40" fmla="*/ 1212111 h 1212111"/>
                <a:gd name="connsiteX41" fmla="*/ 2753833 w 2860158"/>
                <a:gd name="connsiteY41" fmla="*/ 1201479 h 1212111"/>
                <a:gd name="connsiteX42" fmla="*/ 2860158 w 2860158"/>
                <a:gd name="connsiteY42" fmla="*/ 1201479 h 1212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860158" h="1212111">
                  <a:moveTo>
                    <a:pt x="0" y="0"/>
                  </a:moveTo>
                  <a:cubicBezTo>
                    <a:pt x="10633" y="17721"/>
                    <a:pt x="21862" y="35097"/>
                    <a:pt x="31898" y="53162"/>
                  </a:cubicBezTo>
                  <a:cubicBezTo>
                    <a:pt x="39596" y="67018"/>
                    <a:pt x="45008" y="82101"/>
                    <a:pt x="53163" y="95693"/>
                  </a:cubicBezTo>
                  <a:cubicBezTo>
                    <a:pt x="80574" y="141378"/>
                    <a:pt x="80804" y="163437"/>
                    <a:pt x="127591" y="170121"/>
                  </a:cubicBezTo>
                  <a:cubicBezTo>
                    <a:pt x="166344" y="175657"/>
                    <a:pt x="205563" y="177209"/>
                    <a:pt x="244549" y="180753"/>
                  </a:cubicBezTo>
                  <a:cubicBezTo>
                    <a:pt x="255182" y="184297"/>
                    <a:pt x="267695" y="184385"/>
                    <a:pt x="276447" y="191386"/>
                  </a:cubicBezTo>
                  <a:cubicBezTo>
                    <a:pt x="305463" y="214598"/>
                    <a:pt x="295019" y="234722"/>
                    <a:pt x="308344" y="265814"/>
                  </a:cubicBezTo>
                  <a:cubicBezTo>
                    <a:pt x="313378" y="277559"/>
                    <a:pt x="323894" y="286282"/>
                    <a:pt x="329609" y="297711"/>
                  </a:cubicBezTo>
                  <a:cubicBezTo>
                    <a:pt x="334621" y="307736"/>
                    <a:pt x="336698" y="318976"/>
                    <a:pt x="340242" y="329609"/>
                  </a:cubicBezTo>
                  <a:cubicBezTo>
                    <a:pt x="343786" y="361507"/>
                    <a:pt x="333644" y="398226"/>
                    <a:pt x="350874" y="425302"/>
                  </a:cubicBezTo>
                  <a:cubicBezTo>
                    <a:pt x="362908" y="444213"/>
                    <a:pt x="392278" y="445549"/>
                    <a:pt x="414670" y="446567"/>
                  </a:cubicBezTo>
                  <a:lnTo>
                    <a:pt x="648586" y="457200"/>
                  </a:lnTo>
                  <a:cubicBezTo>
                    <a:pt x="731031" y="512164"/>
                    <a:pt x="688136" y="491648"/>
                    <a:pt x="776177" y="520995"/>
                  </a:cubicBezTo>
                  <a:lnTo>
                    <a:pt x="808074" y="531627"/>
                  </a:lnTo>
                  <a:cubicBezTo>
                    <a:pt x="829339" y="528083"/>
                    <a:pt x="850825" y="525672"/>
                    <a:pt x="871870" y="520995"/>
                  </a:cubicBezTo>
                  <a:cubicBezTo>
                    <a:pt x="900026" y="514738"/>
                    <a:pt x="920299" y="502096"/>
                    <a:pt x="946298" y="489097"/>
                  </a:cubicBezTo>
                  <a:cubicBezTo>
                    <a:pt x="953386" y="478465"/>
                    <a:pt x="961848" y="468630"/>
                    <a:pt x="967563" y="457200"/>
                  </a:cubicBezTo>
                  <a:cubicBezTo>
                    <a:pt x="988247" y="415832"/>
                    <a:pt x="968396" y="430447"/>
                    <a:pt x="988828" y="382772"/>
                  </a:cubicBezTo>
                  <a:cubicBezTo>
                    <a:pt x="993862" y="371026"/>
                    <a:pt x="1003005" y="361507"/>
                    <a:pt x="1010093" y="350874"/>
                  </a:cubicBezTo>
                  <a:cubicBezTo>
                    <a:pt x="1105786" y="354418"/>
                    <a:pt x="1202494" y="347162"/>
                    <a:pt x="1297172" y="361507"/>
                  </a:cubicBezTo>
                  <a:cubicBezTo>
                    <a:pt x="1322441" y="365336"/>
                    <a:pt x="1336173" y="397839"/>
                    <a:pt x="1360967" y="404037"/>
                  </a:cubicBezTo>
                  <a:cubicBezTo>
                    <a:pt x="1433268" y="422112"/>
                    <a:pt x="1435147" y="416046"/>
                    <a:pt x="1488558" y="446567"/>
                  </a:cubicBezTo>
                  <a:cubicBezTo>
                    <a:pt x="1499653" y="452907"/>
                    <a:pt x="1509823" y="460744"/>
                    <a:pt x="1520456" y="467832"/>
                  </a:cubicBezTo>
                  <a:cubicBezTo>
                    <a:pt x="1527544" y="478465"/>
                    <a:pt x="1539215" y="487199"/>
                    <a:pt x="1541721" y="499730"/>
                  </a:cubicBezTo>
                  <a:cubicBezTo>
                    <a:pt x="1550091" y="541579"/>
                    <a:pt x="1534470" y="588571"/>
                    <a:pt x="1552354" y="627321"/>
                  </a:cubicBezTo>
                  <a:cubicBezTo>
                    <a:pt x="1559927" y="643729"/>
                    <a:pt x="1587984" y="633570"/>
                    <a:pt x="1605516" y="637953"/>
                  </a:cubicBezTo>
                  <a:cubicBezTo>
                    <a:pt x="1616389" y="640671"/>
                    <a:pt x="1626781" y="645042"/>
                    <a:pt x="1637414" y="648586"/>
                  </a:cubicBezTo>
                  <a:cubicBezTo>
                    <a:pt x="1676059" y="687230"/>
                    <a:pt x="1667106" y="675269"/>
                    <a:pt x="1701209" y="723014"/>
                  </a:cubicBezTo>
                  <a:cubicBezTo>
                    <a:pt x="1708636" y="733412"/>
                    <a:pt x="1716759" y="743482"/>
                    <a:pt x="1722474" y="754911"/>
                  </a:cubicBezTo>
                  <a:cubicBezTo>
                    <a:pt x="1737771" y="785504"/>
                    <a:pt x="1721355" y="795203"/>
                    <a:pt x="1765005" y="797441"/>
                  </a:cubicBezTo>
                  <a:cubicBezTo>
                    <a:pt x="1892477" y="803978"/>
                    <a:pt x="2020186" y="804530"/>
                    <a:pt x="2147777" y="808074"/>
                  </a:cubicBezTo>
                  <a:cubicBezTo>
                    <a:pt x="2158409" y="815162"/>
                    <a:pt x="2172901" y="818503"/>
                    <a:pt x="2179674" y="829339"/>
                  </a:cubicBezTo>
                  <a:cubicBezTo>
                    <a:pt x="2191554" y="848347"/>
                    <a:pt x="2200940" y="893134"/>
                    <a:pt x="2200940" y="893134"/>
                  </a:cubicBezTo>
                  <a:cubicBezTo>
                    <a:pt x="2209631" y="953976"/>
                    <a:pt x="2192631" y="967039"/>
                    <a:pt x="2243470" y="988827"/>
                  </a:cubicBezTo>
                  <a:cubicBezTo>
                    <a:pt x="2256901" y="994583"/>
                    <a:pt x="2272003" y="995261"/>
                    <a:pt x="2286000" y="999460"/>
                  </a:cubicBezTo>
                  <a:cubicBezTo>
                    <a:pt x="2307470" y="1005901"/>
                    <a:pt x="2349795" y="1020725"/>
                    <a:pt x="2349795" y="1020725"/>
                  </a:cubicBezTo>
                  <a:cubicBezTo>
                    <a:pt x="2378149" y="1041990"/>
                    <a:pt x="2413591" y="1056167"/>
                    <a:pt x="2434856" y="1084521"/>
                  </a:cubicBezTo>
                  <a:cubicBezTo>
                    <a:pt x="2448152" y="1102249"/>
                    <a:pt x="2501796" y="1177949"/>
                    <a:pt x="2519916" y="1180214"/>
                  </a:cubicBezTo>
                  <a:lnTo>
                    <a:pt x="2604977" y="1190846"/>
                  </a:lnTo>
                  <a:cubicBezTo>
                    <a:pt x="2619154" y="1194390"/>
                    <a:pt x="2633456" y="1197465"/>
                    <a:pt x="2647507" y="1201479"/>
                  </a:cubicBezTo>
                  <a:cubicBezTo>
                    <a:pt x="2658284" y="1204558"/>
                    <a:pt x="2668197" y="1212111"/>
                    <a:pt x="2679405" y="1212111"/>
                  </a:cubicBezTo>
                  <a:cubicBezTo>
                    <a:pt x="2704466" y="1212111"/>
                    <a:pt x="2728815" y="1202951"/>
                    <a:pt x="2753833" y="1201479"/>
                  </a:cubicBezTo>
                  <a:cubicBezTo>
                    <a:pt x="2789214" y="1199398"/>
                    <a:pt x="2824716" y="1201479"/>
                    <a:pt x="2860158" y="1201479"/>
                  </a:cubicBezTo>
                </a:path>
              </a:pathLst>
            </a:custGeom>
            <a:noFill/>
            <a:ln w="1270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002994" y="7006856"/>
              <a:ext cx="751378" cy="1308032"/>
            </a:xfrm>
            <a:custGeom>
              <a:avLst/>
              <a:gdLst>
                <a:gd name="connsiteX0" fmla="*/ 421769 w 751378"/>
                <a:gd name="connsiteY0" fmla="*/ 0 h 1308032"/>
                <a:gd name="connsiteX1" fmla="*/ 368606 w 751378"/>
                <a:gd name="connsiteY1" fmla="*/ 31897 h 1308032"/>
                <a:gd name="connsiteX2" fmla="*/ 336708 w 751378"/>
                <a:gd name="connsiteY2" fmla="*/ 42530 h 1308032"/>
                <a:gd name="connsiteX3" fmla="*/ 326076 w 751378"/>
                <a:gd name="connsiteY3" fmla="*/ 74428 h 1308032"/>
                <a:gd name="connsiteX4" fmla="*/ 315443 w 751378"/>
                <a:gd name="connsiteY4" fmla="*/ 350874 h 1308032"/>
                <a:gd name="connsiteX5" fmla="*/ 304811 w 751378"/>
                <a:gd name="connsiteY5" fmla="*/ 393404 h 1308032"/>
                <a:gd name="connsiteX6" fmla="*/ 283546 w 751378"/>
                <a:gd name="connsiteY6" fmla="*/ 414670 h 1308032"/>
                <a:gd name="connsiteX7" fmla="*/ 272913 w 751378"/>
                <a:gd name="connsiteY7" fmla="*/ 446567 h 1308032"/>
                <a:gd name="connsiteX8" fmla="*/ 251648 w 751378"/>
                <a:gd name="connsiteY8" fmla="*/ 478465 h 1308032"/>
                <a:gd name="connsiteX9" fmla="*/ 241015 w 751378"/>
                <a:gd name="connsiteY9" fmla="*/ 754911 h 1308032"/>
                <a:gd name="connsiteX10" fmla="*/ 209118 w 751378"/>
                <a:gd name="connsiteY10" fmla="*/ 765544 h 1308032"/>
                <a:gd name="connsiteX11" fmla="*/ 92159 w 751378"/>
                <a:gd name="connsiteY11" fmla="*/ 786809 h 1308032"/>
                <a:gd name="connsiteX12" fmla="*/ 38997 w 751378"/>
                <a:gd name="connsiteY12" fmla="*/ 797442 h 1308032"/>
                <a:gd name="connsiteX13" fmla="*/ 28364 w 751378"/>
                <a:gd name="connsiteY13" fmla="*/ 1158949 h 1308032"/>
                <a:gd name="connsiteX14" fmla="*/ 60262 w 751378"/>
                <a:gd name="connsiteY14" fmla="*/ 1180214 h 1308032"/>
                <a:gd name="connsiteX15" fmla="*/ 102792 w 751378"/>
                <a:gd name="connsiteY15" fmla="*/ 1201479 h 1308032"/>
                <a:gd name="connsiteX16" fmla="*/ 198485 w 751378"/>
                <a:gd name="connsiteY16" fmla="*/ 1190846 h 1308032"/>
                <a:gd name="connsiteX17" fmla="*/ 528094 w 751378"/>
                <a:gd name="connsiteY17" fmla="*/ 1180214 h 1308032"/>
                <a:gd name="connsiteX18" fmla="*/ 591890 w 751378"/>
                <a:gd name="connsiteY18" fmla="*/ 1158949 h 1308032"/>
                <a:gd name="connsiteX19" fmla="*/ 634420 w 751378"/>
                <a:gd name="connsiteY19" fmla="*/ 1254642 h 1308032"/>
                <a:gd name="connsiteX20" fmla="*/ 698215 w 751378"/>
                <a:gd name="connsiteY20" fmla="*/ 1275907 h 1308032"/>
                <a:gd name="connsiteX21" fmla="*/ 751378 w 751378"/>
                <a:gd name="connsiteY21" fmla="*/ 1307804 h 1308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51378" h="1308032">
                  <a:moveTo>
                    <a:pt x="421769" y="0"/>
                  </a:moveTo>
                  <a:cubicBezTo>
                    <a:pt x="404048" y="10632"/>
                    <a:pt x="387090" y="22655"/>
                    <a:pt x="368606" y="31897"/>
                  </a:cubicBezTo>
                  <a:cubicBezTo>
                    <a:pt x="358581" y="36909"/>
                    <a:pt x="344633" y="34605"/>
                    <a:pt x="336708" y="42530"/>
                  </a:cubicBezTo>
                  <a:cubicBezTo>
                    <a:pt x="328783" y="50455"/>
                    <a:pt x="329620" y="63795"/>
                    <a:pt x="326076" y="74428"/>
                  </a:cubicBezTo>
                  <a:cubicBezTo>
                    <a:pt x="322532" y="166577"/>
                    <a:pt x="321577" y="258861"/>
                    <a:pt x="315443" y="350874"/>
                  </a:cubicBezTo>
                  <a:cubicBezTo>
                    <a:pt x="314471" y="365455"/>
                    <a:pt x="311346" y="380334"/>
                    <a:pt x="304811" y="393404"/>
                  </a:cubicBezTo>
                  <a:cubicBezTo>
                    <a:pt x="300328" y="402370"/>
                    <a:pt x="290634" y="407581"/>
                    <a:pt x="283546" y="414670"/>
                  </a:cubicBezTo>
                  <a:cubicBezTo>
                    <a:pt x="280002" y="425302"/>
                    <a:pt x="277925" y="436543"/>
                    <a:pt x="272913" y="446567"/>
                  </a:cubicBezTo>
                  <a:cubicBezTo>
                    <a:pt x="267198" y="457997"/>
                    <a:pt x="252963" y="465754"/>
                    <a:pt x="251648" y="478465"/>
                  </a:cubicBezTo>
                  <a:cubicBezTo>
                    <a:pt x="242159" y="570192"/>
                    <a:pt x="254529" y="663690"/>
                    <a:pt x="241015" y="754911"/>
                  </a:cubicBezTo>
                  <a:cubicBezTo>
                    <a:pt x="239373" y="765998"/>
                    <a:pt x="219894" y="762465"/>
                    <a:pt x="209118" y="765544"/>
                  </a:cubicBezTo>
                  <a:cubicBezTo>
                    <a:pt x="151959" y="781876"/>
                    <a:pt x="164444" y="774761"/>
                    <a:pt x="92159" y="786809"/>
                  </a:cubicBezTo>
                  <a:cubicBezTo>
                    <a:pt x="74333" y="789780"/>
                    <a:pt x="56718" y="793898"/>
                    <a:pt x="38997" y="797442"/>
                  </a:cubicBezTo>
                  <a:cubicBezTo>
                    <a:pt x="-16119" y="935231"/>
                    <a:pt x="-6333" y="890047"/>
                    <a:pt x="28364" y="1158949"/>
                  </a:cubicBezTo>
                  <a:cubicBezTo>
                    <a:pt x="29999" y="1171623"/>
                    <a:pt x="49167" y="1173874"/>
                    <a:pt x="60262" y="1180214"/>
                  </a:cubicBezTo>
                  <a:cubicBezTo>
                    <a:pt x="74024" y="1188078"/>
                    <a:pt x="88615" y="1194391"/>
                    <a:pt x="102792" y="1201479"/>
                  </a:cubicBezTo>
                  <a:cubicBezTo>
                    <a:pt x="134690" y="1197935"/>
                    <a:pt x="166431" y="1192449"/>
                    <a:pt x="198485" y="1190846"/>
                  </a:cubicBezTo>
                  <a:cubicBezTo>
                    <a:pt x="308275" y="1185357"/>
                    <a:pt x="418527" y="1189098"/>
                    <a:pt x="528094" y="1180214"/>
                  </a:cubicBezTo>
                  <a:cubicBezTo>
                    <a:pt x="550436" y="1178403"/>
                    <a:pt x="591890" y="1158949"/>
                    <a:pt x="591890" y="1158949"/>
                  </a:cubicBezTo>
                  <a:cubicBezTo>
                    <a:pt x="595418" y="1169533"/>
                    <a:pt x="613137" y="1241340"/>
                    <a:pt x="634420" y="1254642"/>
                  </a:cubicBezTo>
                  <a:cubicBezTo>
                    <a:pt x="653428" y="1266522"/>
                    <a:pt x="698215" y="1275907"/>
                    <a:pt x="698215" y="1275907"/>
                  </a:cubicBezTo>
                  <a:cubicBezTo>
                    <a:pt x="735125" y="1312816"/>
                    <a:pt x="715076" y="1307804"/>
                    <a:pt x="751378" y="1307804"/>
                  </a:cubicBezTo>
                </a:path>
              </a:pathLst>
            </a:custGeom>
            <a:noFill/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Arrow Connector 79"/>
            <p:cNvCxnSpPr>
              <a:endCxn id="28" idx="23"/>
            </p:cNvCxnSpPr>
            <p:nvPr/>
          </p:nvCxnSpPr>
          <p:spPr>
            <a:xfrm flipH="1" flipV="1">
              <a:off x="4762500" y="5137150"/>
              <a:ext cx="334982" cy="4393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Oval 80"/>
            <p:cNvSpPr/>
            <p:nvPr/>
          </p:nvSpPr>
          <p:spPr>
            <a:xfrm>
              <a:off x="3073394" y="1941607"/>
              <a:ext cx="288091" cy="1524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63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Rectangle 163"/>
          <p:cNvSpPr/>
          <p:nvPr/>
        </p:nvSpPr>
        <p:spPr>
          <a:xfrm>
            <a:off x="177513" y="2561522"/>
            <a:ext cx="1012116" cy="3308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Rectangle 186"/>
          <p:cNvSpPr/>
          <p:nvPr/>
        </p:nvSpPr>
        <p:spPr>
          <a:xfrm>
            <a:off x="83542" y="6932983"/>
            <a:ext cx="1012116" cy="3308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15942" y="551528"/>
            <a:ext cx="6642058" cy="6929700"/>
            <a:chOff x="215942" y="551528"/>
            <a:chExt cx="6642058" cy="6929700"/>
          </a:xfrm>
        </p:grpSpPr>
        <p:sp>
          <p:nvSpPr>
            <p:cNvPr id="160" name="Rectangle 159"/>
            <p:cNvSpPr/>
            <p:nvPr/>
          </p:nvSpPr>
          <p:spPr>
            <a:xfrm>
              <a:off x="215942" y="551528"/>
              <a:ext cx="1012116" cy="330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5845884" y="4552145"/>
              <a:ext cx="1012116" cy="330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5797342" y="4122444"/>
              <a:ext cx="1012116" cy="33080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9" name="Group 188"/>
            <p:cNvGrpSpPr/>
            <p:nvPr/>
          </p:nvGrpSpPr>
          <p:grpSpPr>
            <a:xfrm>
              <a:off x="552765" y="957899"/>
              <a:ext cx="5762739" cy="5075559"/>
              <a:chOff x="552765" y="957899"/>
              <a:chExt cx="5762739" cy="5075559"/>
            </a:xfrm>
          </p:grpSpPr>
          <p:sp>
            <p:nvSpPr>
              <p:cNvPr id="163" name="Rectangle 162"/>
              <p:cNvSpPr/>
              <p:nvPr/>
            </p:nvSpPr>
            <p:spPr>
              <a:xfrm>
                <a:off x="2879659" y="957899"/>
                <a:ext cx="1243259" cy="37835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2970420" y="2257098"/>
                <a:ext cx="1012116" cy="3308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4013292" y="3786320"/>
                <a:ext cx="1012116" cy="3308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5303388" y="3558534"/>
                <a:ext cx="1012116" cy="3308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4661220" y="5702650"/>
                <a:ext cx="1012116" cy="33080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1" name="Straight Arrow Connector 170"/>
              <p:cNvCxnSpPr>
                <a:stCxn id="168" idx="1"/>
              </p:cNvCxnSpPr>
              <p:nvPr/>
            </p:nvCxnSpPr>
            <p:spPr>
              <a:xfrm flipH="1">
                <a:off x="5357020" y="4287848"/>
                <a:ext cx="440322" cy="9266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Arrow Connector 171"/>
              <p:cNvCxnSpPr>
                <a:endCxn id="20" idx="7"/>
              </p:cNvCxnSpPr>
              <p:nvPr/>
            </p:nvCxnSpPr>
            <p:spPr>
              <a:xfrm flipH="1" flipV="1">
                <a:off x="5456422" y="4433715"/>
                <a:ext cx="579510" cy="35844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/>
              <p:nvPr/>
            </p:nvCxnSpPr>
            <p:spPr>
              <a:xfrm flipH="1">
                <a:off x="2763644" y="1341336"/>
                <a:ext cx="379958" cy="24224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Arrow Connector 173"/>
              <p:cNvCxnSpPr/>
              <p:nvPr/>
            </p:nvCxnSpPr>
            <p:spPr>
              <a:xfrm flipV="1">
                <a:off x="552765" y="2217505"/>
                <a:ext cx="402894" cy="37040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6" name="Straight Arrow Connector 185"/>
            <p:cNvCxnSpPr>
              <a:endCxn id="79" idx="4"/>
            </p:cNvCxnSpPr>
            <p:nvPr/>
          </p:nvCxnSpPr>
          <p:spPr>
            <a:xfrm>
              <a:off x="628965" y="7263791"/>
              <a:ext cx="689472" cy="21743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674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</dc:creator>
  <cp:lastModifiedBy>Abrahamson, Ilana L -FS</cp:lastModifiedBy>
  <cp:revision>4</cp:revision>
  <dcterms:created xsi:type="dcterms:W3CDTF">2015-07-08T18:08:49Z</dcterms:created>
  <dcterms:modified xsi:type="dcterms:W3CDTF">2017-07-26T14:28:07Z</dcterms:modified>
</cp:coreProperties>
</file>