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60" r:id="rId5"/>
    <p:sldId id="264" r:id="rId6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0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0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0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1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5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2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4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C6C2-A784-4D77-86F4-E3EDEF03E31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66AE-3ADF-4593-9A85-4135E67F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Materials for Investigating Fuel Properties </a:t>
            </a:r>
            <a:br>
              <a:rPr lang="en-US" dirty="0" smtClean="0"/>
            </a:br>
            <a:r>
              <a:rPr lang="en-US" dirty="0" smtClean="0"/>
              <a:t>(Activity M07)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“recipe cards”</a:t>
            </a:r>
          </a:p>
          <a:p>
            <a:r>
              <a:rPr lang="en-US" dirty="0" smtClean="0"/>
              <a:t>5 labels for bags of ingredients</a:t>
            </a:r>
          </a:p>
          <a:p>
            <a:r>
              <a:rPr lang="en-US" smtClean="0"/>
              <a:t>1 </a:t>
            </a:r>
            <a:r>
              <a:rPr lang="en-US" dirty="0" smtClean="0"/>
              <a:t>“recipe box”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1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38200" y="1219200"/>
            <a:ext cx="4572000" cy="3200400"/>
            <a:chOff x="838200" y="609600"/>
            <a:chExt cx="4572000" cy="3200400"/>
          </a:xfrm>
        </p:grpSpPr>
        <p:sp>
          <p:nvSpPr>
            <p:cNvPr id="4" name="TextBox 3"/>
            <p:cNvSpPr txBox="1"/>
            <p:nvPr/>
          </p:nvSpPr>
          <p:spPr>
            <a:xfrm>
              <a:off x="1066800" y="1676400"/>
              <a:ext cx="4343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handful of dead, dry needles</a:t>
              </a:r>
            </a:p>
            <a:p>
              <a:r>
                <a:rPr lang="en-US" sz="2400" dirty="0" smtClean="0"/>
                <a:t>1 handful of duff</a:t>
              </a:r>
            </a:p>
            <a:p>
              <a:r>
                <a:rPr lang="en-US" sz="2400" dirty="0" smtClean="0"/>
                <a:t>1 handful of green needles</a:t>
              </a:r>
              <a:endParaRPr lang="en-US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42380" y="609600"/>
              <a:ext cx="27195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Recipe</a:t>
              </a:r>
              <a:r>
                <a:rPr lang="en-US" sz="54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 </a:t>
              </a:r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#M1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609600"/>
              <a:ext cx="4572000" cy="3200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8200" y="5181600"/>
            <a:ext cx="4572000" cy="3200400"/>
            <a:chOff x="838200" y="609600"/>
            <a:chExt cx="4572000" cy="3200400"/>
          </a:xfrm>
        </p:grpSpPr>
        <p:sp>
          <p:nvSpPr>
            <p:cNvPr id="9" name="TextBox 8"/>
            <p:cNvSpPr txBox="1"/>
            <p:nvPr/>
          </p:nvSpPr>
          <p:spPr>
            <a:xfrm>
              <a:off x="1066800" y="1676400"/>
              <a:ext cx="4343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handful of dead, dry needles</a:t>
              </a:r>
            </a:p>
            <a:p>
              <a:r>
                <a:rPr lang="en-US" sz="2400" dirty="0" smtClean="0"/>
                <a:t>1 handful of small twigs</a:t>
              </a:r>
            </a:p>
            <a:p>
              <a:r>
                <a:rPr lang="en-US" sz="2400" dirty="0" smtClean="0"/>
                <a:t>1 handful of big sticks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42380" y="609600"/>
              <a:ext cx="27195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Recipe</a:t>
              </a:r>
              <a:r>
                <a:rPr lang="en-US" sz="54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 </a:t>
              </a:r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#M2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609600"/>
              <a:ext cx="4572000" cy="3200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9600" y="4572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Recipe  Cards: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275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8200" y="4572000"/>
            <a:ext cx="4572000" cy="3200400"/>
            <a:chOff x="838200" y="609600"/>
            <a:chExt cx="4572000" cy="3200400"/>
          </a:xfrm>
        </p:grpSpPr>
        <p:sp>
          <p:nvSpPr>
            <p:cNvPr id="5" name="TextBox 4"/>
            <p:cNvSpPr txBox="1"/>
            <p:nvPr/>
          </p:nvSpPr>
          <p:spPr>
            <a:xfrm>
              <a:off x="1066800" y="1676400"/>
              <a:ext cx="4343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handful of duff</a:t>
              </a:r>
            </a:p>
            <a:p>
              <a:r>
                <a:rPr lang="en-US" sz="2400" dirty="0" smtClean="0"/>
                <a:t>1 handful of big sticks</a:t>
              </a:r>
            </a:p>
            <a:p>
              <a:r>
                <a:rPr lang="en-US" sz="2400" dirty="0" smtClean="0"/>
                <a:t>1 handful of green needles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42380" y="609600"/>
              <a:ext cx="27195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Recipe</a:t>
              </a:r>
              <a:r>
                <a:rPr lang="en-US" sz="54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 </a:t>
              </a:r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#M4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38200" y="609600"/>
              <a:ext cx="4572000" cy="3200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8200" y="838200"/>
            <a:ext cx="4572000" cy="3200400"/>
            <a:chOff x="838200" y="609600"/>
            <a:chExt cx="4572000" cy="3200400"/>
          </a:xfrm>
        </p:grpSpPr>
        <p:sp>
          <p:nvSpPr>
            <p:cNvPr id="9" name="TextBox 8"/>
            <p:cNvSpPr txBox="1"/>
            <p:nvPr/>
          </p:nvSpPr>
          <p:spPr>
            <a:xfrm>
              <a:off x="1066800" y="1676400"/>
              <a:ext cx="4343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 handful of small twigs</a:t>
              </a:r>
            </a:p>
            <a:p>
              <a:r>
                <a:rPr lang="en-US" sz="2400" dirty="0" smtClean="0"/>
                <a:t>1 handful of duff</a:t>
              </a:r>
            </a:p>
            <a:p>
              <a:r>
                <a:rPr lang="en-US" sz="2400" dirty="0" smtClean="0"/>
                <a:t>1 handful of big sticks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42380" y="609600"/>
              <a:ext cx="27195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Recipe</a:t>
              </a:r>
              <a:r>
                <a:rPr lang="en-US" sz="54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 </a:t>
              </a:r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</a:rPr>
                <a:t>#M3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609600"/>
              <a:ext cx="4572000" cy="3200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95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Labels for Ingredient Bags:</a:t>
            </a:r>
            <a:endParaRPr lang="en-US" sz="40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3778" y="1165086"/>
            <a:ext cx="5848422" cy="1349514"/>
            <a:chOff x="323778" y="1165086"/>
            <a:chExt cx="5848422" cy="1349514"/>
          </a:xfrm>
        </p:grpSpPr>
        <p:sp>
          <p:nvSpPr>
            <p:cNvPr id="5" name="Rectangle 4"/>
            <p:cNvSpPr/>
            <p:nvPr/>
          </p:nvSpPr>
          <p:spPr>
            <a:xfrm>
              <a:off x="323778" y="1371600"/>
              <a:ext cx="5533246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         </a:t>
              </a:r>
              <a:r>
                <a:rPr lang="en-US" sz="45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Dead, dry needles</a:t>
              </a:r>
              <a:endParaRPr lang="en-US" sz="45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" y="1165086"/>
              <a:ext cx="5562600" cy="1349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85700" y="1640775"/>
              <a:ext cx="304800" cy="31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4372" y="2512936"/>
            <a:ext cx="5562600" cy="1349514"/>
            <a:chOff x="609600" y="1165086"/>
            <a:chExt cx="5562600" cy="1349514"/>
          </a:xfrm>
        </p:grpSpPr>
        <p:sp>
          <p:nvSpPr>
            <p:cNvPr id="11" name="Rectangle 10"/>
            <p:cNvSpPr/>
            <p:nvPr/>
          </p:nvSpPr>
          <p:spPr>
            <a:xfrm>
              <a:off x="1120954" y="1371600"/>
              <a:ext cx="3938900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         </a:t>
              </a:r>
              <a:r>
                <a:rPr lang="en-US" sz="45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Small twigs</a:t>
              </a:r>
              <a:endParaRPr lang="en-US" sz="45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9600" y="1165086"/>
              <a:ext cx="5562600" cy="1349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85700" y="1640775"/>
              <a:ext cx="304800" cy="31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1475" y="3860786"/>
            <a:ext cx="5562600" cy="1349514"/>
            <a:chOff x="609600" y="1165086"/>
            <a:chExt cx="5562600" cy="1349514"/>
          </a:xfrm>
        </p:grpSpPr>
        <p:sp>
          <p:nvSpPr>
            <p:cNvPr id="15" name="Rectangle 14"/>
            <p:cNvSpPr/>
            <p:nvPr/>
          </p:nvSpPr>
          <p:spPr>
            <a:xfrm>
              <a:off x="1388691" y="1371600"/>
              <a:ext cx="3403432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         </a:t>
              </a:r>
              <a:r>
                <a:rPr lang="en-US" sz="45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Big sticks</a:t>
              </a:r>
              <a:endParaRPr lang="en-US" sz="45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" y="1165086"/>
              <a:ext cx="5562600" cy="1349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85700" y="1640775"/>
              <a:ext cx="304800" cy="31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1475" y="5208636"/>
            <a:ext cx="5562600" cy="1349514"/>
            <a:chOff x="609600" y="1165086"/>
            <a:chExt cx="5562600" cy="1349514"/>
          </a:xfrm>
        </p:grpSpPr>
        <p:sp>
          <p:nvSpPr>
            <p:cNvPr id="19" name="Rectangle 18"/>
            <p:cNvSpPr/>
            <p:nvPr/>
          </p:nvSpPr>
          <p:spPr>
            <a:xfrm>
              <a:off x="755507" y="1371600"/>
              <a:ext cx="4669805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         </a:t>
              </a:r>
              <a:r>
                <a:rPr lang="en-US" sz="45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Green needles</a:t>
              </a:r>
              <a:endParaRPr lang="en-US" sz="45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1165086"/>
              <a:ext cx="5562600" cy="1349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85700" y="1640775"/>
              <a:ext cx="304800" cy="31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475" y="6551536"/>
            <a:ext cx="5562600" cy="1349514"/>
            <a:chOff x="609600" y="1165086"/>
            <a:chExt cx="5562600" cy="1349514"/>
          </a:xfrm>
        </p:grpSpPr>
        <p:sp>
          <p:nvSpPr>
            <p:cNvPr id="23" name="Rectangle 22"/>
            <p:cNvSpPr/>
            <p:nvPr/>
          </p:nvSpPr>
          <p:spPr>
            <a:xfrm>
              <a:off x="1959331" y="1371600"/>
              <a:ext cx="2262159" cy="7848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         </a:t>
              </a:r>
              <a:r>
                <a:rPr lang="en-US" sz="45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rPr>
                <a:t>Duff</a:t>
              </a:r>
              <a:endParaRPr lang="en-US" sz="45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9600" y="1165086"/>
              <a:ext cx="5562600" cy="1349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85700" y="1640775"/>
              <a:ext cx="304800" cy="31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000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014413"/>
            <a:ext cx="5476875" cy="711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19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118</Words>
  <Application>Microsoft Office PowerPoint</Application>
  <PresentationFormat>Letter Paper (8.5x11 in)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Materials for Investigating Fuel Properties  (Activity M07)</vt:lpstr>
      <vt:lpstr>PowerPoint Presentation</vt:lpstr>
      <vt:lpstr>PowerPoint Presentation</vt:lpstr>
      <vt:lpstr>PowerPoint Presentation</vt:lpstr>
      <vt:lpstr>PowerPoint Presentation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IAbrahamson</cp:lastModifiedBy>
  <cp:revision>10</cp:revision>
  <dcterms:created xsi:type="dcterms:W3CDTF">2015-01-01T19:04:24Z</dcterms:created>
  <dcterms:modified xsi:type="dcterms:W3CDTF">2015-11-24T17:42:46Z</dcterms:modified>
</cp:coreProperties>
</file>