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49377600" cy="274320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737" autoAdjust="0"/>
  </p:normalViewPr>
  <p:slideViewPr>
    <p:cSldViewPr snapToGrid="0">
      <p:cViewPr varScale="1">
        <p:scale>
          <a:sx n="19" d="100"/>
          <a:sy n="19" d="100"/>
        </p:scale>
        <p:origin x="2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DF3E4-C073-4F8A-8A6E-9B32AA5EE3A5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D3912-CC65-4C35-B97E-BC6EBBAA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2463" y="1143000"/>
            <a:ext cx="55530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D3912-CC65-4C35-B97E-BC6EBBAA2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4489452"/>
            <a:ext cx="370332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4408152"/>
            <a:ext cx="370332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5" y="1460500"/>
            <a:ext cx="10647045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0" y="1460500"/>
            <a:ext cx="31323915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3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3" y="6838954"/>
            <a:ext cx="4258818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3" y="18357854"/>
            <a:ext cx="4258818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7302500"/>
            <a:ext cx="2098548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7302500"/>
            <a:ext cx="2098548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460502"/>
            <a:ext cx="4258818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4" y="6724652"/>
            <a:ext cx="20889037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4" y="10020300"/>
            <a:ext cx="20889037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0" y="6724652"/>
            <a:ext cx="20991911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0" y="10020300"/>
            <a:ext cx="20991911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9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1828800"/>
            <a:ext cx="15925560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3949702"/>
            <a:ext cx="2499741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8229600"/>
            <a:ext cx="15925560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1828800"/>
            <a:ext cx="15925560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3949702"/>
            <a:ext cx="2499741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8229600"/>
            <a:ext cx="15925560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460502"/>
            <a:ext cx="4258818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7302500"/>
            <a:ext cx="4258818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25425402"/>
            <a:ext cx="1110996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09494-058B-4B35-BDFA-BB4952A58759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25425402"/>
            <a:ext cx="1666494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25425402"/>
            <a:ext cx="1110996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1CC7-FE10-4F70-BFBB-242F657F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Box 320"/>
          <p:cNvSpPr txBox="1"/>
          <p:nvPr/>
        </p:nvSpPr>
        <p:spPr>
          <a:xfrm rot="5400000">
            <a:off x="36722650" y="10539065"/>
            <a:ext cx="208165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History of stand-replacing fire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27526430" y="20027702"/>
            <a:ext cx="11977158" cy="2199452"/>
            <a:chOff x="28046268" y="5682343"/>
            <a:chExt cx="11977158" cy="2199452"/>
          </a:xfrm>
        </p:grpSpPr>
        <p:grpSp>
          <p:nvGrpSpPr>
            <p:cNvPr id="205" name="Group 204"/>
            <p:cNvGrpSpPr/>
            <p:nvPr/>
          </p:nvGrpSpPr>
          <p:grpSpPr>
            <a:xfrm>
              <a:off x="37139831" y="5682343"/>
              <a:ext cx="722376" cy="1370923"/>
              <a:chOff x="2258907" y="1440011"/>
              <a:chExt cx="722376" cy="1828800"/>
            </a:xfrm>
          </p:grpSpPr>
          <p:cxnSp>
            <p:nvCxnSpPr>
              <p:cNvPr id="294" name="Straight Connector 293"/>
              <p:cNvCxnSpPr/>
              <p:nvPr/>
            </p:nvCxnSpPr>
            <p:spPr>
              <a:xfrm>
                <a:off x="2617894" y="1463040"/>
                <a:ext cx="0" cy="17949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Rectangle 294"/>
              <p:cNvSpPr/>
              <p:nvPr/>
            </p:nvSpPr>
            <p:spPr>
              <a:xfrm>
                <a:off x="2258907" y="1440011"/>
                <a:ext cx="722376" cy="1828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37857806" y="5682343"/>
              <a:ext cx="722376" cy="1370923"/>
              <a:chOff x="2258907" y="1440011"/>
              <a:chExt cx="722376" cy="1828800"/>
            </a:xfrm>
          </p:grpSpPr>
          <p:cxnSp>
            <p:nvCxnSpPr>
              <p:cNvPr id="292" name="Straight Connector 291"/>
              <p:cNvCxnSpPr/>
              <p:nvPr/>
            </p:nvCxnSpPr>
            <p:spPr>
              <a:xfrm>
                <a:off x="2617894" y="1463040"/>
                <a:ext cx="0" cy="17949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3" name="Rectangle 292"/>
              <p:cNvSpPr/>
              <p:nvPr/>
            </p:nvSpPr>
            <p:spPr>
              <a:xfrm>
                <a:off x="2258907" y="1440011"/>
                <a:ext cx="722376" cy="1828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38578337" y="5682343"/>
              <a:ext cx="722376" cy="1370923"/>
              <a:chOff x="2258907" y="1440011"/>
              <a:chExt cx="722376" cy="1828800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>
                <a:off x="2617894" y="1463040"/>
                <a:ext cx="0" cy="17949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ectangle 290"/>
              <p:cNvSpPr/>
              <p:nvPr/>
            </p:nvSpPr>
            <p:spPr>
              <a:xfrm>
                <a:off x="2258907" y="1440011"/>
                <a:ext cx="722376" cy="1828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39301050" y="5682343"/>
              <a:ext cx="722376" cy="1370923"/>
              <a:chOff x="2258907" y="1440011"/>
              <a:chExt cx="722376" cy="1828800"/>
            </a:xfrm>
          </p:grpSpPr>
          <p:cxnSp>
            <p:nvCxnSpPr>
              <p:cNvPr id="288" name="Straight Connector 287"/>
              <p:cNvCxnSpPr/>
              <p:nvPr/>
            </p:nvCxnSpPr>
            <p:spPr>
              <a:xfrm>
                <a:off x="2617894" y="1463040"/>
                <a:ext cx="0" cy="17949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Rectangle 288"/>
              <p:cNvSpPr/>
              <p:nvPr/>
            </p:nvSpPr>
            <p:spPr>
              <a:xfrm>
                <a:off x="2258907" y="1440011"/>
                <a:ext cx="722376" cy="1828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28477763" y="5682343"/>
              <a:ext cx="8656379" cy="1371600"/>
              <a:chOff x="0" y="0"/>
              <a:chExt cx="8656379" cy="1463762"/>
            </a:xfrm>
          </p:grpSpPr>
          <p:grpSp>
            <p:nvGrpSpPr>
              <p:cNvPr id="217" name="Group 216"/>
              <p:cNvGrpSpPr/>
              <p:nvPr/>
            </p:nvGrpSpPr>
            <p:grpSpPr>
              <a:xfrm>
                <a:off x="0" y="0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86" name="Straight Connector 285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Rectangle 286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>
                <a:off x="717975" y="0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84" name="Straight Connector 283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Rectangle 284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220"/>
              <p:cNvGrpSpPr/>
              <p:nvPr/>
            </p:nvGrpSpPr>
            <p:grpSpPr>
              <a:xfrm>
                <a:off x="1438506" y="0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3" name="Rectangle 282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2161219" y="0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80" name="Straight Connector 279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Rectangle 280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6" name="Group 255"/>
              <p:cNvGrpSpPr/>
              <p:nvPr/>
            </p:nvGrpSpPr>
            <p:grpSpPr>
              <a:xfrm>
                <a:off x="2883932" y="0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78" name="Straight Connector 277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9" name="Rectangle 278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7" name="Group 256"/>
              <p:cNvGrpSpPr/>
              <p:nvPr/>
            </p:nvGrpSpPr>
            <p:grpSpPr>
              <a:xfrm>
                <a:off x="3604374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76" name="Straight Connector 275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7" name="Rectangle 276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7"/>
              <p:cNvGrpSpPr/>
              <p:nvPr/>
            </p:nvGrpSpPr>
            <p:grpSpPr>
              <a:xfrm>
                <a:off x="4327358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5" name="Rectangle 274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58"/>
              <p:cNvGrpSpPr/>
              <p:nvPr/>
            </p:nvGrpSpPr>
            <p:grpSpPr>
              <a:xfrm>
                <a:off x="5052627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3" name="Rectangle 272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259"/>
              <p:cNvGrpSpPr/>
              <p:nvPr/>
            </p:nvGrpSpPr>
            <p:grpSpPr>
              <a:xfrm>
                <a:off x="5775340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1" name="Rectangle 270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6493315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9" name="Rectangle 268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2" name="Group 261"/>
              <p:cNvGrpSpPr/>
              <p:nvPr/>
            </p:nvGrpSpPr>
            <p:grpSpPr>
              <a:xfrm>
                <a:off x="7213846" y="722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7" name="Rectangle 266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7934003" y="138"/>
                <a:ext cx="722376" cy="1463040"/>
                <a:chOff x="2258907" y="1440011"/>
                <a:chExt cx="722376" cy="1828800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617894" y="1463040"/>
                  <a:ext cx="0" cy="1794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5" name="Rectangle 264"/>
                <p:cNvSpPr/>
                <p:nvPr/>
              </p:nvSpPr>
              <p:spPr>
                <a:xfrm>
                  <a:off x="2258907" y="1440011"/>
                  <a:ext cx="722376" cy="1828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28046268" y="6047693"/>
              <a:ext cx="10982675" cy="1834102"/>
              <a:chOff x="28046268" y="6047693"/>
              <a:chExt cx="10982675" cy="1834102"/>
            </a:xfrm>
            <a:solidFill>
              <a:schemeClr val="bg1"/>
            </a:solidFill>
          </p:grpSpPr>
          <p:sp>
            <p:nvSpPr>
              <p:cNvPr id="213" name="TextBox 212"/>
              <p:cNvSpPr txBox="1"/>
              <p:nvPr/>
            </p:nvSpPr>
            <p:spPr>
              <a:xfrm rot="5400000">
                <a:off x="37842031" y="6380955"/>
                <a:ext cx="1512050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/>
                  <a:t>2000</a:t>
                </a: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 rot="5400000">
                <a:off x="30442087" y="6533857"/>
                <a:ext cx="1834102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/>
                  <a:t>1900</a:t>
                </a: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 rot="5400000">
                <a:off x="34208407" y="6369804"/>
                <a:ext cx="1484477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/>
                  <a:t>1950</a:t>
                </a: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 rot="5400000">
                <a:off x="27560104" y="6533857"/>
                <a:ext cx="1834102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/>
                  <a:t>1860</a:t>
                </a:r>
              </a:p>
            </p:txBody>
          </p:sp>
        </p:grpSp>
      </p:grpSp>
      <p:sp>
        <p:nvSpPr>
          <p:cNvPr id="297" name="Oval 296"/>
          <p:cNvSpPr/>
          <p:nvPr/>
        </p:nvSpPr>
        <p:spPr>
          <a:xfrm>
            <a:off x="30619981" y="22080802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30619981" y="2264289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30619981" y="2320498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37878142" y="21883400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37878142" y="22445490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37878142" y="23007581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37858917" y="23543672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34249061" y="22369575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34249061" y="22931665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27786478" y="22620911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28518760" y="2264289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29251042" y="2264289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29934076" y="2264289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31395328" y="2264289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32108560" y="2264582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32859892" y="2264582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3542926" y="2264582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34985128" y="22607723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5698360" y="22610655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6411592" y="22610655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37075576" y="22610655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38545897" y="22574787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39252984" y="22562797"/>
            <a:ext cx="430279" cy="4638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31621003" y="24077000"/>
            <a:ext cx="5686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/>
              <a:t>Year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957927" y="2914557"/>
            <a:ext cx="18318303" cy="17231928"/>
            <a:chOff x="27957927" y="2914557"/>
            <a:chExt cx="18318303" cy="17231928"/>
          </a:xfrm>
        </p:grpSpPr>
        <p:sp>
          <p:nvSpPr>
            <p:cNvPr id="200" name="Rectangle 199"/>
            <p:cNvSpPr/>
            <p:nvPr/>
          </p:nvSpPr>
          <p:spPr>
            <a:xfrm>
              <a:off x="27957927" y="18476527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42168377" y="3331625"/>
              <a:ext cx="4107853" cy="168148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spcAft>
                  <a:spcPts val="3800"/>
                </a:spcAft>
              </a:pPr>
              <a:r>
                <a:rPr lang="en-US" sz="7000" dirty="0">
                  <a:solidFill>
                    <a:schemeClr val="bg1">
                      <a:lumMod val="65000"/>
                    </a:schemeClr>
                  </a:solidFill>
                </a:rPr>
                <a:t>19</a:t>
              </a: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25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09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21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27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07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20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 smtClean="0">
                  <a:solidFill>
                    <a:schemeClr val="bg1">
                      <a:lumMod val="65000"/>
                    </a:schemeClr>
                  </a:solidFill>
                </a:rPr>
                <a:t>23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smtClean="0">
                  <a:solidFill>
                    <a:schemeClr val="bg1">
                      <a:lumMod val="65000"/>
                    </a:schemeClr>
                  </a:solidFill>
                </a:rPr>
                <a:t>06</a:t>
              </a:r>
              <a:endParaRPr lang="en-US" sz="70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>
                <a:spcAft>
                  <a:spcPts val="3800"/>
                </a:spcAft>
              </a:pPr>
              <a:r>
                <a:rPr lang="en-US" sz="7000" dirty="0">
                  <a:solidFill>
                    <a:schemeClr val="bg1">
                      <a:lumMod val="65000"/>
                    </a:schemeClr>
                  </a:solidFill>
                </a:rPr>
                <a:t>18</a:t>
              </a:r>
            </a:p>
            <a:p>
              <a:pPr algn="ctr">
                <a:spcAft>
                  <a:spcPts val="3800"/>
                </a:spcAft>
              </a:pPr>
              <a:r>
                <a:rPr lang="en-US" sz="7000" dirty="0">
                  <a:solidFill>
                    <a:schemeClr val="bg1">
                      <a:lumMod val="65000"/>
                    </a:schemeClr>
                  </a:solidFill>
                </a:rPr>
                <a:t>29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27957927" y="16920330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27957927" y="15364133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27957927" y="13807936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27957927" y="12251739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27957927" y="10695542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7957927" y="9139345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27957927" y="7583148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27957927" y="6026951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27957927" y="4470754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27957927" y="2914557"/>
              <a:ext cx="17401032" cy="15544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9" name="TextBox 398"/>
          <p:cNvSpPr txBox="1"/>
          <p:nvPr/>
        </p:nvSpPr>
        <p:spPr>
          <a:xfrm rot="5400000">
            <a:off x="17122541" y="12212239"/>
            <a:ext cx="1198748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templates for student use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89048" y="12864329"/>
            <a:ext cx="17405238" cy="9722614"/>
            <a:chOff x="4289048" y="12864329"/>
            <a:chExt cx="17405238" cy="9722614"/>
          </a:xfrm>
        </p:grpSpPr>
        <p:grpSp>
          <p:nvGrpSpPr>
            <p:cNvPr id="4" name="Group 3"/>
            <p:cNvGrpSpPr/>
            <p:nvPr/>
          </p:nvGrpSpPr>
          <p:grpSpPr>
            <a:xfrm>
              <a:off x="4297683" y="21071060"/>
              <a:ext cx="17396603" cy="1515883"/>
              <a:chOff x="6622208" y="17310630"/>
              <a:chExt cx="17396603" cy="151588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323" name="Group 322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381" name="Straight Connector 38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2" name="Rectangle 38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0" name="Rectangle 37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377" name="Straight Connector 37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8" name="Rectangle 37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374" name="Straight Connector 37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6" name="Rectangle 37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69" name="TextBox 368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TextBox 371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373" name="TextBox 372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324" name="Group 323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325" name="Group 324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329" name="Group 328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63" name="Straight Connector 36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4" name="Rectangle 36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0" name="Group 329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61" name="Straight Connector 36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2" name="Rectangle 36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1" name="Group 330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59" name="Straight Connector 35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0" name="Rectangle 35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2" name="Group 331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57" name="Straight Connector 35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8" name="Rectangle 35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3" name="Group 332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55" name="Straight Connector 35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6" name="Rectangle 35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4" name="Group 333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53" name="Straight Connector 35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4" name="Rectangle 35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5" name="Group 334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51" name="Straight Connector 35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2" name="Rectangle 35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6" name="Group 335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49" name="Straight Connector 34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0" name="Rectangle 34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7" name="Group 336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47" name="Straight Connector 34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48" name="Rectangle 34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45" name="Straight Connector 34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46" name="Rectangle 34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9" name="Group 338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43" name="Straight Connector 34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44" name="Rectangle 34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40" name="Group 339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341" name="Straight Connector 34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42" name="Rectangle 34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326" name="TextBox 325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327" name="TextBox 326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328" name="TextBox 327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394" name="Rectangle 393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397" name="TextBox 396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398" name="TextBox 397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400" name="Group 399"/>
            <p:cNvGrpSpPr/>
            <p:nvPr/>
          </p:nvGrpSpPr>
          <p:grpSpPr>
            <a:xfrm>
              <a:off x="4293729" y="19703203"/>
              <a:ext cx="17396603" cy="1515883"/>
              <a:chOff x="6622208" y="17310630"/>
              <a:chExt cx="17396603" cy="1515883"/>
            </a:xfrm>
          </p:grpSpPr>
          <p:grpSp>
            <p:nvGrpSpPr>
              <p:cNvPr id="401" name="Group 400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408" name="Group 407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465" name="Straight Connector 46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6" name="Rectangle 46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463" name="Straight Connector 46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4" name="Rectangle 46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461" name="Straight Connector 46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2" name="Rectangle 46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459" name="Straight Connector 45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0" name="Rectangle 45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54" name="TextBox 453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455" name="Rectangle 454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Rectangle 455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TextBox 456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458" name="TextBox 457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409" name="Group 408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410" name="Group 409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414" name="Group 413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48" name="Straight Connector 44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9" name="Rectangle 44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5" name="Group 414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46" name="Straight Connector 44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7" name="Rectangle 44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6" name="Group 415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44" name="Straight Connector 44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5" name="Rectangle 44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7" name="Group 416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42" name="Straight Connector 44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3" name="Rectangle 44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8" name="Group 417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40" name="Straight Connector 43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1" name="Rectangle 44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9" name="Group 418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38" name="Straight Connector 43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9" name="Rectangle 43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0" name="Group 419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36" name="Straight Connector 43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7" name="Rectangle 43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1" name="Group 420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34" name="Straight Connector 43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5" name="Rectangle 43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2" name="Group 421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32" name="Straight Connector 43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3" name="Rectangle 43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3" name="Group 422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30" name="Straight Connector 42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1" name="Rectangle 43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4" name="Group 423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28" name="Straight Connector 42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29" name="Rectangle 42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25" name="Group 424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426" name="Straight Connector 42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27" name="Rectangle 42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411" name="TextBox 410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412" name="TextBox 411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413" name="TextBox 412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402" name="Rectangle 401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TextBox 403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406" name="TextBox 405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407" name="TextBox 406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4290665" y="18340241"/>
              <a:ext cx="17396603" cy="1515883"/>
              <a:chOff x="6622208" y="17310630"/>
              <a:chExt cx="17396603" cy="1515883"/>
            </a:xfrm>
          </p:grpSpPr>
          <p:grpSp>
            <p:nvGrpSpPr>
              <p:cNvPr id="535" name="Group 534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542" name="Group 541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584" name="Group 583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599" name="Straight Connector 59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00" name="Rectangle 59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5" name="Group 584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597" name="Straight Connector 59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8" name="Rectangle 59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6" name="Group 585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595" name="Straight Connector 59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6" name="Rectangle 59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7" name="Group 586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593" name="Straight Connector 59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4" name="Rectangle 59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88" name="TextBox 587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589" name="Rectangle 588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Rectangle 589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TextBox 590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592" name="TextBox 591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543" name="Group 542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544" name="Group 543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548" name="Group 547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82" name="Straight Connector 58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83" name="Rectangle 58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49" name="Group 548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80" name="Straight Connector 57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81" name="Rectangle 58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0" name="Group 549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78" name="Straight Connector 57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9" name="Rectangle 57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1" name="Group 550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76" name="Straight Connector 57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7" name="Rectangle 57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2" name="Group 551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74" name="Straight Connector 57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5" name="Rectangle 57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3" name="Group 552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72" name="Straight Connector 57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3" name="Rectangle 57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4" name="Group 553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70" name="Straight Connector 56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1" name="Rectangle 57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5" name="Group 554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68" name="Straight Connector 56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9" name="Rectangle 56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6" name="Group 555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66" name="Straight Connector 56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7" name="Rectangle 56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7" name="Group 556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64" name="Straight Connector 56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5" name="Rectangle 56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8" name="Group 557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62" name="Straight Connector 56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3" name="Rectangle 56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9" name="Group 558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560" name="Straight Connector 55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1" name="Rectangle 56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545" name="TextBox 544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546" name="TextBox 545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547" name="TextBox 546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536" name="Rectangle 535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TextBox 537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539" name="TextBox 538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540" name="TextBox 539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541" name="TextBox 540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601" name="Group 600"/>
            <p:cNvGrpSpPr/>
            <p:nvPr/>
          </p:nvGrpSpPr>
          <p:grpSpPr>
            <a:xfrm>
              <a:off x="4294619" y="16977279"/>
              <a:ext cx="17396603" cy="1515883"/>
              <a:chOff x="6622208" y="17310630"/>
              <a:chExt cx="17396603" cy="1515883"/>
            </a:xfrm>
          </p:grpSpPr>
          <p:grpSp>
            <p:nvGrpSpPr>
              <p:cNvPr id="602" name="Group 601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651" name="Group 650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666" name="Straight Connector 66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7" name="Rectangle 66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664" name="Straight Connector 66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5" name="Rectangle 66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3" name="Group 652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662" name="Straight Connector 66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3" name="Rectangle 66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4" name="Group 653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1" name="Rectangle 66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55" name="TextBox 654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656" name="Rectangle 655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7" name="Rectangle 656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8" name="TextBox 657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659" name="TextBox 658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611" name="Group 610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615" name="Group 614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49" name="Straight Connector 64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50" name="Rectangle 64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6" name="Group 615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47" name="Straight Connector 64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8" name="Rectangle 64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7" name="Group 616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45" name="Straight Connector 64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6" name="Rectangle 64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8" name="Group 617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43" name="Straight Connector 64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4" name="Rectangle 64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9" name="Group 618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41" name="Straight Connector 64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2" name="Rectangle 64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0" name="Group 619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39" name="Straight Connector 63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0" name="Rectangle 63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1" name="Group 620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37" name="Straight Connector 63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8" name="Rectangle 63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2" name="Group 621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35" name="Straight Connector 63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6" name="Rectangle 63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33" name="Straight Connector 63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4" name="Rectangle 63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4" name="Group 623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31" name="Straight Connector 63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2" name="Rectangle 63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5" name="Group 624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29" name="Straight Connector 62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0" name="Rectangle 62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6" name="Group 625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27" name="Straight Connector 62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28" name="Rectangle 62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612" name="TextBox 611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613" name="TextBox 612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614" name="TextBox 613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603" name="Rectangle 602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TextBox 604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606" name="TextBox 605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607" name="TextBox 606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608" name="TextBox 607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668" name="Group 667"/>
            <p:cNvGrpSpPr/>
            <p:nvPr/>
          </p:nvGrpSpPr>
          <p:grpSpPr>
            <a:xfrm>
              <a:off x="4289048" y="15602285"/>
              <a:ext cx="17396603" cy="1515883"/>
              <a:chOff x="6622208" y="17310630"/>
              <a:chExt cx="17396603" cy="1515883"/>
            </a:xfrm>
          </p:grpSpPr>
          <p:grpSp>
            <p:nvGrpSpPr>
              <p:cNvPr id="669" name="Group 668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676" name="Group 675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718" name="Group 717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33" name="Straight Connector 73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4" name="Rectangle 73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9" name="Group 718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31" name="Straight Connector 73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2" name="Rectangle 73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0" name="Group 719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29" name="Straight Connector 72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0" name="Rectangle 72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1" name="Group 720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27" name="Straight Connector 72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28" name="Rectangle 72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22" name="TextBox 721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723" name="Rectangle 722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4" name="Rectangle 723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5" name="TextBox 724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726" name="TextBox 725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677" name="Group 676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678" name="Group 677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682" name="Group 681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16" name="Straight Connector 71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7" name="Rectangle 71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3" name="Group 682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14" name="Straight Connector 71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5" name="Rectangle 71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4" name="Group 683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12" name="Straight Connector 71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3" name="Rectangle 71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5" name="Group 684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10" name="Straight Connector 70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1" name="Rectangle 71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6" name="Group 685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08" name="Straight Connector 70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09" name="Rectangle 70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7" name="Group 686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06" name="Straight Connector 70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07" name="Rectangle 70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8" name="Group 687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04" name="Straight Connector 70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05" name="Rectangle 70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9" name="Group 688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02" name="Straight Connector 70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03" name="Rectangle 70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90" name="Group 689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00" name="Straight Connector 69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01" name="Rectangle 70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91" name="Group 690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98" name="Straight Connector 69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99" name="Rectangle 69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92" name="Group 691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96" name="Straight Connector 69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97" name="Rectangle 69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93" name="Group 692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694" name="Straight Connector 69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95" name="Rectangle 69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679" name="TextBox 678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680" name="TextBox 679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681" name="TextBox 680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670" name="Rectangle 669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2" name="TextBox 671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673" name="TextBox 672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674" name="TextBox 673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675" name="TextBox 674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735" name="Group 734"/>
            <p:cNvGrpSpPr/>
            <p:nvPr/>
          </p:nvGrpSpPr>
          <p:grpSpPr>
            <a:xfrm>
              <a:off x="4295509" y="14227291"/>
              <a:ext cx="17396603" cy="1515883"/>
              <a:chOff x="6622208" y="17310630"/>
              <a:chExt cx="17396603" cy="1515883"/>
            </a:xfrm>
          </p:grpSpPr>
          <p:grpSp>
            <p:nvGrpSpPr>
              <p:cNvPr id="736" name="Group 735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743" name="Group 742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785" name="Group 784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800" name="Straight Connector 79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01" name="Rectangle 80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86" name="Group 785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98" name="Straight Connector 79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99" name="Rectangle 79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87" name="Group 786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96" name="Straight Connector 79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97" name="Rectangle 79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88" name="Group 787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794" name="Straight Connector 79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95" name="Rectangle 79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89" name="TextBox 788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790" name="Rectangle 789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1" name="Rectangle 790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2" name="TextBox 791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793" name="TextBox 792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744" name="Group 743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745" name="Group 744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749" name="Group 748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83" name="Straight Connector 78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84" name="Rectangle 78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0" name="Group 749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81" name="Straight Connector 78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82" name="Rectangle 78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1" name="Group 750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79" name="Straight Connector 77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80" name="Rectangle 77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2" name="Group 751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77" name="Straight Connector 77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8" name="Rectangle 77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3" name="Group 752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75" name="Straight Connector 77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6" name="Rectangle 77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4" name="Group 753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73" name="Straight Connector 77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4" name="Rectangle 77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5" name="Group 754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71" name="Straight Connector 77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2" name="Rectangle 77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6" name="Group 755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69" name="Straight Connector 768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0" name="Rectangle 769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7" name="Group 756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67" name="Straight Connector 766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68" name="Rectangle 767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8" name="Group 757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65" name="Straight Connector 764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66" name="Rectangle 765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9" name="Group 758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63" name="Straight Connector 762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64" name="Rectangle 763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60" name="Group 759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761" name="Straight Connector 760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62" name="Rectangle 761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746" name="TextBox 745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747" name="TextBox 746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748" name="TextBox 747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737" name="Rectangle 736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8" name="Rectangle 737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9" name="TextBox 738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740" name="TextBox 739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741" name="TextBox 740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742" name="TextBox 741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>
              <a:off x="4289938" y="12864329"/>
              <a:ext cx="17396603" cy="1515883"/>
              <a:chOff x="6622208" y="17310630"/>
              <a:chExt cx="17396603" cy="1515883"/>
            </a:xfrm>
          </p:grpSpPr>
          <p:grpSp>
            <p:nvGrpSpPr>
              <p:cNvPr id="803" name="Group 802"/>
              <p:cNvGrpSpPr/>
              <p:nvPr/>
            </p:nvGrpSpPr>
            <p:grpSpPr>
              <a:xfrm>
                <a:off x="6622208" y="17310630"/>
                <a:ext cx="14526630" cy="1378730"/>
                <a:chOff x="7627425" y="14246194"/>
                <a:chExt cx="14506592" cy="1378730"/>
              </a:xfrm>
            </p:grpSpPr>
            <p:grpSp>
              <p:nvGrpSpPr>
                <p:cNvPr id="810" name="Group 809"/>
                <p:cNvGrpSpPr/>
                <p:nvPr/>
              </p:nvGrpSpPr>
              <p:grpSpPr>
                <a:xfrm>
                  <a:off x="16335591" y="14246194"/>
                  <a:ext cx="5798426" cy="1377330"/>
                  <a:chOff x="36089559" y="30264213"/>
                  <a:chExt cx="5798426" cy="1377330"/>
                </a:xfrm>
              </p:grpSpPr>
              <p:grpSp>
                <p:nvGrpSpPr>
                  <p:cNvPr id="852" name="Group 851"/>
                  <p:cNvGrpSpPr/>
                  <p:nvPr/>
                </p:nvGrpSpPr>
                <p:grpSpPr>
                  <a:xfrm>
                    <a:off x="36089559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867" name="Straight Connector 86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8" name="Rectangle 86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36807534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865" name="Straight Connector 86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6" name="Rectangle 86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54" name="Group 853"/>
                  <p:cNvGrpSpPr/>
                  <p:nvPr/>
                </p:nvGrpSpPr>
                <p:grpSpPr>
                  <a:xfrm>
                    <a:off x="37528065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863" name="Straight Connector 86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4" name="Rectangle 86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55" name="Group 854"/>
                  <p:cNvGrpSpPr/>
                  <p:nvPr/>
                </p:nvGrpSpPr>
                <p:grpSpPr>
                  <a:xfrm>
                    <a:off x="38250778" y="30270620"/>
                    <a:ext cx="722376" cy="1370923"/>
                    <a:chOff x="2258907" y="1440011"/>
                    <a:chExt cx="722376" cy="1828800"/>
                  </a:xfrm>
                </p:grpSpPr>
                <p:cxnSp>
                  <p:nvCxnSpPr>
                    <p:cNvPr id="861" name="Straight Connector 86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2" name="Rectangle 86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56" name="TextBox 855"/>
                  <p:cNvSpPr txBox="1"/>
                  <p:nvPr/>
                </p:nvSpPr>
                <p:spPr>
                  <a:xfrm rot="5400000">
                    <a:off x="37135337" y="30875970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2000</a:t>
                    </a: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>
                  <a:xfrm>
                    <a:off x="38974326" y="30265544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>
                  <a:xfrm>
                    <a:off x="40416181" y="30264213"/>
                    <a:ext cx="1444752" cy="137092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9" name="TextBox 858"/>
                  <p:cNvSpPr txBox="1"/>
                  <p:nvPr/>
                </p:nvSpPr>
                <p:spPr>
                  <a:xfrm>
                    <a:off x="38970755" y="30289308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Tree number</a:t>
                    </a:r>
                  </a:p>
                </p:txBody>
              </p:sp>
              <p:sp>
                <p:nvSpPr>
                  <p:cNvPr id="860" name="TextBox 859"/>
                  <p:cNvSpPr txBox="1"/>
                  <p:nvPr/>
                </p:nvSpPr>
                <p:spPr>
                  <a:xfrm>
                    <a:off x="40446780" y="30287977"/>
                    <a:ext cx="144120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Species</a:t>
                    </a:r>
                  </a:p>
                </p:txBody>
              </p:sp>
            </p:grpSp>
            <p:grpSp>
              <p:nvGrpSpPr>
                <p:cNvPr id="811" name="Group 810"/>
                <p:cNvGrpSpPr/>
                <p:nvPr/>
              </p:nvGrpSpPr>
              <p:grpSpPr>
                <a:xfrm>
                  <a:off x="7627425" y="14253324"/>
                  <a:ext cx="8713365" cy="1371600"/>
                  <a:chOff x="36032573" y="28907822"/>
                  <a:chExt cx="8713365" cy="1371600"/>
                </a:xfrm>
              </p:grpSpPr>
              <p:grpSp>
                <p:nvGrpSpPr>
                  <p:cNvPr id="812" name="Group 811"/>
                  <p:cNvGrpSpPr/>
                  <p:nvPr/>
                </p:nvGrpSpPr>
                <p:grpSpPr>
                  <a:xfrm>
                    <a:off x="36089559" y="28907822"/>
                    <a:ext cx="8656379" cy="1371600"/>
                    <a:chOff x="0" y="0"/>
                    <a:chExt cx="8656379" cy="1463762"/>
                  </a:xfrm>
                </p:grpSpPr>
                <p:grpSp>
                  <p:nvGrpSpPr>
                    <p:cNvPr id="816" name="Group 815"/>
                    <p:cNvGrpSpPr/>
                    <p:nvPr/>
                  </p:nvGrpSpPr>
                  <p:grpSpPr>
                    <a:xfrm>
                      <a:off x="0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50" name="Straight Connector 84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51" name="Rectangle 85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17" name="Group 816"/>
                    <p:cNvGrpSpPr/>
                    <p:nvPr/>
                  </p:nvGrpSpPr>
                  <p:grpSpPr>
                    <a:xfrm>
                      <a:off x="717975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48" name="Straight Connector 84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49" name="Rectangle 84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18" name="Group 817"/>
                    <p:cNvGrpSpPr/>
                    <p:nvPr/>
                  </p:nvGrpSpPr>
                  <p:grpSpPr>
                    <a:xfrm>
                      <a:off x="1438506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46" name="Straight Connector 84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47" name="Rectangle 84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19" name="Group 818"/>
                    <p:cNvGrpSpPr/>
                    <p:nvPr/>
                  </p:nvGrpSpPr>
                  <p:grpSpPr>
                    <a:xfrm>
                      <a:off x="2161219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44" name="Straight Connector 84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45" name="Rectangle 84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0" name="Group 819"/>
                    <p:cNvGrpSpPr/>
                    <p:nvPr/>
                  </p:nvGrpSpPr>
                  <p:grpSpPr>
                    <a:xfrm>
                      <a:off x="2883932" y="0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42" name="Straight Connector 84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43" name="Rectangle 84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1" name="Group 820"/>
                    <p:cNvGrpSpPr/>
                    <p:nvPr/>
                  </p:nvGrpSpPr>
                  <p:grpSpPr>
                    <a:xfrm>
                      <a:off x="3604374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40" name="Straight Connector 83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41" name="Rectangle 84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2" name="Group 821"/>
                    <p:cNvGrpSpPr/>
                    <p:nvPr/>
                  </p:nvGrpSpPr>
                  <p:grpSpPr>
                    <a:xfrm>
                      <a:off x="4327358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38" name="Straight Connector 83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9" name="Rectangle 83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3" name="Group 822"/>
                    <p:cNvGrpSpPr/>
                    <p:nvPr/>
                  </p:nvGrpSpPr>
                  <p:grpSpPr>
                    <a:xfrm>
                      <a:off x="5052627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36" name="Straight Connector 835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7" name="Rectangle 836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4" name="Group 823"/>
                    <p:cNvGrpSpPr/>
                    <p:nvPr/>
                  </p:nvGrpSpPr>
                  <p:grpSpPr>
                    <a:xfrm>
                      <a:off x="5775340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34" name="Straight Connector 833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5" name="Rectangle 834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5" name="Group 824"/>
                    <p:cNvGrpSpPr/>
                    <p:nvPr/>
                  </p:nvGrpSpPr>
                  <p:grpSpPr>
                    <a:xfrm>
                      <a:off x="6493315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32" name="Straight Connector 831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3" name="Rectangle 832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6" name="Group 825"/>
                    <p:cNvGrpSpPr/>
                    <p:nvPr/>
                  </p:nvGrpSpPr>
                  <p:grpSpPr>
                    <a:xfrm>
                      <a:off x="7213846" y="722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30" name="Straight Connector 829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31" name="Rectangle 830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7" name="Group 826"/>
                    <p:cNvGrpSpPr/>
                    <p:nvPr/>
                  </p:nvGrpSpPr>
                  <p:grpSpPr>
                    <a:xfrm>
                      <a:off x="7934003" y="138"/>
                      <a:ext cx="722376" cy="1463040"/>
                      <a:chOff x="2258907" y="1440011"/>
                      <a:chExt cx="722376" cy="1828800"/>
                    </a:xfrm>
                  </p:grpSpPr>
                  <p:cxnSp>
                    <p:nvCxnSpPr>
                      <p:cNvPr id="828" name="Straight Connector 827"/>
                      <p:cNvCxnSpPr/>
                      <p:nvPr/>
                    </p:nvCxnSpPr>
                    <p:spPr>
                      <a:xfrm>
                        <a:off x="2617894" y="1463040"/>
                        <a:ext cx="0" cy="1794933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29" name="Rectangle 828"/>
                      <p:cNvSpPr/>
                      <p:nvPr/>
                    </p:nvSpPr>
                    <p:spPr>
                      <a:xfrm>
                        <a:off x="2258907" y="1440011"/>
                        <a:ext cx="722376" cy="182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813" name="TextBox 812"/>
                  <p:cNvSpPr txBox="1"/>
                  <p:nvPr/>
                </p:nvSpPr>
                <p:spPr>
                  <a:xfrm rot="5400000">
                    <a:off x="38558487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1900</a:t>
                    </a:r>
                  </a:p>
                </p:txBody>
              </p:sp>
              <p:sp>
                <p:nvSpPr>
                  <p:cNvPr id="814" name="TextBox 813"/>
                  <p:cNvSpPr txBox="1"/>
                  <p:nvPr/>
                </p:nvSpPr>
                <p:spPr>
                  <a:xfrm rot="5400000">
                    <a:off x="42149995" y="29505049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1950</a:t>
                    </a:r>
                  </a:p>
                </p:txBody>
              </p:sp>
              <p:sp>
                <p:nvSpPr>
                  <p:cNvPr id="815" name="TextBox 814"/>
                  <p:cNvSpPr txBox="1"/>
                  <p:nvPr/>
                </p:nvSpPr>
                <p:spPr>
                  <a:xfrm rot="5400000">
                    <a:off x="35773801" y="29505048"/>
                    <a:ext cx="824895" cy="307352"/>
                  </a:xfrm>
                  <a:prstGeom prst="rect">
                    <a:avLst/>
                  </a:prstGeom>
                  <a:solidFill>
                    <a:srgbClr val="FFFFFF">
                      <a:alpha val="50196"/>
                    </a:srgb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1860</a:t>
                    </a:r>
                  </a:p>
                </p:txBody>
              </p:sp>
            </p:grpSp>
          </p:grpSp>
          <p:sp>
            <p:nvSpPr>
              <p:cNvPr id="804" name="Rectangle 803"/>
              <p:cNvSpPr/>
              <p:nvPr/>
            </p:nvSpPr>
            <p:spPr>
              <a:xfrm>
                <a:off x="21116564" y="17312878"/>
                <a:ext cx="1079491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22196704" y="17312988"/>
                <a:ext cx="1811349" cy="1370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6" name="TextBox 805"/>
              <p:cNvSpPr txBox="1"/>
              <p:nvPr/>
            </p:nvSpPr>
            <p:spPr>
              <a:xfrm>
                <a:off x="20960595" y="17333968"/>
                <a:ext cx="14418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No. fire scars</a:t>
                </a:r>
              </a:p>
            </p:txBody>
          </p:sp>
          <p:sp>
            <p:nvSpPr>
              <p:cNvPr id="807" name="TextBox 806"/>
              <p:cNvSpPr txBox="1"/>
              <p:nvPr/>
            </p:nvSpPr>
            <p:spPr>
              <a:xfrm>
                <a:off x="22206813" y="17341213"/>
                <a:ext cx="18119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Av. fire interval (years)</a:t>
                </a:r>
              </a:p>
            </p:txBody>
          </p:sp>
          <p:sp>
            <p:nvSpPr>
              <p:cNvPr id="808" name="TextBox 807"/>
              <p:cNvSpPr txBox="1"/>
              <p:nvPr/>
            </p:nvSpPr>
            <p:spPr>
              <a:xfrm>
                <a:off x="21369879" y="17485760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0</a:t>
                </a:r>
                <a:endParaRPr lang="en-US" sz="8000" dirty="0"/>
              </a:p>
            </p:txBody>
          </p:sp>
          <p:sp>
            <p:nvSpPr>
              <p:cNvPr id="809" name="TextBox 808"/>
              <p:cNvSpPr txBox="1"/>
              <p:nvPr/>
            </p:nvSpPr>
            <p:spPr>
              <a:xfrm>
                <a:off x="22768909" y="17503074"/>
                <a:ext cx="6157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/>
                  <a:t>X</a:t>
                </a:r>
                <a:endParaRPr lang="en-US" sz="8000" dirty="0"/>
              </a:p>
            </p:txBody>
          </p:sp>
        </p:grpSp>
      </p:grpSp>
      <p:grpSp>
        <p:nvGrpSpPr>
          <p:cNvPr id="870" name="Group 869"/>
          <p:cNvGrpSpPr/>
          <p:nvPr/>
        </p:nvGrpSpPr>
        <p:grpSpPr>
          <a:xfrm>
            <a:off x="4286796" y="11507773"/>
            <a:ext cx="17396603" cy="1515883"/>
            <a:chOff x="6622208" y="17310630"/>
            <a:chExt cx="17396603" cy="1515883"/>
          </a:xfrm>
        </p:grpSpPr>
        <p:grpSp>
          <p:nvGrpSpPr>
            <p:cNvPr id="1273" name="Group 1272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280" name="Group 1279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322" name="Group 1321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337" name="Straight Connector 133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8" name="Rectangle 133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3" name="Group 1322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335" name="Straight Connector 133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6" name="Rectangle 133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4" name="Group 1323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333" name="Straight Connector 1332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4" name="Rectangle 1333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5" name="Group 1324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331" name="Straight Connector 133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2" name="Rectangle 133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26" name="TextBox 1325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327" name="Rectangle 1326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8" name="Rectangle 1327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9" name="TextBox 1328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330" name="TextBox 1329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281" name="Group 1280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282" name="Group 1281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286" name="Group 1285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20" name="Straight Connector 131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21" name="Rectangle 132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7" name="Group 1286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18" name="Straight Connector 131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9" name="Rectangle 131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8" name="Group 1287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16" name="Straight Connector 131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7" name="Rectangle 131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9" name="Group 1288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14" name="Straight Connector 131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5" name="Rectangle 131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0" name="Group 1289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12" name="Straight Connector 131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3" name="Rectangle 131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1" name="Group 1290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10" name="Straight Connector 130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1" name="Rectangle 131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2" name="Group 1291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08" name="Straight Connector 130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9" name="Rectangle 130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3" name="Group 1292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06" name="Straight Connector 130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7" name="Rectangle 130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4" name="Group 1293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04" name="Straight Connector 130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5" name="Rectangle 130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5" name="Group 1294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02" name="Straight Connector 130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3" name="Rectangle 130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6" name="Group 1295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00" name="Straight Connector 129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1" name="Rectangle 130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7" name="Group 1296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98" name="Straight Connector 129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99" name="Rectangle 129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83" name="TextBox 1282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284" name="TextBox 1283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285" name="TextBox 1284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274" name="Rectangle 1273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TextBox 1275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277" name="TextBox 1276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278" name="TextBox 1277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279" name="TextBox 1278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1" name="Group 870"/>
          <p:cNvGrpSpPr/>
          <p:nvPr/>
        </p:nvGrpSpPr>
        <p:grpSpPr>
          <a:xfrm>
            <a:off x="4282842" y="10139916"/>
            <a:ext cx="17396603" cy="1515883"/>
            <a:chOff x="6622208" y="17310630"/>
            <a:chExt cx="17396603" cy="1515883"/>
          </a:xfrm>
        </p:grpSpPr>
        <p:grpSp>
          <p:nvGrpSpPr>
            <p:cNvPr id="1207" name="Group 1206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214" name="Group 1213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256" name="Group 1255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71" name="Straight Connector 127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2" name="Rectangle 127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7" name="Group 1256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69" name="Straight Connector 1268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0" name="Rectangle 1269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8" name="Group 1257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67" name="Straight Connector 126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8" name="Rectangle 126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9" name="Group 1258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65" name="Straight Connector 126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6" name="Rectangle 126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60" name="TextBox 1259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261" name="Rectangle 1260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2" name="Rectangle 1261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3" name="TextBox 1262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264" name="TextBox 1263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215" name="Group 1214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216" name="Group 1215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220" name="Group 1219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54" name="Straight Connector 125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5" name="Rectangle 125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52" name="Straight Connector 125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3" name="Rectangle 125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2" name="Group 1221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50" name="Straight Connector 124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1" name="Rectangle 125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3" name="Group 1222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48" name="Straight Connector 124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49" name="Rectangle 124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4" name="Group 1223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46" name="Straight Connector 124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47" name="Rectangle 124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5" name="Group 1224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44" name="Straight Connector 124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45" name="Rectangle 124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6" name="Group 1225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42" name="Straight Connector 124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43" name="Rectangle 124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7" name="Group 1226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40" name="Straight Connector 123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41" name="Rectangle 124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8" name="Group 1227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38" name="Straight Connector 123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9" name="Rectangle 123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9" name="Group 1228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36" name="Straight Connector 123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7" name="Rectangle 123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30" name="Group 1229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34" name="Straight Connector 123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5" name="Rectangle 123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31" name="Group 1230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232" name="Straight Connector 123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3" name="Rectangle 123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17" name="TextBox 1216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218" name="TextBox 1217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219" name="TextBox 1218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208" name="Rectangle 1207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TextBox 1209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211" name="TextBox 1210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212" name="TextBox 1211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213" name="TextBox 1212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2" name="Group 871"/>
          <p:cNvGrpSpPr/>
          <p:nvPr/>
        </p:nvGrpSpPr>
        <p:grpSpPr>
          <a:xfrm>
            <a:off x="4279778" y="8776954"/>
            <a:ext cx="17396603" cy="1515883"/>
            <a:chOff x="6622208" y="17310630"/>
            <a:chExt cx="17396603" cy="1515883"/>
          </a:xfrm>
        </p:grpSpPr>
        <p:grpSp>
          <p:nvGrpSpPr>
            <p:cNvPr id="1141" name="Group 1140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148" name="Group 1147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190" name="Group 1189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05" name="Straight Connector 120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6" name="Rectangle 120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91" name="Group 1190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03" name="Straight Connector 1202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4" name="Rectangle 1203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92" name="Group 1191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201" name="Straight Connector 120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2" name="Rectangle 120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93" name="Group 1192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199" name="Straight Connector 1198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0" name="Rectangle 1199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4" name="TextBox 1193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195" name="Rectangle 1194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6" name="Rectangle 1195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7" name="TextBox 1196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198" name="TextBox 1197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149" name="Group 1148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150" name="Group 1149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154" name="Group 1153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88" name="Straight Connector 118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9" name="Rectangle 118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5" name="Group 1154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86" name="Straight Connector 118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7" name="Rectangle 118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6" name="Group 1155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84" name="Straight Connector 118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5" name="Rectangle 118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7" name="Group 1156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82" name="Straight Connector 118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3" name="Rectangle 118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8" name="Group 1157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80" name="Straight Connector 117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1" name="Rectangle 118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9" name="Group 1158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78" name="Straight Connector 117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9" name="Rectangle 117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0" name="Group 1159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76" name="Straight Connector 117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7" name="Rectangle 117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74" name="Straight Connector 117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5" name="Rectangle 117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2" name="Group 1161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72" name="Straight Connector 117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3" name="Rectangle 117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3" name="Group 1162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70" name="Straight Connector 116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1" name="Rectangle 117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4" name="Group 1163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68" name="Straight Connector 116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69" name="Rectangle 116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5" name="Group 1164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66" name="Straight Connector 116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67" name="Rectangle 116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151" name="TextBox 1150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152" name="TextBox 1151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153" name="TextBox 1152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142" name="Rectangle 1141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TextBox 1143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145" name="TextBox 1144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146" name="TextBox 1145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147" name="TextBox 1146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3" name="Group 872"/>
          <p:cNvGrpSpPr/>
          <p:nvPr/>
        </p:nvGrpSpPr>
        <p:grpSpPr>
          <a:xfrm>
            <a:off x="4283732" y="7413992"/>
            <a:ext cx="17396603" cy="1515883"/>
            <a:chOff x="6622208" y="17310630"/>
            <a:chExt cx="17396603" cy="1515883"/>
          </a:xfrm>
        </p:grpSpPr>
        <p:grpSp>
          <p:nvGrpSpPr>
            <p:cNvPr id="1075" name="Group 1074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082" name="Group 1081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124" name="Group 1123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139" name="Straight Connector 1138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40" name="Rectangle 1139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5" name="Group 1124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137" name="Straight Connector 113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8" name="Rectangle 113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6" name="Group 1125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135" name="Straight Connector 113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6" name="Rectangle 113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7" name="Group 1126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133" name="Straight Connector 1132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4" name="Rectangle 1133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8" name="TextBox 1127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129" name="Rectangle 1128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0" name="Rectangle 1129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1" name="TextBox 1130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132" name="TextBox 1131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083" name="Group 1082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084" name="Group 1083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088" name="Group 1087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22" name="Straight Connector 112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23" name="Rectangle 112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89" name="Group 1088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20" name="Straight Connector 111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21" name="Rectangle 112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0" name="Group 1089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18" name="Straight Connector 111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9" name="Rectangle 111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1" name="Group 1090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16" name="Straight Connector 111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7" name="Rectangle 111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2" name="Group 1091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14" name="Straight Connector 111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5" name="Rectangle 111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3" name="Group 1092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12" name="Straight Connector 111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3" name="Rectangle 111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4" name="Group 1093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10" name="Straight Connector 110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1" name="Rectangle 111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5" name="Group 1094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08" name="Straight Connector 110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9" name="Rectangle 110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6" name="Group 1095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06" name="Straight Connector 110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7" name="Rectangle 110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7" name="Group 1096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04" name="Straight Connector 110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5" name="Rectangle 110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8" name="Group 1097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02" name="Straight Connector 110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3" name="Rectangle 110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9" name="Group 1098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100" name="Straight Connector 109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1" name="Rectangle 110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085" name="TextBox 1084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086" name="TextBox 1085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087" name="TextBox 1086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076" name="Rectangle 1075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Rectangle 1076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079" name="TextBox 1078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080" name="TextBox 1079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081" name="TextBox 1080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4" name="Group 873"/>
          <p:cNvGrpSpPr/>
          <p:nvPr/>
        </p:nvGrpSpPr>
        <p:grpSpPr>
          <a:xfrm>
            <a:off x="4278161" y="6038998"/>
            <a:ext cx="17396603" cy="1515883"/>
            <a:chOff x="6622208" y="17310630"/>
            <a:chExt cx="17396603" cy="1515883"/>
          </a:xfrm>
        </p:grpSpPr>
        <p:grpSp>
          <p:nvGrpSpPr>
            <p:cNvPr id="1009" name="Group 1008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016" name="Group 1015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058" name="Group 1057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73" name="Straight Connector 1072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4" name="Rectangle 1073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9" name="Group 1058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71" name="Straight Connector 107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2" name="Rectangle 107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0" name="Group 1059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69" name="Straight Connector 1068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0" name="Rectangle 1069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1" name="Group 1060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67" name="Straight Connector 106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8" name="Rectangle 106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62" name="TextBox 1061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063" name="Rectangle 1062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4" name="Rectangle 1063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5" name="TextBox 1064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066" name="TextBox 1065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017" name="Group 1016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018" name="Group 1017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022" name="Group 1021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56" name="Straight Connector 105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7" name="Rectangle 105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3" name="Group 1022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54" name="Straight Connector 105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5" name="Rectangle 105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4" name="Group 1023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52" name="Straight Connector 105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3" name="Rectangle 105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5" name="Group 1024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50" name="Straight Connector 104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1" name="Rectangle 105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6" name="Group 1025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48" name="Straight Connector 104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9" name="Rectangle 104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7" name="Group 1026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46" name="Straight Connector 104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7" name="Rectangle 104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8" name="Group 1027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44" name="Straight Connector 104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5" name="Rectangle 104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9" name="Group 1028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42" name="Straight Connector 104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3" name="Rectangle 104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0" name="Group 1029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40" name="Straight Connector 103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1" name="Rectangle 104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1" name="Group 1030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38" name="Straight Connector 103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39" name="Rectangle 103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2" name="Group 1031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36" name="Straight Connector 103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37" name="Rectangle 103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3" name="Group 1032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034" name="Straight Connector 103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35" name="Rectangle 103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019" name="TextBox 1018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020" name="TextBox 1019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021" name="TextBox 1020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010" name="Rectangle 1009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Rectangle 1010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TextBox 1011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013" name="TextBox 1012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014" name="TextBox 1013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015" name="TextBox 1014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4284622" y="4664004"/>
            <a:ext cx="17396603" cy="1515883"/>
            <a:chOff x="6622208" y="17310630"/>
            <a:chExt cx="17396603" cy="1515883"/>
          </a:xfrm>
        </p:grpSpPr>
        <p:grpSp>
          <p:nvGrpSpPr>
            <p:cNvPr id="943" name="Group 942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950" name="Group 949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992" name="Group 991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07" name="Straight Connector 100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8" name="Rectangle 100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3" name="Group 992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05" name="Straight Connector 100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6" name="Rectangle 100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4" name="Group 993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03" name="Straight Connector 1002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4" name="Rectangle 1003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5" name="Group 994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001" name="Straight Connector 100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2" name="Rectangle 100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96" name="TextBox 995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997" name="Rectangle 996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8" name="Rectangle 997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9" name="TextBox 998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000" name="TextBox 999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951" name="Group 950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952" name="Group 951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956" name="Group 955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90" name="Straight Connector 98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91" name="Rectangle 99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57" name="Group 956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88" name="Straight Connector 98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9" name="Rectangle 98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86" name="Straight Connector 98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7" name="Rectangle 98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59" name="Group 958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5" name="Rectangle 98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0" name="Group 959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3" name="Rectangle 98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1" name="Group 960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1" name="Rectangle 98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2" name="Group 961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78" name="Straight Connector 97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9" name="Rectangle 97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3" name="Group 962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76" name="Straight Connector 97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7" name="Rectangle 97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4" name="Group 963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74" name="Straight Connector 97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5" name="Rectangle 97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5" name="Group 964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72" name="Straight Connector 97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3" name="Rectangle 97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6" name="Group 965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70" name="Straight Connector 96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1" name="Rectangle 97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67" name="Group 966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68" name="Straight Connector 96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9" name="Rectangle 96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953" name="TextBox 952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954" name="TextBox 953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955" name="TextBox 954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944" name="Rectangle 943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TextBox 945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947" name="TextBox 946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948" name="TextBox 947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949" name="TextBox 948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876" name="Group 875"/>
          <p:cNvGrpSpPr/>
          <p:nvPr/>
        </p:nvGrpSpPr>
        <p:grpSpPr>
          <a:xfrm>
            <a:off x="4279051" y="3301042"/>
            <a:ext cx="17396603" cy="1515883"/>
            <a:chOff x="6622208" y="17310630"/>
            <a:chExt cx="17396603" cy="1515883"/>
          </a:xfrm>
        </p:grpSpPr>
        <p:grpSp>
          <p:nvGrpSpPr>
            <p:cNvPr id="877" name="Group 876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884" name="Group 883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926" name="Group 925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941" name="Straight Connector 940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2" name="Rectangle 941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7" name="Group 926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939" name="Straight Connector 938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0" name="Rectangle 939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8" name="Group 927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937" name="Straight Connector 936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8" name="Rectangle 937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9" name="Group 928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935" name="Straight Connector 934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6" name="Rectangle 935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0" name="TextBox 929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931" name="Rectangle 930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2" name="Rectangle 931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TextBox 932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934" name="TextBox 933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885" name="Group 884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886" name="Group 885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890" name="Group 889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24" name="Straight Connector 92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5" name="Rectangle 92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1" name="Group 890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22" name="Straight Connector 92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3" name="Rectangle 92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2" name="Group 891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20" name="Straight Connector 91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1" name="Rectangle 92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18" name="Straight Connector 91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9" name="Rectangle 91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4" name="Group 893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16" name="Straight Connector 91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7" name="Rectangle 91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5" name="Group 894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14" name="Straight Connector 91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5" name="Rectangle 91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12" name="Straight Connector 91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3" name="Rectangle 91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7" name="Group 896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10" name="Straight Connector 909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1" name="Rectangle 910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8" name="Group 897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08" name="Straight Connector 907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9" name="Rectangle 908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99" name="Group 898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06" name="Straight Connector 905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7" name="Rectangle 906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00" name="Group 899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04" name="Straight Connector 903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5" name="Rectangle 904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01" name="Group 900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902" name="Straight Connector 901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3" name="Rectangle 902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887" name="TextBox 886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888" name="TextBox 887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889" name="TextBox 888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878" name="Rectangle 877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TextBox 879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881" name="TextBox 880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882" name="TextBox 881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883" name="TextBox 882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  <p:grpSp>
        <p:nvGrpSpPr>
          <p:cNvPr id="1339" name="Group 1338"/>
          <p:cNvGrpSpPr/>
          <p:nvPr/>
        </p:nvGrpSpPr>
        <p:grpSpPr>
          <a:xfrm>
            <a:off x="4282842" y="1934885"/>
            <a:ext cx="17396603" cy="1515883"/>
            <a:chOff x="6622208" y="17310630"/>
            <a:chExt cx="17396603" cy="1515883"/>
          </a:xfrm>
        </p:grpSpPr>
        <p:grpSp>
          <p:nvGrpSpPr>
            <p:cNvPr id="1340" name="Group 1339"/>
            <p:cNvGrpSpPr/>
            <p:nvPr/>
          </p:nvGrpSpPr>
          <p:grpSpPr>
            <a:xfrm>
              <a:off x="6622208" y="17310630"/>
              <a:ext cx="14526630" cy="1378730"/>
              <a:chOff x="7627425" y="14246194"/>
              <a:chExt cx="14506592" cy="1378730"/>
            </a:xfrm>
          </p:grpSpPr>
          <p:grpSp>
            <p:nvGrpSpPr>
              <p:cNvPr id="1347" name="Group 1346"/>
              <p:cNvGrpSpPr/>
              <p:nvPr/>
            </p:nvGrpSpPr>
            <p:grpSpPr>
              <a:xfrm>
                <a:off x="16335591" y="14246194"/>
                <a:ext cx="5798426" cy="1377330"/>
                <a:chOff x="36089559" y="30264213"/>
                <a:chExt cx="5798426" cy="1377330"/>
              </a:xfrm>
            </p:grpSpPr>
            <p:grpSp>
              <p:nvGrpSpPr>
                <p:cNvPr id="1389" name="Group 1388"/>
                <p:cNvGrpSpPr/>
                <p:nvPr/>
              </p:nvGrpSpPr>
              <p:grpSpPr>
                <a:xfrm>
                  <a:off x="36089559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404" name="Straight Connector 1403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5" name="Rectangle 1404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90" name="Group 1389"/>
                <p:cNvGrpSpPr/>
                <p:nvPr/>
              </p:nvGrpSpPr>
              <p:grpSpPr>
                <a:xfrm>
                  <a:off x="36807534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402" name="Straight Connector 1401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3" name="Rectangle 1402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91" name="Group 1390"/>
                <p:cNvGrpSpPr/>
                <p:nvPr/>
              </p:nvGrpSpPr>
              <p:grpSpPr>
                <a:xfrm>
                  <a:off x="37528065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400" name="Straight Connector 1399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1" name="Rectangle 1400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92" name="Group 1391"/>
                <p:cNvGrpSpPr/>
                <p:nvPr/>
              </p:nvGrpSpPr>
              <p:grpSpPr>
                <a:xfrm>
                  <a:off x="38250778" y="30270620"/>
                  <a:ext cx="722376" cy="1370923"/>
                  <a:chOff x="2258907" y="1440011"/>
                  <a:chExt cx="722376" cy="1828800"/>
                </a:xfrm>
              </p:grpSpPr>
              <p:cxnSp>
                <p:nvCxnSpPr>
                  <p:cNvPr id="1398" name="Straight Connector 1397"/>
                  <p:cNvCxnSpPr/>
                  <p:nvPr/>
                </p:nvCxnSpPr>
                <p:spPr>
                  <a:xfrm>
                    <a:off x="2617894" y="1463040"/>
                    <a:ext cx="0" cy="17949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9" name="Rectangle 1398"/>
                  <p:cNvSpPr/>
                  <p:nvPr/>
                </p:nvSpPr>
                <p:spPr>
                  <a:xfrm>
                    <a:off x="2258907" y="1440011"/>
                    <a:ext cx="722376" cy="182880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93" name="TextBox 1392"/>
                <p:cNvSpPr txBox="1"/>
                <p:nvPr/>
              </p:nvSpPr>
              <p:spPr>
                <a:xfrm rot="5400000">
                  <a:off x="37135337" y="30875970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2000</a:t>
                  </a:r>
                </a:p>
              </p:txBody>
            </p:sp>
            <p:sp>
              <p:nvSpPr>
                <p:cNvPr id="1394" name="Rectangle 1393"/>
                <p:cNvSpPr/>
                <p:nvPr/>
              </p:nvSpPr>
              <p:spPr>
                <a:xfrm>
                  <a:off x="38974326" y="30265544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5" name="Rectangle 1394"/>
                <p:cNvSpPr/>
                <p:nvPr/>
              </p:nvSpPr>
              <p:spPr>
                <a:xfrm>
                  <a:off x="40416181" y="30264213"/>
                  <a:ext cx="1444752" cy="13709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6" name="TextBox 1395"/>
                <p:cNvSpPr txBox="1"/>
                <p:nvPr/>
              </p:nvSpPr>
              <p:spPr>
                <a:xfrm>
                  <a:off x="38970755" y="30289308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Tree number</a:t>
                  </a:r>
                </a:p>
              </p:txBody>
            </p:sp>
            <p:sp>
              <p:nvSpPr>
                <p:cNvPr id="1397" name="TextBox 1396"/>
                <p:cNvSpPr txBox="1"/>
                <p:nvPr/>
              </p:nvSpPr>
              <p:spPr>
                <a:xfrm>
                  <a:off x="40446780" y="30287977"/>
                  <a:ext cx="144120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Species</a:t>
                  </a:r>
                </a:p>
              </p:txBody>
            </p:sp>
          </p:grpSp>
          <p:grpSp>
            <p:nvGrpSpPr>
              <p:cNvPr id="1348" name="Group 1347"/>
              <p:cNvGrpSpPr/>
              <p:nvPr/>
            </p:nvGrpSpPr>
            <p:grpSpPr>
              <a:xfrm>
                <a:off x="7627425" y="14253324"/>
                <a:ext cx="8713365" cy="1371600"/>
                <a:chOff x="36032573" y="28907822"/>
                <a:chExt cx="8713365" cy="1371600"/>
              </a:xfrm>
            </p:grpSpPr>
            <p:grpSp>
              <p:nvGrpSpPr>
                <p:cNvPr id="1349" name="Group 1348"/>
                <p:cNvGrpSpPr/>
                <p:nvPr/>
              </p:nvGrpSpPr>
              <p:grpSpPr>
                <a:xfrm>
                  <a:off x="36089559" y="28907822"/>
                  <a:ext cx="8656379" cy="1371600"/>
                  <a:chOff x="0" y="0"/>
                  <a:chExt cx="8656379" cy="1463762"/>
                </a:xfrm>
              </p:grpSpPr>
              <p:grpSp>
                <p:nvGrpSpPr>
                  <p:cNvPr id="1353" name="Group 1352"/>
                  <p:cNvGrpSpPr/>
                  <p:nvPr/>
                </p:nvGrpSpPr>
                <p:grpSpPr>
                  <a:xfrm>
                    <a:off x="0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87" name="Straight Connector 138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8" name="Rectangle 138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4" name="Group 1353"/>
                  <p:cNvGrpSpPr/>
                  <p:nvPr/>
                </p:nvGrpSpPr>
                <p:grpSpPr>
                  <a:xfrm>
                    <a:off x="717975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85" name="Straight Connector 138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6" name="Rectangle 138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5" name="Group 1354"/>
                  <p:cNvGrpSpPr/>
                  <p:nvPr/>
                </p:nvGrpSpPr>
                <p:grpSpPr>
                  <a:xfrm>
                    <a:off x="1438506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83" name="Straight Connector 138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4" name="Rectangle 138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6" name="Group 1355"/>
                  <p:cNvGrpSpPr/>
                  <p:nvPr/>
                </p:nvGrpSpPr>
                <p:grpSpPr>
                  <a:xfrm>
                    <a:off x="2161219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81" name="Straight Connector 138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2" name="Rectangle 138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7" name="Group 1356"/>
                  <p:cNvGrpSpPr/>
                  <p:nvPr/>
                </p:nvGrpSpPr>
                <p:grpSpPr>
                  <a:xfrm>
                    <a:off x="2883932" y="0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79" name="Straight Connector 137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0" name="Rectangle 137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8" name="Group 1357"/>
                  <p:cNvGrpSpPr/>
                  <p:nvPr/>
                </p:nvGrpSpPr>
                <p:grpSpPr>
                  <a:xfrm>
                    <a:off x="3604374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77" name="Straight Connector 137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78" name="Rectangle 137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9" name="Group 1358"/>
                  <p:cNvGrpSpPr/>
                  <p:nvPr/>
                </p:nvGrpSpPr>
                <p:grpSpPr>
                  <a:xfrm>
                    <a:off x="4327358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75" name="Straight Connector 137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76" name="Rectangle 137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0" name="Group 1359"/>
                  <p:cNvGrpSpPr/>
                  <p:nvPr/>
                </p:nvGrpSpPr>
                <p:grpSpPr>
                  <a:xfrm>
                    <a:off x="5052627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73" name="Straight Connector 1372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74" name="Rectangle 1373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1" name="Group 1360"/>
                  <p:cNvGrpSpPr/>
                  <p:nvPr/>
                </p:nvGrpSpPr>
                <p:grpSpPr>
                  <a:xfrm>
                    <a:off x="5775340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71" name="Straight Connector 1370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72" name="Rectangle 1371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2" name="Group 1361"/>
                  <p:cNvGrpSpPr/>
                  <p:nvPr/>
                </p:nvGrpSpPr>
                <p:grpSpPr>
                  <a:xfrm>
                    <a:off x="6493315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69" name="Straight Connector 1368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70" name="Rectangle 1369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3" name="Group 1362"/>
                  <p:cNvGrpSpPr/>
                  <p:nvPr/>
                </p:nvGrpSpPr>
                <p:grpSpPr>
                  <a:xfrm>
                    <a:off x="7213846" y="722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67" name="Straight Connector 1366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68" name="Rectangle 1367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4" name="Group 1363"/>
                  <p:cNvGrpSpPr/>
                  <p:nvPr/>
                </p:nvGrpSpPr>
                <p:grpSpPr>
                  <a:xfrm>
                    <a:off x="7934003" y="138"/>
                    <a:ext cx="722376" cy="1463040"/>
                    <a:chOff x="2258907" y="1440011"/>
                    <a:chExt cx="722376" cy="1828800"/>
                  </a:xfrm>
                </p:grpSpPr>
                <p:cxnSp>
                  <p:nvCxnSpPr>
                    <p:cNvPr id="1365" name="Straight Connector 1364"/>
                    <p:cNvCxnSpPr/>
                    <p:nvPr/>
                  </p:nvCxnSpPr>
                  <p:spPr>
                    <a:xfrm>
                      <a:off x="2617894" y="1463040"/>
                      <a:ext cx="0" cy="1794933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66" name="Rectangle 1365"/>
                    <p:cNvSpPr/>
                    <p:nvPr/>
                  </p:nvSpPr>
                  <p:spPr>
                    <a:xfrm>
                      <a:off x="2258907" y="1440011"/>
                      <a:ext cx="722376" cy="1828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350" name="TextBox 1349"/>
                <p:cNvSpPr txBox="1"/>
                <p:nvPr/>
              </p:nvSpPr>
              <p:spPr>
                <a:xfrm rot="5400000">
                  <a:off x="38558487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1900</a:t>
                  </a:r>
                </a:p>
              </p:txBody>
            </p:sp>
            <p:sp>
              <p:nvSpPr>
                <p:cNvPr id="1351" name="TextBox 1350"/>
                <p:cNvSpPr txBox="1"/>
                <p:nvPr/>
              </p:nvSpPr>
              <p:spPr>
                <a:xfrm rot="5400000">
                  <a:off x="42149995" y="29505049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1950</a:t>
                  </a:r>
                </a:p>
              </p:txBody>
            </p:sp>
            <p:sp>
              <p:nvSpPr>
                <p:cNvPr id="1352" name="TextBox 1351"/>
                <p:cNvSpPr txBox="1"/>
                <p:nvPr/>
              </p:nvSpPr>
              <p:spPr>
                <a:xfrm rot="5400000">
                  <a:off x="35773801" y="29505048"/>
                  <a:ext cx="824895" cy="307352"/>
                </a:xfrm>
                <a:prstGeom prst="rect">
                  <a:avLst/>
                </a:prstGeom>
                <a:solidFill>
                  <a:srgbClr val="FFFFFF">
                    <a:alpha val="50196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1860</a:t>
                  </a:r>
                </a:p>
              </p:txBody>
            </p:sp>
          </p:grpSp>
        </p:grpSp>
        <p:sp>
          <p:nvSpPr>
            <p:cNvPr id="1341" name="Rectangle 1340"/>
            <p:cNvSpPr/>
            <p:nvPr/>
          </p:nvSpPr>
          <p:spPr>
            <a:xfrm>
              <a:off x="21116564" y="17312878"/>
              <a:ext cx="1079491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2" name="Rectangle 1341"/>
            <p:cNvSpPr/>
            <p:nvPr/>
          </p:nvSpPr>
          <p:spPr>
            <a:xfrm>
              <a:off x="22196704" y="17312988"/>
              <a:ext cx="1811349" cy="1370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3" name="TextBox 1342"/>
            <p:cNvSpPr txBox="1"/>
            <p:nvPr/>
          </p:nvSpPr>
          <p:spPr>
            <a:xfrm>
              <a:off x="20960595" y="17333968"/>
              <a:ext cx="1441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No. fire scars</a:t>
              </a:r>
            </a:p>
          </p:txBody>
        </p:sp>
        <p:sp>
          <p:nvSpPr>
            <p:cNvPr id="1344" name="TextBox 1343"/>
            <p:cNvSpPr txBox="1"/>
            <p:nvPr/>
          </p:nvSpPr>
          <p:spPr>
            <a:xfrm>
              <a:off x="22206813" y="17341213"/>
              <a:ext cx="1811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Av. fire interval (years)</a:t>
              </a:r>
            </a:p>
          </p:txBody>
        </p:sp>
        <p:sp>
          <p:nvSpPr>
            <p:cNvPr id="1345" name="TextBox 1344"/>
            <p:cNvSpPr txBox="1"/>
            <p:nvPr/>
          </p:nvSpPr>
          <p:spPr>
            <a:xfrm>
              <a:off x="21369879" y="17485760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0</a:t>
              </a:r>
              <a:endParaRPr lang="en-US" sz="8000" dirty="0"/>
            </a:p>
          </p:txBody>
        </p:sp>
        <p:sp>
          <p:nvSpPr>
            <p:cNvPr id="1346" name="TextBox 1345"/>
            <p:cNvSpPr txBox="1"/>
            <p:nvPr/>
          </p:nvSpPr>
          <p:spPr>
            <a:xfrm>
              <a:off x="22768909" y="17503074"/>
              <a:ext cx="615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X</a:t>
              </a:r>
              <a:endParaRPr lang="en-US" sz="8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18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326</Words>
  <Application>Microsoft Office PowerPoint</Application>
  <PresentationFormat>Custom</PresentationFormat>
  <Paragraphs>169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Smith</dc:creator>
  <cp:lastModifiedBy>Jane Smith</cp:lastModifiedBy>
  <cp:revision>37</cp:revision>
  <dcterms:created xsi:type="dcterms:W3CDTF">2017-07-09T01:55:29Z</dcterms:created>
  <dcterms:modified xsi:type="dcterms:W3CDTF">2017-08-12T18:51:37Z</dcterms:modified>
</cp:coreProperties>
</file>