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99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56400" autoAdjust="0"/>
  </p:normalViewPr>
  <p:slideViewPr>
    <p:cSldViewPr snapToGrid="0">
      <p:cViewPr>
        <p:scale>
          <a:sx n="70" d="100"/>
          <a:sy n="70" d="100"/>
        </p:scale>
        <p:origin x="34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B576B-C646-4984-9C7B-A608C212B101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D0235-FC2C-4F6A-A0F9-B0E9F8F2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5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Explain: Here’s a template for assembling a gradient model using the information on forest communities in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 H15-1 (Distributions of 10 tree species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model is like a graph. It will show where tree species are most likely to live according to temperature conditions (represented by elevation – hot in the valley bottom and cool near the mountaintops) and soil moisture conditions (represented by distance from a stream). </a:t>
            </a:r>
          </a:p>
          <a:p>
            <a:pPr hangingPunct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hangingPunct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reality, elevation may not always follow this temperature gradient. Any idea how it might vary? </a:t>
            </a: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If a mountainside is exposed to frequent inversions, as studied in </a:t>
            </a:r>
            <a:r>
              <a:rPr lang="en-US" sz="1200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Activities H11-1 and -2</a:t>
            </a: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it may be cooler at the bottom than in the middle. The same thing can happen if frost “pools” in a basin at the bottom of the mountain and cannot flow downhill.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reality, moisture is influenced by many things in addition to distance from a stream. Can you think of some? </a:t>
            </a: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Soil texture and organic content influence moisture. So does the aspect of a slope. (North-facing slopes tend to be moister than south-facing slopes because they have less direct exposure to sunlight.) Patterns of wind, deposition of snow, and snow-melt all matter.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0235-FC2C-4F6A-A0F9-B0E9F8F278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4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Here’s the template with 1 species described, as shown in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 H15-2. Modeling forest communities.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0235-FC2C-4F6A-A0F9-B0E9F8F278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1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Here’s an example of a completed gradient model using the template. Your class’s model should resemble this one, but don’t worry about the details.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0235-FC2C-4F6A-A0F9-B0E9F8F278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86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model shows some of the environmental conditions needed by the 3 “focus” forest communities: Northern Rocky Mountain Ponderosa Pine communities (dominated by ponderosa pine and sometimes Douglas-fir), Rocky Mountain Lodgepole Pine communities (dominated by Rocky Mountain lodgepole pine, sometimes with a lot of subalpine fir),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Whitebark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Pine communities (which can also have a lot of subalpine fir). It also shows species that have similar needs, so they may also occur in the focus communities.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0235-FC2C-4F6A-A0F9-B0E9F8F278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75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8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1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0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8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6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9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1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7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5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51446-78CA-409C-A821-814884A623A3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BB5A-2623-46E0-AB02-1E7872D6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FC70DEAF-BDCA-4F14-9455-EA19E56B9E03}"/>
              </a:ext>
            </a:extLst>
          </p:cNvPr>
          <p:cNvGrpSpPr/>
          <p:nvPr/>
        </p:nvGrpSpPr>
        <p:grpSpPr>
          <a:xfrm>
            <a:off x="3168688" y="381463"/>
            <a:ext cx="9023312" cy="5478423"/>
            <a:chOff x="371419" y="654178"/>
            <a:chExt cx="9023312" cy="5478423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B884AC3-E551-497A-8F94-673FFDEFD600}"/>
                </a:ext>
              </a:extLst>
            </p:cNvPr>
            <p:cNvGrpSpPr/>
            <p:nvPr/>
          </p:nvGrpSpPr>
          <p:grpSpPr>
            <a:xfrm>
              <a:off x="1253720" y="675971"/>
              <a:ext cx="5701769" cy="4766382"/>
              <a:chOff x="1901960" y="749895"/>
              <a:chExt cx="5701769" cy="4598731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2CB2796D-FD25-4034-A7B5-11E79DD13A40}"/>
                  </a:ext>
                </a:extLst>
              </p:cNvPr>
              <p:cNvSpPr/>
              <p:nvPr/>
            </p:nvSpPr>
            <p:spPr>
              <a:xfrm>
                <a:off x="1910547" y="749895"/>
                <a:ext cx="5688538" cy="459873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reeform 62">
                <a:extLst>
                  <a:ext uri="{FF2B5EF4-FFF2-40B4-BE49-F238E27FC236}">
                    <a16:creationId xmlns:a16="http://schemas.microsoft.com/office/drawing/2014/main" id="{A718F1D8-0EFD-4817-B6DC-70904F7E9F8A}"/>
                  </a:ext>
                </a:extLst>
              </p:cNvPr>
              <p:cNvSpPr/>
              <p:nvPr/>
            </p:nvSpPr>
            <p:spPr>
              <a:xfrm>
                <a:off x="1901960" y="749895"/>
                <a:ext cx="5701769" cy="4598731"/>
              </a:xfrm>
              <a:custGeom>
                <a:avLst/>
                <a:gdLst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12032 w 5715032"/>
                  <a:gd name="connsiteY113" fmla="*/ 24064 h 4427621"/>
                  <a:gd name="connsiteX114" fmla="*/ 0 w 5715032"/>
                  <a:gd name="connsiteY114" fmla="*/ 4427621 h 4427621"/>
                  <a:gd name="connsiteX0" fmla="*/ 0 w 5972593"/>
                  <a:gd name="connsiteY0" fmla="*/ 4427621 h 4427621"/>
                  <a:gd name="connsiteX1" fmla="*/ 0 w 5972593"/>
                  <a:gd name="connsiteY1" fmla="*/ 4427621 h 4427621"/>
                  <a:gd name="connsiteX2" fmla="*/ 276726 w 5972593"/>
                  <a:gd name="connsiteY2" fmla="*/ 4415590 h 4427621"/>
                  <a:gd name="connsiteX3" fmla="*/ 385011 w 5972593"/>
                  <a:gd name="connsiteY3" fmla="*/ 4355432 h 4427621"/>
                  <a:gd name="connsiteX4" fmla="*/ 457200 w 5972593"/>
                  <a:gd name="connsiteY4" fmla="*/ 4319337 h 4427621"/>
                  <a:gd name="connsiteX5" fmla="*/ 493295 w 5972593"/>
                  <a:gd name="connsiteY5" fmla="*/ 4307306 h 4427621"/>
                  <a:gd name="connsiteX6" fmla="*/ 553453 w 5972593"/>
                  <a:gd name="connsiteY6" fmla="*/ 4271211 h 4427621"/>
                  <a:gd name="connsiteX7" fmla="*/ 589547 w 5972593"/>
                  <a:gd name="connsiteY7" fmla="*/ 4247148 h 4427621"/>
                  <a:gd name="connsiteX8" fmla="*/ 613611 w 5972593"/>
                  <a:gd name="connsiteY8" fmla="*/ 4223085 h 4427621"/>
                  <a:gd name="connsiteX9" fmla="*/ 649705 w 5972593"/>
                  <a:gd name="connsiteY9" fmla="*/ 4211053 h 4427621"/>
                  <a:gd name="connsiteX10" fmla="*/ 697832 w 5972593"/>
                  <a:gd name="connsiteY10" fmla="*/ 4150895 h 4427621"/>
                  <a:gd name="connsiteX11" fmla="*/ 745958 w 5972593"/>
                  <a:gd name="connsiteY11" fmla="*/ 4102769 h 4427621"/>
                  <a:gd name="connsiteX12" fmla="*/ 806116 w 5972593"/>
                  <a:gd name="connsiteY12" fmla="*/ 4054642 h 4427621"/>
                  <a:gd name="connsiteX13" fmla="*/ 818147 w 5972593"/>
                  <a:gd name="connsiteY13" fmla="*/ 4018548 h 4427621"/>
                  <a:gd name="connsiteX14" fmla="*/ 878305 w 5972593"/>
                  <a:gd name="connsiteY14" fmla="*/ 3982453 h 4427621"/>
                  <a:gd name="connsiteX15" fmla="*/ 890337 w 5972593"/>
                  <a:gd name="connsiteY15" fmla="*/ 3946358 h 4427621"/>
                  <a:gd name="connsiteX16" fmla="*/ 926432 w 5972593"/>
                  <a:gd name="connsiteY16" fmla="*/ 3922295 h 4427621"/>
                  <a:gd name="connsiteX17" fmla="*/ 1034716 w 5972593"/>
                  <a:gd name="connsiteY17" fmla="*/ 3838074 h 4427621"/>
                  <a:gd name="connsiteX18" fmla="*/ 1106905 w 5972593"/>
                  <a:gd name="connsiteY18" fmla="*/ 3789948 h 4427621"/>
                  <a:gd name="connsiteX19" fmla="*/ 1143000 w 5972593"/>
                  <a:gd name="connsiteY19" fmla="*/ 3765885 h 4427621"/>
                  <a:gd name="connsiteX20" fmla="*/ 1227221 w 5972593"/>
                  <a:gd name="connsiteY20" fmla="*/ 3729790 h 4427621"/>
                  <a:gd name="connsiteX21" fmla="*/ 1299411 w 5972593"/>
                  <a:gd name="connsiteY21" fmla="*/ 3705727 h 4427621"/>
                  <a:gd name="connsiteX22" fmla="*/ 1335505 w 5972593"/>
                  <a:gd name="connsiteY22" fmla="*/ 3693695 h 4427621"/>
                  <a:gd name="connsiteX23" fmla="*/ 1528011 w 5972593"/>
                  <a:gd name="connsiteY23" fmla="*/ 3669632 h 4427621"/>
                  <a:gd name="connsiteX24" fmla="*/ 1660358 w 5972593"/>
                  <a:gd name="connsiteY24" fmla="*/ 3645569 h 4427621"/>
                  <a:gd name="connsiteX25" fmla="*/ 1732547 w 5972593"/>
                  <a:gd name="connsiteY25" fmla="*/ 3621506 h 4427621"/>
                  <a:gd name="connsiteX26" fmla="*/ 1768642 w 5972593"/>
                  <a:gd name="connsiteY26" fmla="*/ 3609474 h 4427621"/>
                  <a:gd name="connsiteX27" fmla="*/ 1804737 w 5972593"/>
                  <a:gd name="connsiteY27" fmla="*/ 3597442 h 4427621"/>
                  <a:gd name="connsiteX28" fmla="*/ 1864895 w 5972593"/>
                  <a:gd name="connsiteY28" fmla="*/ 3465095 h 4427621"/>
                  <a:gd name="connsiteX29" fmla="*/ 1888958 w 5972593"/>
                  <a:gd name="connsiteY29" fmla="*/ 3392906 h 4427621"/>
                  <a:gd name="connsiteX30" fmla="*/ 1900990 w 5972593"/>
                  <a:gd name="connsiteY30" fmla="*/ 3332748 h 4427621"/>
                  <a:gd name="connsiteX31" fmla="*/ 1925053 w 5972593"/>
                  <a:gd name="connsiteY31" fmla="*/ 3260558 h 4427621"/>
                  <a:gd name="connsiteX32" fmla="*/ 1937084 w 5972593"/>
                  <a:gd name="connsiteY32" fmla="*/ 3188369 h 4427621"/>
                  <a:gd name="connsiteX33" fmla="*/ 1961147 w 5972593"/>
                  <a:gd name="connsiteY33" fmla="*/ 3104148 h 4427621"/>
                  <a:gd name="connsiteX34" fmla="*/ 1973179 w 5972593"/>
                  <a:gd name="connsiteY34" fmla="*/ 3056021 h 4427621"/>
                  <a:gd name="connsiteX35" fmla="*/ 1997242 w 5972593"/>
                  <a:gd name="connsiteY35" fmla="*/ 2983832 h 4427621"/>
                  <a:gd name="connsiteX36" fmla="*/ 2021305 w 5972593"/>
                  <a:gd name="connsiteY36" fmla="*/ 2947737 h 4427621"/>
                  <a:gd name="connsiteX37" fmla="*/ 2057400 w 5972593"/>
                  <a:gd name="connsiteY37" fmla="*/ 2875548 h 4427621"/>
                  <a:gd name="connsiteX38" fmla="*/ 2093495 w 5972593"/>
                  <a:gd name="connsiteY38" fmla="*/ 2863516 h 4427621"/>
                  <a:gd name="connsiteX39" fmla="*/ 2129590 w 5972593"/>
                  <a:gd name="connsiteY39" fmla="*/ 2827421 h 4427621"/>
                  <a:gd name="connsiteX40" fmla="*/ 2237874 w 5972593"/>
                  <a:gd name="connsiteY40" fmla="*/ 2767264 h 4427621"/>
                  <a:gd name="connsiteX41" fmla="*/ 2322095 w 5972593"/>
                  <a:gd name="connsiteY41" fmla="*/ 2755232 h 4427621"/>
                  <a:gd name="connsiteX42" fmla="*/ 2430379 w 5972593"/>
                  <a:gd name="connsiteY42" fmla="*/ 2695074 h 4427621"/>
                  <a:gd name="connsiteX43" fmla="*/ 2466474 w 5972593"/>
                  <a:gd name="connsiteY43" fmla="*/ 2658979 h 4427621"/>
                  <a:gd name="connsiteX44" fmla="*/ 2514600 w 5972593"/>
                  <a:gd name="connsiteY44" fmla="*/ 2598821 h 4427621"/>
                  <a:gd name="connsiteX45" fmla="*/ 2550695 w 5972593"/>
                  <a:gd name="connsiteY45" fmla="*/ 2574758 h 4427621"/>
                  <a:gd name="connsiteX46" fmla="*/ 2610853 w 5972593"/>
                  <a:gd name="connsiteY46" fmla="*/ 2514600 h 4427621"/>
                  <a:gd name="connsiteX47" fmla="*/ 2707105 w 5972593"/>
                  <a:gd name="connsiteY47" fmla="*/ 2430379 h 4427621"/>
                  <a:gd name="connsiteX48" fmla="*/ 2779295 w 5972593"/>
                  <a:gd name="connsiteY48" fmla="*/ 2406316 h 4427621"/>
                  <a:gd name="connsiteX49" fmla="*/ 2815390 w 5972593"/>
                  <a:gd name="connsiteY49" fmla="*/ 2394285 h 4427621"/>
                  <a:gd name="connsiteX50" fmla="*/ 2851484 w 5972593"/>
                  <a:gd name="connsiteY50" fmla="*/ 2382253 h 4427621"/>
                  <a:gd name="connsiteX51" fmla="*/ 2923674 w 5972593"/>
                  <a:gd name="connsiteY51" fmla="*/ 2370221 h 4427621"/>
                  <a:gd name="connsiteX52" fmla="*/ 3019926 w 5972593"/>
                  <a:gd name="connsiteY52" fmla="*/ 2286000 h 4427621"/>
                  <a:gd name="connsiteX53" fmla="*/ 3043990 w 5972593"/>
                  <a:gd name="connsiteY53" fmla="*/ 2261937 h 4427621"/>
                  <a:gd name="connsiteX54" fmla="*/ 3104147 w 5972593"/>
                  <a:gd name="connsiteY54" fmla="*/ 2213811 h 4427621"/>
                  <a:gd name="connsiteX55" fmla="*/ 3116179 w 5972593"/>
                  <a:gd name="connsiteY55" fmla="*/ 2177716 h 4427621"/>
                  <a:gd name="connsiteX56" fmla="*/ 3188368 w 5972593"/>
                  <a:gd name="connsiteY56" fmla="*/ 2129590 h 4427621"/>
                  <a:gd name="connsiteX57" fmla="*/ 3224463 w 5972593"/>
                  <a:gd name="connsiteY57" fmla="*/ 2105527 h 4427621"/>
                  <a:gd name="connsiteX58" fmla="*/ 3260558 w 5972593"/>
                  <a:gd name="connsiteY58" fmla="*/ 2069432 h 4427621"/>
                  <a:gd name="connsiteX59" fmla="*/ 3332747 w 5972593"/>
                  <a:gd name="connsiteY59" fmla="*/ 2021306 h 4427621"/>
                  <a:gd name="connsiteX60" fmla="*/ 3356811 w 5972593"/>
                  <a:gd name="connsiteY60" fmla="*/ 1997242 h 4427621"/>
                  <a:gd name="connsiteX61" fmla="*/ 3429000 w 5972593"/>
                  <a:gd name="connsiteY61" fmla="*/ 1973179 h 4427621"/>
                  <a:gd name="connsiteX62" fmla="*/ 3465095 w 5972593"/>
                  <a:gd name="connsiteY62" fmla="*/ 1961148 h 4427621"/>
                  <a:gd name="connsiteX63" fmla="*/ 3501190 w 5972593"/>
                  <a:gd name="connsiteY63" fmla="*/ 1949116 h 4427621"/>
                  <a:gd name="connsiteX64" fmla="*/ 3561347 w 5972593"/>
                  <a:gd name="connsiteY64" fmla="*/ 1937085 h 4427621"/>
                  <a:gd name="connsiteX65" fmla="*/ 3633537 w 5972593"/>
                  <a:gd name="connsiteY65" fmla="*/ 1913021 h 4427621"/>
                  <a:gd name="connsiteX66" fmla="*/ 3729790 w 5972593"/>
                  <a:gd name="connsiteY66" fmla="*/ 1888958 h 4427621"/>
                  <a:gd name="connsiteX67" fmla="*/ 3753853 w 5972593"/>
                  <a:gd name="connsiteY67" fmla="*/ 1852864 h 4427621"/>
                  <a:gd name="connsiteX68" fmla="*/ 3777916 w 5972593"/>
                  <a:gd name="connsiteY68" fmla="*/ 1828800 h 4427621"/>
                  <a:gd name="connsiteX69" fmla="*/ 3801979 w 5972593"/>
                  <a:gd name="connsiteY69" fmla="*/ 1744579 h 4427621"/>
                  <a:gd name="connsiteX70" fmla="*/ 3826042 w 5972593"/>
                  <a:gd name="connsiteY70" fmla="*/ 1660358 h 4427621"/>
                  <a:gd name="connsiteX71" fmla="*/ 3838074 w 5972593"/>
                  <a:gd name="connsiteY71" fmla="*/ 1576137 h 4427621"/>
                  <a:gd name="connsiteX72" fmla="*/ 3862137 w 5972593"/>
                  <a:gd name="connsiteY72" fmla="*/ 1528011 h 4427621"/>
                  <a:gd name="connsiteX73" fmla="*/ 3874168 w 5972593"/>
                  <a:gd name="connsiteY73" fmla="*/ 1491916 h 4427621"/>
                  <a:gd name="connsiteX74" fmla="*/ 3898232 w 5972593"/>
                  <a:gd name="connsiteY74" fmla="*/ 1467853 h 4427621"/>
                  <a:gd name="connsiteX75" fmla="*/ 3958390 w 5972593"/>
                  <a:gd name="connsiteY75" fmla="*/ 1407695 h 4427621"/>
                  <a:gd name="connsiteX76" fmla="*/ 3982453 w 5972593"/>
                  <a:gd name="connsiteY76" fmla="*/ 1371600 h 4427621"/>
                  <a:gd name="connsiteX77" fmla="*/ 4018547 w 5972593"/>
                  <a:gd name="connsiteY77" fmla="*/ 1359569 h 4427621"/>
                  <a:gd name="connsiteX78" fmla="*/ 4042611 w 5972593"/>
                  <a:gd name="connsiteY78" fmla="*/ 1335506 h 4427621"/>
                  <a:gd name="connsiteX79" fmla="*/ 4078705 w 5972593"/>
                  <a:gd name="connsiteY79" fmla="*/ 1311442 h 4427621"/>
                  <a:gd name="connsiteX80" fmla="*/ 4162926 w 5972593"/>
                  <a:gd name="connsiteY80" fmla="*/ 1203158 h 4427621"/>
                  <a:gd name="connsiteX81" fmla="*/ 4186990 w 5972593"/>
                  <a:gd name="connsiteY81" fmla="*/ 1179095 h 4427621"/>
                  <a:gd name="connsiteX82" fmla="*/ 4259179 w 5972593"/>
                  <a:gd name="connsiteY82" fmla="*/ 1130969 h 4427621"/>
                  <a:gd name="connsiteX83" fmla="*/ 4331368 w 5972593"/>
                  <a:gd name="connsiteY83" fmla="*/ 1058779 h 4427621"/>
                  <a:gd name="connsiteX84" fmla="*/ 4379495 w 5972593"/>
                  <a:gd name="connsiteY84" fmla="*/ 998621 h 4427621"/>
                  <a:gd name="connsiteX85" fmla="*/ 4391526 w 5972593"/>
                  <a:gd name="connsiteY85" fmla="*/ 962527 h 4427621"/>
                  <a:gd name="connsiteX86" fmla="*/ 4499811 w 5972593"/>
                  <a:gd name="connsiteY86" fmla="*/ 878306 h 4427621"/>
                  <a:gd name="connsiteX87" fmla="*/ 4572000 w 5972593"/>
                  <a:gd name="connsiteY87" fmla="*/ 842211 h 4427621"/>
                  <a:gd name="connsiteX88" fmla="*/ 4668253 w 5972593"/>
                  <a:gd name="connsiteY88" fmla="*/ 830179 h 4427621"/>
                  <a:gd name="connsiteX89" fmla="*/ 4716379 w 5972593"/>
                  <a:gd name="connsiteY89" fmla="*/ 782053 h 4427621"/>
                  <a:gd name="connsiteX90" fmla="*/ 4764505 w 5972593"/>
                  <a:gd name="connsiteY90" fmla="*/ 709864 h 4427621"/>
                  <a:gd name="connsiteX91" fmla="*/ 4788568 w 5972593"/>
                  <a:gd name="connsiteY91" fmla="*/ 673769 h 4427621"/>
                  <a:gd name="connsiteX92" fmla="*/ 4824663 w 5972593"/>
                  <a:gd name="connsiteY92" fmla="*/ 601579 h 4427621"/>
                  <a:gd name="connsiteX93" fmla="*/ 4836695 w 5972593"/>
                  <a:gd name="connsiteY93" fmla="*/ 565485 h 4427621"/>
                  <a:gd name="connsiteX94" fmla="*/ 4860758 w 5972593"/>
                  <a:gd name="connsiteY94" fmla="*/ 529390 h 4427621"/>
                  <a:gd name="connsiteX95" fmla="*/ 4872790 w 5972593"/>
                  <a:gd name="connsiteY95" fmla="*/ 493295 h 4427621"/>
                  <a:gd name="connsiteX96" fmla="*/ 4920916 w 5972593"/>
                  <a:gd name="connsiteY96" fmla="*/ 457200 h 4427621"/>
                  <a:gd name="connsiteX97" fmla="*/ 4957011 w 5972593"/>
                  <a:gd name="connsiteY97" fmla="*/ 409074 h 4427621"/>
                  <a:gd name="connsiteX98" fmla="*/ 5005137 w 5972593"/>
                  <a:gd name="connsiteY98" fmla="*/ 372979 h 4427621"/>
                  <a:gd name="connsiteX99" fmla="*/ 5041232 w 5972593"/>
                  <a:gd name="connsiteY99" fmla="*/ 324853 h 4427621"/>
                  <a:gd name="connsiteX100" fmla="*/ 5089358 w 5972593"/>
                  <a:gd name="connsiteY100" fmla="*/ 288758 h 4427621"/>
                  <a:gd name="connsiteX101" fmla="*/ 5113421 w 5972593"/>
                  <a:gd name="connsiteY101" fmla="*/ 252664 h 4427621"/>
                  <a:gd name="connsiteX102" fmla="*/ 5137484 w 5972593"/>
                  <a:gd name="connsiteY102" fmla="*/ 228600 h 4427621"/>
                  <a:gd name="connsiteX103" fmla="*/ 5149516 w 5972593"/>
                  <a:gd name="connsiteY103" fmla="*/ 192506 h 4427621"/>
                  <a:gd name="connsiteX104" fmla="*/ 5209674 w 5972593"/>
                  <a:gd name="connsiteY104" fmla="*/ 144379 h 4427621"/>
                  <a:gd name="connsiteX105" fmla="*/ 5378116 w 5972593"/>
                  <a:gd name="connsiteY105" fmla="*/ 108285 h 4427621"/>
                  <a:gd name="connsiteX106" fmla="*/ 5414211 w 5972593"/>
                  <a:gd name="connsiteY106" fmla="*/ 96253 h 4427621"/>
                  <a:gd name="connsiteX107" fmla="*/ 5438274 w 5972593"/>
                  <a:gd name="connsiteY107" fmla="*/ 60158 h 4427621"/>
                  <a:gd name="connsiteX108" fmla="*/ 5510463 w 5972593"/>
                  <a:gd name="connsiteY108" fmla="*/ 36095 h 4427621"/>
                  <a:gd name="connsiteX109" fmla="*/ 5582653 w 5972593"/>
                  <a:gd name="connsiteY109" fmla="*/ 12032 h 4427621"/>
                  <a:gd name="connsiteX110" fmla="*/ 5618747 w 5972593"/>
                  <a:gd name="connsiteY110" fmla="*/ 0 h 4427621"/>
                  <a:gd name="connsiteX111" fmla="*/ 5702968 w 5972593"/>
                  <a:gd name="connsiteY111" fmla="*/ 60158 h 4427621"/>
                  <a:gd name="connsiteX112" fmla="*/ 5715000 w 5972593"/>
                  <a:gd name="connsiteY112" fmla="*/ 12032 h 4427621"/>
                  <a:gd name="connsiteX113" fmla="*/ 5382522 w 5972593"/>
                  <a:gd name="connsiteY113" fmla="*/ 3733180 h 4427621"/>
                  <a:gd name="connsiteX114" fmla="*/ 0 w 5972593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382522 w 5715032"/>
                  <a:gd name="connsiteY113" fmla="*/ 3733180 h 4427621"/>
                  <a:gd name="connsiteX114" fmla="*/ 0 w 5715032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382522 w 5715032"/>
                  <a:gd name="connsiteY113" fmla="*/ 3733180 h 4427621"/>
                  <a:gd name="connsiteX114" fmla="*/ 0 w 5715032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421159 w 5715032"/>
                  <a:gd name="connsiteY113" fmla="*/ 4132425 h 4427621"/>
                  <a:gd name="connsiteX114" fmla="*/ 0 w 5715032"/>
                  <a:gd name="connsiteY114" fmla="*/ 4427621 h 4427621"/>
                  <a:gd name="connsiteX0" fmla="*/ 0 w 5921609"/>
                  <a:gd name="connsiteY0" fmla="*/ 4427621 h 4427621"/>
                  <a:gd name="connsiteX1" fmla="*/ 0 w 5921609"/>
                  <a:gd name="connsiteY1" fmla="*/ 4427621 h 4427621"/>
                  <a:gd name="connsiteX2" fmla="*/ 276726 w 5921609"/>
                  <a:gd name="connsiteY2" fmla="*/ 4415590 h 4427621"/>
                  <a:gd name="connsiteX3" fmla="*/ 385011 w 5921609"/>
                  <a:gd name="connsiteY3" fmla="*/ 4355432 h 4427621"/>
                  <a:gd name="connsiteX4" fmla="*/ 457200 w 5921609"/>
                  <a:gd name="connsiteY4" fmla="*/ 4319337 h 4427621"/>
                  <a:gd name="connsiteX5" fmla="*/ 493295 w 5921609"/>
                  <a:gd name="connsiteY5" fmla="*/ 4307306 h 4427621"/>
                  <a:gd name="connsiteX6" fmla="*/ 553453 w 5921609"/>
                  <a:gd name="connsiteY6" fmla="*/ 4271211 h 4427621"/>
                  <a:gd name="connsiteX7" fmla="*/ 589547 w 5921609"/>
                  <a:gd name="connsiteY7" fmla="*/ 4247148 h 4427621"/>
                  <a:gd name="connsiteX8" fmla="*/ 613611 w 5921609"/>
                  <a:gd name="connsiteY8" fmla="*/ 4223085 h 4427621"/>
                  <a:gd name="connsiteX9" fmla="*/ 649705 w 5921609"/>
                  <a:gd name="connsiteY9" fmla="*/ 4211053 h 4427621"/>
                  <a:gd name="connsiteX10" fmla="*/ 697832 w 5921609"/>
                  <a:gd name="connsiteY10" fmla="*/ 4150895 h 4427621"/>
                  <a:gd name="connsiteX11" fmla="*/ 745958 w 5921609"/>
                  <a:gd name="connsiteY11" fmla="*/ 4102769 h 4427621"/>
                  <a:gd name="connsiteX12" fmla="*/ 806116 w 5921609"/>
                  <a:gd name="connsiteY12" fmla="*/ 4054642 h 4427621"/>
                  <a:gd name="connsiteX13" fmla="*/ 818147 w 5921609"/>
                  <a:gd name="connsiteY13" fmla="*/ 4018548 h 4427621"/>
                  <a:gd name="connsiteX14" fmla="*/ 878305 w 5921609"/>
                  <a:gd name="connsiteY14" fmla="*/ 3982453 h 4427621"/>
                  <a:gd name="connsiteX15" fmla="*/ 890337 w 5921609"/>
                  <a:gd name="connsiteY15" fmla="*/ 3946358 h 4427621"/>
                  <a:gd name="connsiteX16" fmla="*/ 926432 w 5921609"/>
                  <a:gd name="connsiteY16" fmla="*/ 3922295 h 4427621"/>
                  <a:gd name="connsiteX17" fmla="*/ 1034716 w 5921609"/>
                  <a:gd name="connsiteY17" fmla="*/ 3838074 h 4427621"/>
                  <a:gd name="connsiteX18" fmla="*/ 1106905 w 5921609"/>
                  <a:gd name="connsiteY18" fmla="*/ 3789948 h 4427621"/>
                  <a:gd name="connsiteX19" fmla="*/ 1143000 w 5921609"/>
                  <a:gd name="connsiteY19" fmla="*/ 3765885 h 4427621"/>
                  <a:gd name="connsiteX20" fmla="*/ 1227221 w 5921609"/>
                  <a:gd name="connsiteY20" fmla="*/ 3729790 h 4427621"/>
                  <a:gd name="connsiteX21" fmla="*/ 1299411 w 5921609"/>
                  <a:gd name="connsiteY21" fmla="*/ 3705727 h 4427621"/>
                  <a:gd name="connsiteX22" fmla="*/ 1335505 w 5921609"/>
                  <a:gd name="connsiteY22" fmla="*/ 3693695 h 4427621"/>
                  <a:gd name="connsiteX23" fmla="*/ 1528011 w 5921609"/>
                  <a:gd name="connsiteY23" fmla="*/ 3669632 h 4427621"/>
                  <a:gd name="connsiteX24" fmla="*/ 1660358 w 5921609"/>
                  <a:gd name="connsiteY24" fmla="*/ 3645569 h 4427621"/>
                  <a:gd name="connsiteX25" fmla="*/ 1732547 w 5921609"/>
                  <a:gd name="connsiteY25" fmla="*/ 3621506 h 4427621"/>
                  <a:gd name="connsiteX26" fmla="*/ 1768642 w 5921609"/>
                  <a:gd name="connsiteY26" fmla="*/ 3609474 h 4427621"/>
                  <a:gd name="connsiteX27" fmla="*/ 1804737 w 5921609"/>
                  <a:gd name="connsiteY27" fmla="*/ 3597442 h 4427621"/>
                  <a:gd name="connsiteX28" fmla="*/ 1864895 w 5921609"/>
                  <a:gd name="connsiteY28" fmla="*/ 3465095 h 4427621"/>
                  <a:gd name="connsiteX29" fmla="*/ 1888958 w 5921609"/>
                  <a:gd name="connsiteY29" fmla="*/ 3392906 h 4427621"/>
                  <a:gd name="connsiteX30" fmla="*/ 1900990 w 5921609"/>
                  <a:gd name="connsiteY30" fmla="*/ 3332748 h 4427621"/>
                  <a:gd name="connsiteX31" fmla="*/ 1925053 w 5921609"/>
                  <a:gd name="connsiteY31" fmla="*/ 3260558 h 4427621"/>
                  <a:gd name="connsiteX32" fmla="*/ 1937084 w 5921609"/>
                  <a:gd name="connsiteY32" fmla="*/ 3188369 h 4427621"/>
                  <a:gd name="connsiteX33" fmla="*/ 1961147 w 5921609"/>
                  <a:gd name="connsiteY33" fmla="*/ 3104148 h 4427621"/>
                  <a:gd name="connsiteX34" fmla="*/ 1973179 w 5921609"/>
                  <a:gd name="connsiteY34" fmla="*/ 3056021 h 4427621"/>
                  <a:gd name="connsiteX35" fmla="*/ 1997242 w 5921609"/>
                  <a:gd name="connsiteY35" fmla="*/ 2983832 h 4427621"/>
                  <a:gd name="connsiteX36" fmla="*/ 2021305 w 5921609"/>
                  <a:gd name="connsiteY36" fmla="*/ 2947737 h 4427621"/>
                  <a:gd name="connsiteX37" fmla="*/ 2057400 w 5921609"/>
                  <a:gd name="connsiteY37" fmla="*/ 2875548 h 4427621"/>
                  <a:gd name="connsiteX38" fmla="*/ 2093495 w 5921609"/>
                  <a:gd name="connsiteY38" fmla="*/ 2863516 h 4427621"/>
                  <a:gd name="connsiteX39" fmla="*/ 2129590 w 5921609"/>
                  <a:gd name="connsiteY39" fmla="*/ 2827421 h 4427621"/>
                  <a:gd name="connsiteX40" fmla="*/ 2237874 w 5921609"/>
                  <a:gd name="connsiteY40" fmla="*/ 2767264 h 4427621"/>
                  <a:gd name="connsiteX41" fmla="*/ 2322095 w 5921609"/>
                  <a:gd name="connsiteY41" fmla="*/ 2755232 h 4427621"/>
                  <a:gd name="connsiteX42" fmla="*/ 2430379 w 5921609"/>
                  <a:gd name="connsiteY42" fmla="*/ 2695074 h 4427621"/>
                  <a:gd name="connsiteX43" fmla="*/ 2466474 w 5921609"/>
                  <a:gd name="connsiteY43" fmla="*/ 2658979 h 4427621"/>
                  <a:gd name="connsiteX44" fmla="*/ 2514600 w 5921609"/>
                  <a:gd name="connsiteY44" fmla="*/ 2598821 h 4427621"/>
                  <a:gd name="connsiteX45" fmla="*/ 2550695 w 5921609"/>
                  <a:gd name="connsiteY45" fmla="*/ 2574758 h 4427621"/>
                  <a:gd name="connsiteX46" fmla="*/ 2610853 w 5921609"/>
                  <a:gd name="connsiteY46" fmla="*/ 2514600 h 4427621"/>
                  <a:gd name="connsiteX47" fmla="*/ 2707105 w 5921609"/>
                  <a:gd name="connsiteY47" fmla="*/ 2430379 h 4427621"/>
                  <a:gd name="connsiteX48" fmla="*/ 2779295 w 5921609"/>
                  <a:gd name="connsiteY48" fmla="*/ 2406316 h 4427621"/>
                  <a:gd name="connsiteX49" fmla="*/ 2815390 w 5921609"/>
                  <a:gd name="connsiteY49" fmla="*/ 2394285 h 4427621"/>
                  <a:gd name="connsiteX50" fmla="*/ 2851484 w 5921609"/>
                  <a:gd name="connsiteY50" fmla="*/ 2382253 h 4427621"/>
                  <a:gd name="connsiteX51" fmla="*/ 2923674 w 5921609"/>
                  <a:gd name="connsiteY51" fmla="*/ 2370221 h 4427621"/>
                  <a:gd name="connsiteX52" fmla="*/ 3019926 w 5921609"/>
                  <a:gd name="connsiteY52" fmla="*/ 2286000 h 4427621"/>
                  <a:gd name="connsiteX53" fmla="*/ 3043990 w 5921609"/>
                  <a:gd name="connsiteY53" fmla="*/ 2261937 h 4427621"/>
                  <a:gd name="connsiteX54" fmla="*/ 3104147 w 5921609"/>
                  <a:gd name="connsiteY54" fmla="*/ 2213811 h 4427621"/>
                  <a:gd name="connsiteX55" fmla="*/ 3116179 w 5921609"/>
                  <a:gd name="connsiteY55" fmla="*/ 2177716 h 4427621"/>
                  <a:gd name="connsiteX56" fmla="*/ 3188368 w 5921609"/>
                  <a:gd name="connsiteY56" fmla="*/ 2129590 h 4427621"/>
                  <a:gd name="connsiteX57" fmla="*/ 3224463 w 5921609"/>
                  <a:gd name="connsiteY57" fmla="*/ 2105527 h 4427621"/>
                  <a:gd name="connsiteX58" fmla="*/ 3260558 w 5921609"/>
                  <a:gd name="connsiteY58" fmla="*/ 2069432 h 4427621"/>
                  <a:gd name="connsiteX59" fmla="*/ 3332747 w 5921609"/>
                  <a:gd name="connsiteY59" fmla="*/ 2021306 h 4427621"/>
                  <a:gd name="connsiteX60" fmla="*/ 3356811 w 5921609"/>
                  <a:gd name="connsiteY60" fmla="*/ 1997242 h 4427621"/>
                  <a:gd name="connsiteX61" fmla="*/ 3429000 w 5921609"/>
                  <a:gd name="connsiteY61" fmla="*/ 1973179 h 4427621"/>
                  <a:gd name="connsiteX62" fmla="*/ 3465095 w 5921609"/>
                  <a:gd name="connsiteY62" fmla="*/ 1961148 h 4427621"/>
                  <a:gd name="connsiteX63" fmla="*/ 3501190 w 5921609"/>
                  <a:gd name="connsiteY63" fmla="*/ 1949116 h 4427621"/>
                  <a:gd name="connsiteX64" fmla="*/ 3561347 w 5921609"/>
                  <a:gd name="connsiteY64" fmla="*/ 1937085 h 4427621"/>
                  <a:gd name="connsiteX65" fmla="*/ 3633537 w 5921609"/>
                  <a:gd name="connsiteY65" fmla="*/ 1913021 h 4427621"/>
                  <a:gd name="connsiteX66" fmla="*/ 3729790 w 5921609"/>
                  <a:gd name="connsiteY66" fmla="*/ 1888958 h 4427621"/>
                  <a:gd name="connsiteX67" fmla="*/ 3753853 w 5921609"/>
                  <a:gd name="connsiteY67" fmla="*/ 1852864 h 4427621"/>
                  <a:gd name="connsiteX68" fmla="*/ 3777916 w 5921609"/>
                  <a:gd name="connsiteY68" fmla="*/ 1828800 h 4427621"/>
                  <a:gd name="connsiteX69" fmla="*/ 3801979 w 5921609"/>
                  <a:gd name="connsiteY69" fmla="*/ 1744579 h 4427621"/>
                  <a:gd name="connsiteX70" fmla="*/ 3826042 w 5921609"/>
                  <a:gd name="connsiteY70" fmla="*/ 1660358 h 4427621"/>
                  <a:gd name="connsiteX71" fmla="*/ 3838074 w 5921609"/>
                  <a:gd name="connsiteY71" fmla="*/ 1576137 h 4427621"/>
                  <a:gd name="connsiteX72" fmla="*/ 3862137 w 5921609"/>
                  <a:gd name="connsiteY72" fmla="*/ 1528011 h 4427621"/>
                  <a:gd name="connsiteX73" fmla="*/ 3874168 w 5921609"/>
                  <a:gd name="connsiteY73" fmla="*/ 1491916 h 4427621"/>
                  <a:gd name="connsiteX74" fmla="*/ 3898232 w 5921609"/>
                  <a:gd name="connsiteY74" fmla="*/ 1467853 h 4427621"/>
                  <a:gd name="connsiteX75" fmla="*/ 3958390 w 5921609"/>
                  <a:gd name="connsiteY75" fmla="*/ 1407695 h 4427621"/>
                  <a:gd name="connsiteX76" fmla="*/ 3982453 w 5921609"/>
                  <a:gd name="connsiteY76" fmla="*/ 1371600 h 4427621"/>
                  <a:gd name="connsiteX77" fmla="*/ 4018547 w 5921609"/>
                  <a:gd name="connsiteY77" fmla="*/ 1359569 h 4427621"/>
                  <a:gd name="connsiteX78" fmla="*/ 4042611 w 5921609"/>
                  <a:gd name="connsiteY78" fmla="*/ 1335506 h 4427621"/>
                  <a:gd name="connsiteX79" fmla="*/ 4078705 w 5921609"/>
                  <a:gd name="connsiteY79" fmla="*/ 1311442 h 4427621"/>
                  <a:gd name="connsiteX80" fmla="*/ 4162926 w 5921609"/>
                  <a:gd name="connsiteY80" fmla="*/ 1203158 h 4427621"/>
                  <a:gd name="connsiteX81" fmla="*/ 4186990 w 5921609"/>
                  <a:gd name="connsiteY81" fmla="*/ 1179095 h 4427621"/>
                  <a:gd name="connsiteX82" fmla="*/ 4259179 w 5921609"/>
                  <a:gd name="connsiteY82" fmla="*/ 1130969 h 4427621"/>
                  <a:gd name="connsiteX83" fmla="*/ 4331368 w 5921609"/>
                  <a:gd name="connsiteY83" fmla="*/ 1058779 h 4427621"/>
                  <a:gd name="connsiteX84" fmla="*/ 4379495 w 5921609"/>
                  <a:gd name="connsiteY84" fmla="*/ 998621 h 4427621"/>
                  <a:gd name="connsiteX85" fmla="*/ 4391526 w 5921609"/>
                  <a:gd name="connsiteY85" fmla="*/ 962527 h 4427621"/>
                  <a:gd name="connsiteX86" fmla="*/ 4499811 w 5921609"/>
                  <a:gd name="connsiteY86" fmla="*/ 878306 h 4427621"/>
                  <a:gd name="connsiteX87" fmla="*/ 4572000 w 5921609"/>
                  <a:gd name="connsiteY87" fmla="*/ 842211 h 4427621"/>
                  <a:gd name="connsiteX88" fmla="*/ 4668253 w 5921609"/>
                  <a:gd name="connsiteY88" fmla="*/ 830179 h 4427621"/>
                  <a:gd name="connsiteX89" fmla="*/ 4716379 w 5921609"/>
                  <a:gd name="connsiteY89" fmla="*/ 782053 h 4427621"/>
                  <a:gd name="connsiteX90" fmla="*/ 4764505 w 5921609"/>
                  <a:gd name="connsiteY90" fmla="*/ 709864 h 4427621"/>
                  <a:gd name="connsiteX91" fmla="*/ 4788568 w 5921609"/>
                  <a:gd name="connsiteY91" fmla="*/ 673769 h 4427621"/>
                  <a:gd name="connsiteX92" fmla="*/ 4824663 w 5921609"/>
                  <a:gd name="connsiteY92" fmla="*/ 601579 h 4427621"/>
                  <a:gd name="connsiteX93" fmla="*/ 4836695 w 5921609"/>
                  <a:gd name="connsiteY93" fmla="*/ 565485 h 4427621"/>
                  <a:gd name="connsiteX94" fmla="*/ 4860758 w 5921609"/>
                  <a:gd name="connsiteY94" fmla="*/ 529390 h 4427621"/>
                  <a:gd name="connsiteX95" fmla="*/ 4872790 w 5921609"/>
                  <a:gd name="connsiteY95" fmla="*/ 493295 h 4427621"/>
                  <a:gd name="connsiteX96" fmla="*/ 4920916 w 5921609"/>
                  <a:gd name="connsiteY96" fmla="*/ 457200 h 4427621"/>
                  <a:gd name="connsiteX97" fmla="*/ 4957011 w 5921609"/>
                  <a:gd name="connsiteY97" fmla="*/ 409074 h 4427621"/>
                  <a:gd name="connsiteX98" fmla="*/ 5005137 w 5921609"/>
                  <a:gd name="connsiteY98" fmla="*/ 372979 h 4427621"/>
                  <a:gd name="connsiteX99" fmla="*/ 5041232 w 5921609"/>
                  <a:gd name="connsiteY99" fmla="*/ 324853 h 4427621"/>
                  <a:gd name="connsiteX100" fmla="*/ 5089358 w 5921609"/>
                  <a:gd name="connsiteY100" fmla="*/ 288758 h 4427621"/>
                  <a:gd name="connsiteX101" fmla="*/ 5113421 w 5921609"/>
                  <a:gd name="connsiteY101" fmla="*/ 252664 h 4427621"/>
                  <a:gd name="connsiteX102" fmla="*/ 5137484 w 5921609"/>
                  <a:gd name="connsiteY102" fmla="*/ 228600 h 4427621"/>
                  <a:gd name="connsiteX103" fmla="*/ 5149516 w 5921609"/>
                  <a:gd name="connsiteY103" fmla="*/ 192506 h 4427621"/>
                  <a:gd name="connsiteX104" fmla="*/ 5209674 w 5921609"/>
                  <a:gd name="connsiteY104" fmla="*/ 144379 h 4427621"/>
                  <a:gd name="connsiteX105" fmla="*/ 5378116 w 5921609"/>
                  <a:gd name="connsiteY105" fmla="*/ 108285 h 4427621"/>
                  <a:gd name="connsiteX106" fmla="*/ 5414211 w 5921609"/>
                  <a:gd name="connsiteY106" fmla="*/ 96253 h 4427621"/>
                  <a:gd name="connsiteX107" fmla="*/ 5438274 w 5921609"/>
                  <a:gd name="connsiteY107" fmla="*/ 60158 h 4427621"/>
                  <a:gd name="connsiteX108" fmla="*/ 5510463 w 5921609"/>
                  <a:gd name="connsiteY108" fmla="*/ 36095 h 4427621"/>
                  <a:gd name="connsiteX109" fmla="*/ 5582653 w 5921609"/>
                  <a:gd name="connsiteY109" fmla="*/ 12032 h 4427621"/>
                  <a:gd name="connsiteX110" fmla="*/ 5618747 w 5921609"/>
                  <a:gd name="connsiteY110" fmla="*/ 0 h 4427621"/>
                  <a:gd name="connsiteX111" fmla="*/ 5702968 w 5921609"/>
                  <a:gd name="connsiteY111" fmla="*/ 60158 h 4427621"/>
                  <a:gd name="connsiteX112" fmla="*/ 5421159 w 5921609"/>
                  <a:gd name="connsiteY112" fmla="*/ 4132425 h 4427621"/>
                  <a:gd name="connsiteX113" fmla="*/ 0 w 5921609"/>
                  <a:gd name="connsiteY113" fmla="*/ 4427621 h 4427621"/>
                  <a:gd name="connsiteX0" fmla="*/ 0 w 5925431"/>
                  <a:gd name="connsiteY0" fmla="*/ 4427621 h 4427621"/>
                  <a:gd name="connsiteX1" fmla="*/ 0 w 5925431"/>
                  <a:gd name="connsiteY1" fmla="*/ 4427621 h 4427621"/>
                  <a:gd name="connsiteX2" fmla="*/ 276726 w 5925431"/>
                  <a:gd name="connsiteY2" fmla="*/ 4415590 h 4427621"/>
                  <a:gd name="connsiteX3" fmla="*/ 385011 w 5925431"/>
                  <a:gd name="connsiteY3" fmla="*/ 4355432 h 4427621"/>
                  <a:gd name="connsiteX4" fmla="*/ 457200 w 5925431"/>
                  <a:gd name="connsiteY4" fmla="*/ 4319337 h 4427621"/>
                  <a:gd name="connsiteX5" fmla="*/ 493295 w 5925431"/>
                  <a:gd name="connsiteY5" fmla="*/ 4307306 h 4427621"/>
                  <a:gd name="connsiteX6" fmla="*/ 553453 w 5925431"/>
                  <a:gd name="connsiteY6" fmla="*/ 4271211 h 4427621"/>
                  <a:gd name="connsiteX7" fmla="*/ 589547 w 5925431"/>
                  <a:gd name="connsiteY7" fmla="*/ 4247148 h 4427621"/>
                  <a:gd name="connsiteX8" fmla="*/ 613611 w 5925431"/>
                  <a:gd name="connsiteY8" fmla="*/ 4223085 h 4427621"/>
                  <a:gd name="connsiteX9" fmla="*/ 649705 w 5925431"/>
                  <a:gd name="connsiteY9" fmla="*/ 4211053 h 4427621"/>
                  <a:gd name="connsiteX10" fmla="*/ 697832 w 5925431"/>
                  <a:gd name="connsiteY10" fmla="*/ 4150895 h 4427621"/>
                  <a:gd name="connsiteX11" fmla="*/ 745958 w 5925431"/>
                  <a:gd name="connsiteY11" fmla="*/ 4102769 h 4427621"/>
                  <a:gd name="connsiteX12" fmla="*/ 806116 w 5925431"/>
                  <a:gd name="connsiteY12" fmla="*/ 4054642 h 4427621"/>
                  <a:gd name="connsiteX13" fmla="*/ 818147 w 5925431"/>
                  <a:gd name="connsiteY13" fmla="*/ 4018548 h 4427621"/>
                  <a:gd name="connsiteX14" fmla="*/ 878305 w 5925431"/>
                  <a:gd name="connsiteY14" fmla="*/ 3982453 h 4427621"/>
                  <a:gd name="connsiteX15" fmla="*/ 890337 w 5925431"/>
                  <a:gd name="connsiteY15" fmla="*/ 3946358 h 4427621"/>
                  <a:gd name="connsiteX16" fmla="*/ 926432 w 5925431"/>
                  <a:gd name="connsiteY16" fmla="*/ 3922295 h 4427621"/>
                  <a:gd name="connsiteX17" fmla="*/ 1034716 w 5925431"/>
                  <a:gd name="connsiteY17" fmla="*/ 3838074 h 4427621"/>
                  <a:gd name="connsiteX18" fmla="*/ 1106905 w 5925431"/>
                  <a:gd name="connsiteY18" fmla="*/ 3789948 h 4427621"/>
                  <a:gd name="connsiteX19" fmla="*/ 1143000 w 5925431"/>
                  <a:gd name="connsiteY19" fmla="*/ 3765885 h 4427621"/>
                  <a:gd name="connsiteX20" fmla="*/ 1227221 w 5925431"/>
                  <a:gd name="connsiteY20" fmla="*/ 3729790 h 4427621"/>
                  <a:gd name="connsiteX21" fmla="*/ 1299411 w 5925431"/>
                  <a:gd name="connsiteY21" fmla="*/ 3705727 h 4427621"/>
                  <a:gd name="connsiteX22" fmla="*/ 1335505 w 5925431"/>
                  <a:gd name="connsiteY22" fmla="*/ 3693695 h 4427621"/>
                  <a:gd name="connsiteX23" fmla="*/ 1528011 w 5925431"/>
                  <a:gd name="connsiteY23" fmla="*/ 3669632 h 4427621"/>
                  <a:gd name="connsiteX24" fmla="*/ 1660358 w 5925431"/>
                  <a:gd name="connsiteY24" fmla="*/ 3645569 h 4427621"/>
                  <a:gd name="connsiteX25" fmla="*/ 1732547 w 5925431"/>
                  <a:gd name="connsiteY25" fmla="*/ 3621506 h 4427621"/>
                  <a:gd name="connsiteX26" fmla="*/ 1768642 w 5925431"/>
                  <a:gd name="connsiteY26" fmla="*/ 3609474 h 4427621"/>
                  <a:gd name="connsiteX27" fmla="*/ 1804737 w 5925431"/>
                  <a:gd name="connsiteY27" fmla="*/ 3597442 h 4427621"/>
                  <a:gd name="connsiteX28" fmla="*/ 1864895 w 5925431"/>
                  <a:gd name="connsiteY28" fmla="*/ 3465095 h 4427621"/>
                  <a:gd name="connsiteX29" fmla="*/ 1888958 w 5925431"/>
                  <a:gd name="connsiteY29" fmla="*/ 3392906 h 4427621"/>
                  <a:gd name="connsiteX30" fmla="*/ 1900990 w 5925431"/>
                  <a:gd name="connsiteY30" fmla="*/ 3332748 h 4427621"/>
                  <a:gd name="connsiteX31" fmla="*/ 1925053 w 5925431"/>
                  <a:gd name="connsiteY31" fmla="*/ 3260558 h 4427621"/>
                  <a:gd name="connsiteX32" fmla="*/ 1937084 w 5925431"/>
                  <a:gd name="connsiteY32" fmla="*/ 3188369 h 4427621"/>
                  <a:gd name="connsiteX33" fmla="*/ 1961147 w 5925431"/>
                  <a:gd name="connsiteY33" fmla="*/ 3104148 h 4427621"/>
                  <a:gd name="connsiteX34" fmla="*/ 1973179 w 5925431"/>
                  <a:gd name="connsiteY34" fmla="*/ 3056021 h 4427621"/>
                  <a:gd name="connsiteX35" fmla="*/ 1997242 w 5925431"/>
                  <a:gd name="connsiteY35" fmla="*/ 2983832 h 4427621"/>
                  <a:gd name="connsiteX36" fmla="*/ 2021305 w 5925431"/>
                  <a:gd name="connsiteY36" fmla="*/ 2947737 h 4427621"/>
                  <a:gd name="connsiteX37" fmla="*/ 2057400 w 5925431"/>
                  <a:gd name="connsiteY37" fmla="*/ 2875548 h 4427621"/>
                  <a:gd name="connsiteX38" fmla="*/ 2093495 w 5925431"/>
                  <a:gd name="connsiteY38" fmla="*/ 2863516 h 4427621"/>
                  <a:gd name="connsiteX39" fmla="*/ 2129590 w 5925431"/>
                  <a:gd name="connsiteY39" fmla="*/ 2827421 h 4427621"/>
                  <a:gd name="connsiteX40" fmla="*/ 2237874 w 5925431"/>
                  <a:gd name="connsiteY40" fmla="*/ 2767264 h 4427621"/>
                  <a:gd name="connsiteX41" fmla="*/ 2322095 w 5925431"/>
                  <a:gd name="connsiteY41" fmla="*/ 2755232 h 4427621"/>
                  <a:gd name="connsiteX42" fmla="*/ 2430379 w 5925431"/>
                  <a:gd name="connsiteY42" fmla="*/ 2695074 h 4427621"/>
                  <a:gd name="connsiteX43" fmla="*/ 2466474 w 5925431"/>
                  <a:gd name="connsiteY43" fmla="*/ 2658979 h 4427621"/>
                  <a:gd name="connsiteX44" fmla="*/ 2514600 w 5925431"/>
                  <a:gd name="connsiteY44" fmla="*/ 2598821 h 4427621"/>
                  <a:gd name="connsiteX45" fmla="*/ 2550695 w 5925431"/>
                  <a:gd name="connsiteY45" fmla="*/ 2574758 h 4427621"/>
                  <a:gd name="connsiteX46" fmla="*/ 2610853 w 5925431"/>
                  <a:gd name="connsiteY46" fmla="*/ 2514600 h 4427621"/>
                  <a:gd name="connsiteX47" fmla="*/ 2707105 w 5925431"/>
                  <a:gd name="connsiteY47" fmla="*/ 2430379 h 4427621"/>
                  <a:gd name="connsiteX48" fmla="*/ 2779295 w 5925431"/>
                  <a:gd name="connsiteY48" fmla="*/ 2406316 h 4427621"/>
                  <a:gd name="connsiteX49" fmla="*/ 2815390 w 5925431"/>
                  <a:gd name="connsiteY49" fmla="*/ 2394285 h 4427621"/>
                  <a:gd name="connsiteX50" fmla="*/ 2851484 w 5925431"/>
                  <a:gd name="connsiteY50" fmla="*/ 2382253 h 4427621"/>
                  <a:gd name="connsiteX51" fmla="*/ 2923674 w 5925431"/>
                  <a:gd name="connsiteY51" fmla="*/ 2370221 h 4427621"/>
                  <a:gd name="connsiteX52" fmla="*/ 3019926 w 5925431"/>
                  <a:gd name="connsiteY52" fmla="*/ 2286000 h 4427621"/>
                  <a:gd name="connsiteX53" fmla="*/ 3043990 w 5925431"/>
                  <a:gd name="connsiteY53" fmla="*/ 2261937 h 4427621"/>
                  <a:gd name="connsiteX54" fmla="*/ 3104147 w 5925431"/>
                  <a:gd name="connsiteY54" fmla="*/ 2213811 h 4427621"/>
                  <a:gd name="connsiteX55" fmla="*/ 3116179 w 5925431"/>
                  <a:gd name="connsiteY55" fmla="*/ 2177716 h 4427621"/>
                  <a:gd name="connsiteX56" fmla="*/ 3188368 w 5925431"/>
                  <a:gd name="connsiteY56" fmla="*/ 2129590 h 4427621"/>
                  <a:gd name="connsiteX57" fmla="*/ 3224463 w 5925431"/>
                  <a:gd name="connsiteY57" fmla="*/ 2105527 h 4427621"/>
                  <a:gd name="connsiteX58" fmla="*/ 3260558 w 5925431"/>
                  <a:gd name="connsiteY58" fmla="*/ 2069432 h 4427621"/>
                  <a:gd name="connsiteX59" fmla="*/ 3332747 w 5925431"/>
                  <a:gd name="connsiteY59" fmla="*/ 2021306 h 4427621"/>
                  <a:gd name="connsiteX60" fmla="*/ 3356811 w 5925431"/>
                  <a:gd name="connsiteY60" fmla="*/ 1997242 h 4427621"/>
                  <a:gd name="connsiteX61" fmla="*/ 3429000 w 5925431"/>
                  <a:gd name="connsiteY61" fmla="*/ 1973179 h 4427621"/>
                  <a:gd name="connsiteX62" fmla="*/ 3465095 w 5925431"/>
                  <a:gd name="connsiteY62" fmla="*/ 1961148 h 4427621"/>
                  <a:gd name="connsiteX63" fmla="*/ 3501190 w 5925431"/>
                  <a:gd name="connsiteY63" fmla="*/ 1949116 h 4427621"/>
                  <a:gd name="connsiteX64" fmla="*/ 3561347 w 5925431"/>
                  <a:gd name="connsiteY64" fmla="*/ 1937085 h 4427621"/>
                  <a:gd name="connsiteX65" fmla="*/ 3633537 w 5925431"/>
                  <a:gd name="connsiteY65" fmla="*/ 1913021 h 4427621"/>
                  <a:gd name="connsiteX66" fmla="*/ 3729790 w 5925431"/>
                  <a:gd name="connsiteY66" fmla="*/ 1888958 h 4427621"/>
                  <a:gd name="connsiteX67" fmla="*/ 3753853 w 5925431"/>
                  <a:gd name="connsiteY67" fmla="*/ 1852864 h 4427621"/>
                  <a:gd name="connsiteX68" fmla="*/ 3777916 w 5925431"/>
                  <a:gd name="connsiteY68" fmla="*/ 1828800 h 4427621"/>
                  <a:gd name="connsiteX69" fmla="*/ 3801979 w 5925431"/>
                  <a:gd name="connsiteY69" fmla="*/ 1744579 h 4427621"/>
                  <a:gd name="connsiteX70" fmla="*/ 3826042 w 5925431"/>
                  <a:gd name="connsiteY70" fmla="*/ 1660358 h 4427621"/>
                  <a:gd name="connsiteX71" fmla="*/ 3838074 w 5925431"/>
                  <a:gd name="connsiteY71" fmla="*/ 1576137 h 4427621"/>
                  <a:gd name="connsiteX72" fmla="*/ 3862137 w 5925431"/>
                  <a:gd name="connsiteY72" fmla="*/ 1528011 h 4427621"/>
                  <a:gd name="connsiteX73" fmla="*/ 3874168 w 5925431"/>
                  <a:gd name="connsiteY73" fmla="*/ 1491916 h 4427621"/>
                  <a:gd name="connsiteX74" fmla="*/ 3898232 w 5925431"/>
                  <a:gd name="connsiteY74" fmla="*/ 1467853 h 4427621"/>
                  <a:gd name="connsiteX75" fmla="*/ 3958390 w 5925431"/>
                  <a:gd name="connsiteY75" fmla="*/ 1407695 h 4427621"/>
                  <a:gd name="connsiteX76" fmla="*/ 3982453 w 5925431"/>
                  <a:gd name="connsiteY76" fmla="*/ 1371600 h 4427621"/>
                  <a:gd name="connsiteX77" fmla="*/ 4018547 w 5925431"/>
                  <a:gd name="connsiteY77" fmla="*/ 1359569 h 4427621"/>
                  <a:gd name="connsiteX78" fmla="*/ 4042611 w 5925431"/>
                  <a:gd name="connsiteY78" fmla="*/ 1335506 h 4427621"/>
                  <a:gd name="connsiteX79" fmla="*/ 4078705 w 5925431"/>
                  <a:gd name="connsiteY79" fmla="*/ 1311442 h 4427621"/>
                  <a:gd name="connsiteX80" fmla="*/ 4162926 w 5925431"/>
                  <a:gd name="connsiteY80" fmla="*/ 1203158 h 4427621"/>
                  <a:gd name="connsiteX81" fmla="*/ 4186990 w 5925431"/>
                  <a:gd name="connsiteY81" fmla="*/ 1179095 h 4427621"/>
                  <a:gd name="connsiteX82" fmla="*/ 4259179 w 5925431"/>
                  <a:gd name="connsiteY82" fmla="*/ 1130969 h 4427621"/>
                  <a:gd name="connsiteX83" fmla="*/ 4331368 w 5925431"/>
                  <a:gd name="connsiteY83" fmla="*/ 1058779 h 4427621"/>
                  <a:gd name="connsiteX84" fmla="*/ 4379495 w 5925431"/>
                  <a:gd name="connsiteY84" fmla="*/ 998621 h 4427621"/>
                  <a:gd name="connsiteX85" fmla="*/ 4391526 w 5925431"/>
                  <a:gd name="connsiteY85" fmla="*/ 962527 h 4427621"/>
                  <a:gd name="connsiteX86" fmla="*/ 4499811 w 5925431"/>
                  <a:gd name="connsiteY86" fmla="*/ 878306 h 4427621"/>
                  <a:gd name="connsiteX87" fmla="*/ 4572000 w 5925431"/>
                  <a:gd name="connsiteY87" fmla="*/ 842211 h 4427621"/>
                  <a:gd name="connsiteX88" fmla="*/ 4668253 w 5925431"/>
                  <a:gd name="connsiteY88" fmla="*/ 830179 h 4427621"/>
                  <a:gd name="connsiteX89" fmla="*/ 4716379 w 5925431"/>
                  <a:gd name="connsiteY89" fmla="*/ 782053 h 4427621"/>
                  <a:gd name="connsiteX90" fmla="*/ 4764505 w 5925431"/>
                  <a:gd name="connsiteY90" fmla="*/ 709864 h 4427621"/>
                  <a:gd name="connsiteX91" fmla="*/ 4788568 w 5925431"/>
                  <a:gd name="connsiteY91" fmla="*/ 673769 h 4427621"/>
                  <a:gd name="connsiteX92" fmla="*/ 4824663 w 5925431"/>
                  <a:gd name="connsiteY92" fmla="*/ 601579 h 4427621"/>
                  <a:gd name="connsiteX93" fmla="*/ 4836695 w 5925431"/>
                  <a:gd name="connsiteY93" fmla="*/ 565485 h 4427621"/>
                  <a:gd name="connsiteX94" fmla="*/ 4860758 w 5925431"/>
                  <a:gd name="connsiteY94" fmla="*/ 529390 h 4427621"/>
                  <a:gd name="connsiteX95" fmla="*/ 4872790 w 5925431"/>
                  <a:gd name="connsiteY95" fmla="*/ 493295 h 4427621"/>
                  <a:gd name="connsiteX96" fmla="*/ 4920916 w 5925431"/>
                  <a:gd name="connsiteY96" fmla="*/ 457200 h 4427621"/>
                  <a:gd name="connsiteX97" fmla="*/ 4957011 w 5925431"/>
                  <a:gd name="connsiteY97" fmla="*/ 409074 h 4427621"/>
                  <a:gd name="connsiteX98" fmla="*/ 5005137 w 5925431"/>
                  <a:gd name="connsiteY98" fmla="*/ 372979 h 4427621"/>
                  <a:gd name="connsiteX99" fmla="*/ 5041232 w 5925431"/>
                  <a:gd name="connsiteY99" fmla="*/ 324853 h 4427621"/>
                  <a:gd name="connsiteX100" fmla="*/ 5089358 w 5925431"/>
                  <a:gd name="connsiteY100" fmla="*/ 288758 h 4427621"/>
                  <a:gd name="connsiteX101" fmla="*/ 5113421 w 5925431"/>
                  <a:gd name="connsiteY101" fmla="*/ 252664 h 4427621"/>
                  <a:gd name="connsiteX102" fmla="*/ 5137484 w 5925431"/>
                  <a:gd name="connsiteY102" fmla="*/ 228600 h 4427621"/>
                  <a:gd name="connsiteX103" fmla="*/ 5149516 w 5925431"/>
                  <a:gd name="connsiteY103" fmla="*/ 192506 h 4427621"/>
                  <a:gd name="connsiteX104" fmla="*/ 5209674 w 5925431"/>
                  <a:gd name="connsiteY104" fmla="*/ 144379 h 4427621"/>
                  <a:gd name="connsiteX105" fmla="*/ 5378116 w 5925431"/>
                  <a:gd name="connsiteY105" fmla="*/ 108285 h 4427621"/>
                  <a:gd name="connsiteX106" fmla="*/ 5414211 w 5925431"/>
                  <a:gd name="connsiteY106" fmla="*/ 96253 h 4427621"/>
                  <a:gd name="connsiteX107" fmla="*/ 5438274 w 5925431"/>
                  <a:gd name="connsiteY107" fmla="*/ 60158 h 4427621"/>
                  <a:gd name="connsiteX108" fmla="*/ 5510463 w 5925431"/>
                  <a:gd name="connsiteY108" fmla="*/ 36095 h 4427621"/>
                  <a:gd name="connsiteX109" fmla="*/ 5582653 w 5925431"/>
                  <a:gd name="connsiteY109" fmla="*/ 12032 h 4427621"/>
                  <a:gd name="connsiteX110" fmla="*/ 5618747 w 5925431"/>
                  <a:gd name="connsiteY110" fmla="*/ 0 h 4427621"/>
                  <a:gd name="connsiteX111" fmla="*/ 5702968 w 5925431"/>
                  <a:gd name="connsiteY111" fmla="*/ 60158 h 4427621"/>
                  <a:gd name="connsiteX112" fmla="*/ 5421159 w 5925431"/>
                  <a:gd name="connsiteY112" fmla="*/ 4132425 h 4427621"/>
                  <a:gd name="connsiteX113" fmla="*/ 0 w 5925431"/>
                  <a:gd name="connsiteY113" fmla="*/ 4427621 h 4427621"/>
                  <a:gd name="connsiteX0" fmla="*/ 0 w 5702968"/>
                  <a:gd name="connsiteY0" fmla="*/ 4427621 h 4427621"/>
                  <a:gd name="connsiteX1" fmla="*/ 0 w 5702968"/>
                  <a:gd name="connsiteY1" fmla="*/ 4427621 h 4427621"/>
                  <a:gd name="connsiteX2" fmla="*/ 276726 w 5702968"/>
                  <a:gd name="connsiteY2" fmla="*/ 4415590 h 4427621"/>
                  <a:gd name="connsiteX3" fmla="*/ 385011 w 5702968"/>
                  <a:gd name="connsiteY3" fmla="*/ 4355432 h 4427621"/>
                  <a:gd name="connsiteX4" fmla="*/ 457200 w 5702968"/>
                  <a:gd name="connsiteY4" fmla="*/ 4319337 h 4427621"/>
                  <a:gd name="connsiteX5" fmla="*/ 493295 w 5702968"/>
                  <a:gd name="connsiteY5" fmla="*/ 4307306 h 4427621"/>
                  <a:gd name="connsiteX6" fmla="*/ 553453 w 5702968"/>
                  <a:gd name="connsiteY6" fmla="*/ 4271211 h 4427621"/>
                  <a:gd name="connsiteX7" fmla="*/ 589547 w 5702968"/>
                  <a:gd name="connsiteY7" fmla="*/ 4247148 h 4427621"/>
                  <a:gd name="connsiteX8" fmla="*/ 613611 w 5702968"/>
                  <a:gd name="connsiteY8" fmla="*/ 4223085 h 4427621"/>
                  <a:gd name="connsiteX9" fmla="*/ 649705 w 5702968"/>
                  <a:gd name="connsiteY9" fmla="*/ 4211053 h 4427621"/>
                  <a:gd name="connsiteX10" fmla="*/ 697832 w 5702968"/>
                  <a:gd name="connsiteY10" fmla="*/ 4150895 h 4427621"/>
                  <a:gd name="connsiteX11" fmla="*/ 745958 w 5702968"/>
                  <a:gd name="connsiteY11" fmla="*/ 4102769 h 4427621"/>
                  <a:gd name="connsiteX12" fmla="*/ 806116 w 5702968"/>
                  <a:gd name="connsiteY12" fmla="*/ 4054642 h 4427621"/>
                  <a:gd name="connsiteX13" fmla="*/ 818147 w 5702968"/>
                  <a:gd name="connsiteY13" fmla="*/ 4018548 h 4427621"/>
                  <a:gd name="connsiteX14" fmla="*/ 878305 w 5702968"/>
                  <a:gd name="connsiteY14" fmla="*/ 3982453 h 4427621"/>
                  <a:gd name="connsiteX15" fmla="*/ 890337 w 5702968"/>
                  <a:gd name="connsiteY15" fmla="*/ 3946358 h 4427621"/>
                  <a:gd name="connsiteX16" fmla="*/ 926432 w 5702968"/>
                  <a:gd name="connsiteY16" fmla="*/ 3922295 h 4427621"/>
                  <a:gd name="connsiteX17" fmla="*/ 1034716 w 5702968"/>
                  <a:gd name="connsiteY17" fmla="*/ 3838074 h 4427621"/>
                  <a:gd name="connsiteX18" fmla="*/ 1106905 w 5702968"/>
                  <a:gd name="connsiteY18" fmla="*/ 3789948 h 4427621"/>
                  <a:gd name="connsiteX19" fmla="*/ 1143000 w 5702968"/>
                  <a:gd name="connsiteY19" fmla="*/ 3765885 h 4427621"/>
                  <a:gd name="connsiteX20" fmla="*/ 1227221 w 5702968"/>
                  <a:gd name="connsiteY20" fmla="*/ 3729790 h 4427621"/>
                  <a:gd name="connsiteX21" fmla="*/ 1299411 w 5702968"/>
                  <a:gd name="connsiteY21" fmla="*/ 3705727 h 4427621"/>
                  <a:gd name="connsiteX22" fmla="*/ 1335505 w 5702968"/>
                  <a:gd name="connsiteY22" fmla="*/ 3693695 h 4427621"/>
                  <a:gd name="connsiteX23" fmla="*/ 1528011 w 5702968"/>
                  <a:gd name="connsiteY23" fmla="*/ 3669632 h 4427621"/>
                  <a:gd name="connsiteX24" fmla="*/ 1660358 w 5702968"/>
                  <a:gd name="connsiteY24" fmla="*/ 3645569 h 4427621"/>
                  <a:gd name="connsiteX25" fmla="*/ 1732547 w 5702968"/>
                  <a:gd name="connsiteY25" fmla="*/ 3621506 h 4427621"/>
                  <a:gd name="connsiteX26" fmla="*/ 1768642 w 5702968"/>
                  <a:gd name="connsiteY26" fmla="*/ 3609474 h 4427621"/>
                  <a:gd name="connsiteX27" fmla="*/ 1804737 w 5702968"/>
                  <a:gd name="connsiteY27" fmla="*/ 3597442 h 4427621"/>
                  <a:gd name="connsiteX28" fmla="*/ 1864895 w 5702968"/>
                  <a:gd name="connsiteY28" fmla="*/ 3465095 h 4427621"/>
                  <a:gd name="connsiteX29" fmla="*/ 1888958 w 5702968"/>
                  <a:gd name="connsiteY29" fmla="*/ 3392906 h 4427621"/>
                  <a:gd name="connsiteX30" fmla="*/ 1900990 w 5702968"/>
                  <a:gd name="connsiteY30" fmla="*/ 3332748 h 4427621"/>
                  <a:gd name="connsiteX31" fmla="*/ 1925053 w 5702968"/>
                  <a:gd name="connsiteY31" fmla="*/ 3260558 h 4427621"/>
                  <a:gd name="connsiteX32" fmla="*/ 1937084 w 5702968"/>
                  <a:gd name="connsiteY32" fmla="*/ 3188369 h 4427621"/>
                  <a:gd name="connsiteX33" fmla="*/ 1961147 w 5702968"/>
                  <a:gd name="connsiteY33" fmla="*/ 3104148 h 4427621"/>
                  <a:gd name="connsiteX34" fmla="*/ 1973179 w 5702968"/>
                  <a:gd name="connsiteY34" fmla="*/ 3056021 h 4427621"/>
                  <a:gd name="connsiteX35" fmla="*/ 1997242 w 5702968"/>
                  <a:gd name="connsiteY35" fmla="*/ 2983832 h 4427621"/>
                  <a:gd name="connsiteX36" fmla="*/ 2021305 w 5702968"/>
                  <a:gd name="connsiteY36" fmla="*/ 2947737 h 4427621"/>
                  <a:gd name="connsiteX37" fmla="*/ 2057400 w 5702968"/>
                  <a:gd name="connsiteY37" fmla="*/ 2875548 h 4427621"/>
                  <a:gd name="connsiteX38" fmla="*/ 2093495 w 5702968"/>
                  <a:gd name="connsiteY38" fmla="*/ 2863516 h 4427621"/>
                  <a:gd name="connsiteX39" fmla="*/ 2129590 w 5702968"/>
                  <a:gd name="connsiteY39" fmla="*/ 2827421 h 4427621"/>
                  <a:gd name="connsiteX40" fmla="*/ 2237874 w 5702968"/>
                  <a:gd name="connsiteY40" fmla="*/ 2767264 h 4427621"/>
                  <a:gd name="connsiteX41" fmla="*/ 2322095 w 5702968"/>
                  <a:gd name="connsiteY41" fmla="*/ 2755232 h 4427621"/>
                  <a:gd name="connsiteX42" fmla="*/ 2430379 w 5702968"/>
                  <a:gd name="connsiteY42" fmla="*/ 2695074 h 4427621"/>
                  <a:gd name="connsiteX43" fmla="*/ 2466474 w 5702968"/>
                  <a:gd name="connsiteY43" fmla="*/ 2658979 h 4427621"/>
                  <a:gd name="connsiteX44" fmla="*/ 2514600 w 5702968"/>
                  <a:gd name="connsiteY44" fmla="*/ 2598821 h 4427621"/>
                  <a:gd name="connsiteX45" fmla="*/ 2550695 w 5702968"/>
                  <a:gd name="connsiteY45" fmla="*/ 2574758 h 4427621"/>
                  <a:gd name="connsiteX46" fmla="*/ 2610853 w 5702968"/>
                  <a:gd name="connsiteY46" fmla="*/ 2514600 h 4427621"/>
                  <a:gd name="connsiteX47" fmla="*/ 2707105 w 5702968"/>
                  <a:gd name="connsiteY47" fmla="*/ 2430379 h 4427621"/>
                  <a:gd name="connsiteX48" fmla="*/ 2779295 w 5702968"/>
                  <a:gd name="connsiteY48" fmla="*/ 2406316 h 4427621"/>
                  <a:gd name="connsiteX49" fmla="*/ 2815390 w 5702968"/>
                  <a:gd name="connsiteY49" fmla="*/ 2394285 h 4427621"/>
                  <a:gd name="connsiteX50" fmla="*/ 2851484 w 5702968"/>
                  <a:gd name="connsiteY50" fmla="*/ 2382253 h 4427621"/>
                  <a:gd name="connsiteX51" fmla="*/ 2923674 w 5702968"/>
                  <a:gd name="connsiteY51" fmla="*/ 2370221 h 4427621"/>
                  <a:gd name="connsiteX52" fmla="*/ 3019926 w 5702968"/>
                  <a:gd name="connsiteY52" fmla="*/ 2286000 h 4427621"/>
                  <a:gd name="connsiteX53" fmla="*/ 3043990 w 5702968"/>
                  <a:gd name="connsiteY53" fmla="*/ 2261937 h 4427621"/>
                  <a:gd name="connsiteX54" fmla="*/ 3104147 w 5702968"/>
                  <a:gd name="connsiteY54" fmla="*/ 2213811 h 4427621"/>
                  <a:gd name="connsiteX55" fmla="*/ 3116179 w 5702968"/>
                  <a:gd name="connsiteY55" fmla="*/ 2177716 h 4427621"/>
                  <a:gd name="connsiteX56" fmla="*/ 3188368 w 5702968"/>
                  <a:gd name="connsiteY56" fmla="*/ 2129590 h 4427621"/>
                  <a:gd name="connsiteX57" fmla="*/ 3224463 w 5702968"/>
                  <a:gd name="connsiteY57" fmla="*/ 2105527 h 4427621"/>
                  <a:gd name="connsiteX58" fmla="*/ 3260558 w 5702968"/>
                  <a:gd name="connsiteY58" fmla="*/ 2069432 h 4427621"/>
                  <a:gd name="connsiteX59" fmla="*/ 3332747 w 5702968"/>
                  <a:gd name="connsiteY59" fmla="*/ 2021306 h 4427621"/>
                  <a:gd name="connsiteX60" fmla="*/ 3356811 w 5702968"/>
                  <a:gd name="connsiteY60" fmla="*/ 1997242 h 4427621"/>
                  <a:gd name="connsiteX61" fmla="*/ 3429000 w 5702968"/>
                  <a:gd name="connsiteY61" fmla="*/ 1973179 h 4427621"/>
                  <a:gd name="connsiteX62" fmla="*/ 3465095 w 5702968"/>
                  <a:gd name="connsiteY62" fmla="*/ 1961148 h 4427621"/>
                  <a:gd name="connsiteX63" fmla="*/ 3501190 w 5702968"/>
                  <a:gd name="connsiteY63" fmla="*/ 1949116 h 4427621"/>
                  <a:gd name="connsiteX64" fmla="*/ 3561347 w 5702968"/>
                  <a:gd name="connsiteY64" fmla="*/ 1937085 h 4427621"/>
                  <a:gd name="connsiteX65" fmla="*/ 3633537 w 5702968"/>
                  <a:gd name="connsiteY65" fmla="*/ 1913021 h 4427621"/>
                  <a:gd name="connsiteX66" fmla="*/ 3729790 w 5702968"/>
                  <a:gd name="connsiteY66" fmla="*/ 1888958 h 4427621"/>
                  <a:gd name="connsiteX67" fmla="*/ 3753853 w 5702968"/>
                  <a:gd name="connsiteY67" fmla="*/ 1852864 h 4427621"/>
                  <a:gd name="connsiteX68" fmla="*/ 3777916 w 5702968"/>
                  <a:gd name="connsiteY68" fmla="*/ 1828800 h 4427621"/>
                  <a:gd name="connsiteX69" fmla="*/ 3801979 w 5702968"/>
                  <a:gd name="connsiteY69" fmla="*/ 1744579 h 4427621"/>
                  <a:gd name="connsiteX70" fmla="*/ 3826042 w 5702968"/>
                  <a:gd name="connsiteY70" fmla="*/ 1660358 h 4427621"/>
                  <a:gd name="connsiteX71" fmla="*/ 3838074 w 5702968"/>
                  <a:gd name="connsiteY71" fmla="*/ 1576137 h 4427621"/>
                  <a:gd name="connsiteX72" fmla="*/ 3862137 w 5702968"/>
                  <a:gd name="connsiteY72" fmla="*/ 1528011 h 4427621"/>
                  <a:gd name="connsiteX73" fmla="*/ 3874168 w 5702968"/>
                  <a:gd name="connsiteY73" fmla="*/ 1491916 h 4427621"/>
                  <a:gd name="connsiteX74" fmla="*/ 3898232 w 5702968"/>
                  <a:gd name="connsiteY74" fmla="*/ 1467853 h 4427621"/>
                  <a:gd name="connsiteX75" fmla="*/ 3958390 w 5702968"/>
                  <a:gd name="connsiteY75" fmla="*/ 1407695 h 4427621"/>
                  <a:gd name="connsiteX76" fmla="*/ 3982453 w 5702968"/>
                  <a:gd name="connsiteY76" fmla="*/ 1371600 h 4427621"/>
                  <a:gd name="connsiteX77" fmla="*/ 4018547 w 5702968"/>
                  <a:gd name="connsiteY77" fmla="*/ 1359569 h 4427621"/>
                  <a:gd name="connsiteX78" fmla="*/ 4042611 w 5702968"/>
                  <a:gd name="connsiteY78" fmla="*/ 1335506 h 4427621"/>
                  <a:gd name="connsiteX79" fmla="*/ 4078705 w 5702968"/>
                  <a:gd name="connsiteY79" fmla="*/ 1311442 h 4427621"/>
                  <a:gd name="connsiteX80" fmla="*/ 4162926 w 5702968"/>
                  <a:gd name="connsiteY80" fmla="*/ 1203158 h 4427621"/>
                  <a:gd name="connsiteX81" fmla="*/ 4186990 w 5702968"/>
                  <a:gd name="connsiteY81" fmla="*/ 1179095 h 4427621"/>
                  <a:gd name="connsiteX82" fmla="*/ 4259179 w 5702968"/>
                  <a:gd name="connsiteY82" fmla="*/ 1130969 h 4427621"/>
                  <a:gd name="connsiteX83" fmla="*/ 4331368 w 5702968"/>
                  <a:gd name="connsiteY83" fmla="*/ 1058779 h 4427621"/>
                  <a:gd name="connsiteX84" fmla="*/ 4379495 w 5702968"/>
                  <a:gd name="connsiteY84" fmla="*/ 998621 h 4427621"/>
                  <a:gd name="connsiteX85" fmla="*/ 4391526 w 5702968"/>
                  <a:gd name="connsiteY85" fmla="*/ 962527 h 4427621"/>
                  <a:gd name="connsiteX86" fmla="*/ 4499811 w 5702968"/>
                  <a:gd name="connsiteY86" fmla="*/ 878306 h 4427621"/>
                  <a:gd name="connsiteX87" fmla="*/ 4572000 w 5702968"/>
                  <a:gd name="connsiteY87" fmla="*/ 842211 h 4427621"/>
                  <a:gd name="connsiteX88" fmla="*/ 4668253 w 5702968"/>
                  <a:gd name="connsiteY88" fmla="*/ 830179 h 4427621"/>
                  <a:gd name="connsiteX89" fmla="*/ 4716379 w 5702968"/>
                  <a:gd name="connsiteY89" fmla="*/ 782053 h 4427621"/>
                  <a:gd name="connsiteX90" fmla="*/ 4764505 w 5702968"/>
                  <a:gd name="connsiteY90" fmla="*/ 709864 h 4427621"/>
                  <a:gd name="connsiteX91" fmla="*/ 4788568 w 5702968"/>
                  <a:gd name="connsiteY91" fmla="*/ 673769 h 4427621"/>
                  <a:gd name="connsiteX92" fmla="*/ 4824663 w 5702968"/>
                  <a:gd name="connsiteY92" fmla="*/ 601579 h 4427621"/>
                  <a:gd name="connsiteX93" fmla="*/ 4836695 w 5702968"/>
                  <a:gd name="connsiteY93" fmla="*/ 565485 h 4427621"/>
                  <a:gd name="connsiteX94" fmla="*/ 4860758 w 5702968"/>
                  <a:gd name="connsiteY94" fmla="*/ 529390 h 4427621"/>
                  <a:gd name="connsiteX95" fmla="*/ 4872790 w 5702968"/>
                  <a:gd name="connsiteY95" fmla="*/ 493295 h 4427621"/>
                  <a:gd name="connsiteX96" fmla="*/ 4920916 w 5702968"/>
                  <a:gd name="connsiteY96" fmla="*/ 457200 h 4427621"/>
                  <a:gd name="connsiteX97" fmla="*/ 4957011 w 5702968"/>
                  <a:gd name="connsiteY97" fmla="*/ 409074 h 4427621"/>
                  <a:gd name="connsiteX98" fmla="*/ 5005137 w 5702968"/>
                  <a:gd name="connsiteY98" fmla="*/ 372979 h 4427621"/>
                  <a:gd name="connsiteX99" fmla="*/ 5041232 w 5702968"/>
                  <a:gd name="connsiteY99" fmla="*/ 324853 h 4427621"/>
                  <a:gd name="connsiteX100" fmla="*/ 5089358 w 5702968"/>
                  <a:gd name="connsiteY100" fmla="*/ 288758 h 4427621"/>
                  <a:gd name="connsiteX101" fmla="*/ 5113421 w 5702968"/>
                  <a:gd name="connsiteY101" fmla="*/ 252664 h 4427621"/>
                  <a:gd name="connsiteX102" fmla="*/ 5137484 w 5702968"/>
                  <a:gd name="connsiteY102" fmla="*/ 228600 h 4427621"/>
                  <a:gd name="connsiteX103" fmla="*/ 5149516 w 5702968"/>
                  <a:gd name="connsiteY103" fmla="*/ 192506 h 4427621"/>
                  <a:gd name="connsiteX104" fmla="*/ 5209674 w 5702968"/>
                  <a:gd name="connsiteY104" fmla="*/ 144379 h 4427621"/>
                  <a:gd name="connsiteX105" fmla="*/ 5378116 w 5702968"/>
                  <a:gd name="connsiteY105" fmla="*/ 108285 h 4427621"/>
                  <a:gd name="connsiteX106" fmla="*/ 5414211 w 5702968"/>
                  <a:gd name="connsiteY106" fmla="*/ 96253 h 4427621"/>
                  <a:gd name="connsiteX107" fmla="*/ 5438274 w 5702968"/>
                  <a:gd name="connsiteY107" fmla="*/ 60158 h 4427621"/>
                  <a:gd name="connsiteX108" fmla="*/ 5510463 w 5702968"/>
                  <a:gd name="connsiteY108" fmla="*/ 36095 h 4427621"/>
                  <a:gd name="connsiteX109" fmla="*/ 5582653 w 5702968"/>
                  <a:gd name="connsiteY109" fmla="*/ 12032 h 4427621"/>
                  <a:gd name="connsiteX110" fmla="*/ 5618747 w 5702968"/>
                  <a:gd name="connsiteY110" fmla="*/ 0 h 4427621"/>
                  <a:gd name="connsiteX111" fmla="*/ 5702968 w 5702968"/>
                  <a:gd name="connsiteY111" fmla="*/ 60158 h 4427621"/>
                  <a:gd name="connsiteX112" fmla="*/ 5421159 w 5702968"/>
                  <a:gd name="connsiteY112" fmla="*/ 4132425 h 4427621"/>
                  <a:gd name="connsiteX113" fmla="*/ 0 w 5702968"/>
                  <a:gd name="connsiteY113" fmla="*/ 4427621 h 4427621"/>
                  <a:gd name="connsiteX0" fmla="*/ 0 w 5702968"/>
                  <a:gd name="connsiteY0" fmla="*/ 4427621 h 4427621"/>
                  <a:gd name="connsiteX1" fmla="*/ 0 w 5702968"/>
                  <a:gd name="connsiteY1" fmla="*/ 4427621 h 4427621"/>
                  <a:gd name="connsiteX2" fmla="*/ 276726 w 5702968"/>
                  <a:gd name="connsiteY2" fmla="*/ 4415590 h 4427621"/>
                  <a:gd name="connsiteX3" fmla="*/ 385011 w 5702968"/>
                  <a:gd name="connsiteY3" fmla="*/ 4355432 h 4427621"/>
                  <a:gd name="connsiteX4" fmla="*/ 457200 w 5702968"/>
                  <a:gd name="connsiteY4" fmla="*/ 4319337 h 4427621"/>
                  <a:gd name="connsiteX5" fmla="*/ 493295 w 5702968"/>
                  <a:gd name="connsiteY5" fmla="*/ 4307306 h 4427621"/>
                  <a:gd name="connsiteX6" fmla="*/ 553453 w 5702968"/>
                  <a:gd name="connsiteY6" fmla="*/ 4271211 h 4427621"/>
                  <a:gd name="connsiteX7" fmla="*/ 589547 w 5702968"/>
                  <a:gd name="connsiteY7" fmla="*/ 4247148 h 4427621"/>
                  <a:gd name="connsiteX8" fmla="*/ 613611 w 5702968"/>
                  <a:gd name="connsiteY8" fmla="*/ 4223085 h 4427621"/>
                  <a:gd name="connsiteX9" fmla="*/ 649705 w 5702968"/>
                  <a:gd name="connsiteY9" fmla="*/ 4211053 h 4427621"/>
                  <a:gd name="connsiteX10" fmla="*/ 697832 w 5702968"/>
                  <a:gd name="connsiteY10" fmla="*/ 4150895 h 4427621"/>
                  <a:gd name="connsiteX11" fmla="*/ 745958 w 5702968"/>
                  <a:gd name="connsiteY11" fmla="*/ 4102769 h 4427621"/>
                  <a:gd name="connsiteX12" fmla="*/ 806116 w 5702968"/>
                  <a:gd name="connsiteY12" fmla="*/ 4054642 h 4427621"/>
                  <a:gd name="connsiteX13" fmla="*/ 818147 w 5702968"/>
                  <a:gd name="connsiteY13" fmla="*/ 4018548 h 4427621"/>
                  <a:gd name="connsiteX14" fmla="*/ 878305 w 5702968"/>
                  <a:gd name="connsiteY14" fmla="*/ 3982453 h 4427621"/>
                  <a:gd name="connsiteX15" fmla="*/ 890337 w 5702968"/>
                  <a:gd name="connsiteY15" fmla="*/ 3946358 h 4427621"/>
                  <a:gd name="connsiteX16" fmla="*/ 926432 w 5702968"/>
                  <a:gd name="connsiteY16" fmla="*/ 3922295 h 4427621"/>
                  <a:gd name="connsiteX17" fmla="*/ 1034716 w 5702968"/>
                  <a:gd name="connsiteY17" fmla="*/ 3838074 h 4427621"/>
                  <a:gd name="connsiteX18" fmla="*/ 1106905 w 5702968"/>
                  <a:gd name="connsiteY18" fmla="*/ 3789948 h 4427621"/>
                  <a:gd name="connsiteX19" fmla="*/ 1143000 w 5702968"/>
                  <a:gd name="connsiteY19" fmla="*/ 3765885 h 4427621"/>
                  <a:gd name="connsiteX20" fmla="*/ 1227221 w 5702968"/>
                  <a:gd name="connsiteY20" fmla="*/ 3729790 h 4427621"/>
                  <a:gd name="connsiteX21" fmla="*/ 1299411 w 5702968"/>
                  <a:gd name="connsiteY21" fmla="*/ 3705727 h 4427621"/>
                  <a:gd name="connsiteX22" fmla="*/ 1335505 w 5702968"/>
                  <a:gd name="connsiteY22" fmla="*/ 3693695 h 4427621"/>
                  <a:gd name="connsiteX23" fmla="*/ 1528011 w 5702968"/>
                  <a:gd name="connsiteY23" fmla="*/ 3669632 h 4427621"/>
                  <a:gd name="connsiteX24" fmla="*/ 1660358 w 5702968"/>
                  <a:gd name="connsiteY24" fmla="*/ 3645569 h 4427621"/>
                  <a:gd name="connsiteX25" fmla="*/ 1732547 w 5702968"/>
                  <a:gd name="connsiteY25" fmla="*/ 3621506 h 4427621"/>
                  <a:gd name="connsiteX26" fmla="*/ 1768642 w 5702968"/>
                  <a:gd name="connsiteY26" fmla="*/ 3609474 h 4427621"/>
                  <a:gd name="connsiteX27" fmla="*/ 1804737 w 5702968"/>
                  <a:gd name="connsiteY27" fmla="*/ 3597442 h 4427621"/>
                  <a:gd name="connsiteX28" fmla="*/ 1864895 w 5702968"/>
                  <a:gd name="connsiteY28" fmla="*/ 3465095 h 4427621"/>
                  <a:gd name="connsiteX29" fmla="*/ 1888958 w 5702968"/>
                  <a:gd name="connsiteY29" fmla="*/ 3392906 h 4427621"/>
                  <a:gd name="connsiteX30" fmla="*/ 1900990 w 5702968"/>
                  <a:gd name="connsiteY30" fmla="*/ 3332748 h 4427621"/>
                  <a:gd name="connsiteX31" fmla="*/ 1925053 w 5702968"/>
                  <a:gd name="connsiteY31" fmla="*/ 3260558 h 4427621"/>
                  <a:gd name="connsiteX32" fmla="*/ 1937084 w 5702968"/>
                  <a:gd name="connsiteY32" fmla="*/ 3188369 h 4427621"/>
                  <a:gd name="connsiteX33" fmla="*/ 1961147 w 5702968"/>
                  <a:gd name="connsiteY33" fmla="*/ 3104148 h 4427621"/>
                  <a:gd name="connsiteX34" fmla="*/ 1973179 w 5702968"/>
                  <a:gd name="connsiteY34" fmla="*/ 3056021 h 4427621"/>
                  <a:gd name="connsiteX35" fmla="*/ 1997242 w 5702968"/>
                  <a:gd name="connsiteY35" fmla="*/ 2983832 h 4427621"/>
                  <a:gd name="connsiteX36" fmla="*/ 2021305 w 5702968"/>
                  <a:gd name="connsiteY36" fmla="*/ 2947737 h 4427621"/>
                  <a:gd name="connsiteX37" fmla="*/ 2057400 w 5702968"/>
                  <a:gd name="connsiteY37" fmla="*/ 2875548 h 4427621"/>
                  <a:gd name="connsiteX38" fmla="*/ 2093495 w 5702968"/>
                  <a:gd name="connsiteY38" fmla="*/ 2863516 h 4427621"/>
                  <a:gd name="connsiteX39" fmla="*/ 2129590 w 5702968"/>
                  <a:gd name="connsiteY39" fmla="*/ 2827421 h 4427621"/>
                  <a:gd name="connsiteX40" fmla="*/ 2237874 w 5702968"/>
                  <a:gd name="connsiteY40" fmla="*/ 2767264 h 4427621"/>
                  <a:gd name="connsiteX41" fmla="*/ 2322095 w 5702968"/>
                  <a:gd name="connsiteY41" fmla="*/ 2755232 h 4427621"/>
                  <a:gd name="connsiteX42" fmla="*/ 2430379 w 5702968"/>
                  <a:gd name="connsiteY42" fmla="*/ 2695074 h 4427621"/>
                  <a:gd name="connsiteX43" fmla="*/ 2466474 w 5702968"/>
                  <a:gd name="connsiteY43" fmla="*/ 2658979 h 4427621"/>
                  <a:gd name="connsiteX44" fmla="*/ 2514600 w 5702968"/>
                  <a:gd name="connsiteY44" fmla="*/ 2598821 h 4427621"/>
                  <a:gd name="connsiteX45" fmla="*/ 2550695 w 5702968"/>
                  <a:gd name="connsiteY45" fmla="*/ 2574758 h 4427621"/>
                  <a:gd name="connsiteX46" fmla="*/ 2610853 w 5702968"/>
                  <a:gd name="connsiteY46" fmla="*/ 2514600 h 4427621"/>
                  <a:gd name="connsiteX47" fmla="*/ 2707105 w 5702968"/>
                  <a:gd name="connsiteY47" fmla="*/ 2430379 h 4427621"/>
                  <a:gd name="connsiteX48" fmla="*/ 2779295 w 5702968"/>
                  <a:gd name="connsiteY48" fmla="*/ 2406316 h 4427621"/>
                  <a:gd name="connsiteX49" fmla="*/ 2815390 w 5702968"/>
                  <a:gd name="connsiteY49" fmla="*/ 2394285 h 4427621"/>
                  <a:gd name="connsiteX50" fmla="*/ 2851484 w 5702968"/>
                  <a:gd name="connsiteY50" fmla="*/ 2382253 h 4427621"/>
                  <a:gd name="connsiteX51" fmla="*/ 2923674 w 5702968"/>
                  <a:gd name="connsiteY51" fmla="*/ 2370221 h 4427621"/>
                  <a:gd name="connsiteX52" fmla="*/ 3019926 w 5702968"/>
                  <a:gd name="connsiteY52" fmla="*/ 2286000 h 4427621"/>
                  <a:gd name="connsiteX53" fmla="*/ 3043990 w 5702968"/>
                  <a:gd name="connsiteY53" fmla="*/ 2261937 h 4427621"/>
                  <a:gd name="connsiteX54" fmla="*/ 3104147 w 5702968"/>
                  <a:gd name="connsiteY54" fmla="*/ 2213811 h 4427621"/>
                  <a:gd name="connsiteX55" fmla="*/ 3116179 w 5702968"/>
                  <a:gd name="connsiteY55" fmla="*/ 2177716 h 4427621"/>
                  <a:gd name="connsiteX56" fmla="*/ 3188368 w 5702968"/>
                  <a:gd name="connsiteY56" fmla="*/ 2129590 h 4427621"/>
                  <a:gd name="connsiteX57" fmla="*/ 3224463 w 5702968"/>
                  <a:gd name="connsiteY57" fmla="*/ 2105527 h 4427621"/>
                  <a:gd name="connsiteX58" fmla="*/ 3260558 w 5702968"/>
                  <a:gd name="connsiteY58" fmla="*/ 2069432 h 4427621"/>
                  <a:gd name="connsiteX59" fmla="*/ 3332747 w 5702968"/>
                  <a:gd name="connsiteY59" fmla="*/ 2021306 h 4427621"/>
                  <a:gd name="connsiteX60" fmla="*/ 3356811 w 5702968"/>
                  <a:gd name="connsiteY60" fmla="*/ 1997242 h 4427621"/>
                  <a:gd name="connsiteX61" fmla="*/ 3429000 w 5702968"/>
                  <a:gd name="connsiteY61" fmla="*/ 1973179 h 4427621"/>
                  <a:gd name="connsiteX62" fmla="*/ 3465095 w 5702968"/>
                  <a:gd name="connsiteY62" fmla="*/ 1961148 h 4427621"/>
                  <a:gd name="connsiteX63" fmla="*/ 3501190 w 5702968"/>
                  <a:gd name="connsiteY63" fmla="*/ 1949116 h 4427621"/>
                  <a:gd name="connsiteX64" fmla="*/ 3561347 w 5702968"/>
                  <a:gd name="connsiteY64" fmla="*/ 1937085 h 4427621"/>
                  <a:gd name="connsiteX65" fmla="*/ 3633537 w 5702968"/>
                  <a:gd name="connsiteY65" fmla="*/ 1913021 h 4427621"/>
                  <a:gd name="connsiteX66" fmla="*/ 3729790 w 5702968"/>
                  <a:gd name="connsiteY66" fmla="*/ 1888958 h 4427621"/>
                  <a:gd name="connsiteX67" fmla="*/ 3753853 w 5702968"/>
                  <a:gd name="connsiteY67" fmla="*/ 1852864 h 4427621"/>
                  <a:gd name="connsiteX68" fmla="*/ 3777916 w 5702968"/>
                  <a:gd name="connsiteY68" fmla="*/ 1828800 h 4427621"/>
                  <a:gd name="connsiteX69" fmla="*/ 3801979 w 5702968"/>
                  <a:gd name="connsiteY69" fmla="*/ 1744579 h 4427621"/>
                  <a:gd name="connsiteX70" fmla="*/ 3826042 w 5702968"/>
                  <a:gd name="connsiteY70" fmla="*/ 1660358 h 4427621"/>
                  <a:gd name="connsiteX71" fmla="*/ 3838074 w 5702968"/>
                  <a:gd name="connsiteY71" fmla="*/ 1576137 h 4427621"/>
                  <a:gd name="connsiteX72" fmla="*/ 3862137 w 5702968"/>
                  <a:gd name="connsiteY72" fmla="*/ 1528011 h 4427621"/>
                  <a:gd name="connsiteX73" fmla="*/ 3874168 w 5702968"/>
                  <a:gd name="connsiteY73" fmla="*/ 1491916 h 4427621"/>
                  <a:gd name="connsiteX74" fmla="*/ 3898232 w 5702968"/>
                  <a:gd name="connsiteY74" fmla="*/ 1467853 h 4427621"/>
                  <a:gd name="connsiteX75" fmla="*/ 3958390 w 5702968"/>
                  <a:gd name="connsiteY75" fmla="*/ 1407695 h 4427621"/>
                  <a:gd name="connsiteX76" fmla="*/ 3982453 w 5702968"/>
                  <a:gd name="connsiteY76" fmla="*/ 1371600 h 4427621"/>
                  <a:gd name="connsiteX77" fmla="*/ 4018547 w 5702968"/>
                  <a:gd name="connsiteY77" fmla="*/ 1359569 h 4427621"/>
                  <a:gd name="connsiteX78" fmla="*/ 4042611 w 5702968"/>
                  <a:gd name="connsiteY78" fmla="*/ 1335506 h 4427621"/>
                  <a:gd name="connsiteX79" fmla="*/ 4078705 w 5702968"/>
                  <a:gd name="connsiteY79" fmla="*/ 1311442 h 4427621"/>
                  <a:gd name="connsiteX80" fmla="*/ 4162926 w 5702968"/>
                  <a:gd name="connsiteY80" fmla="*/ 1203158 h 4427621"/>
                  <a:gd name="connsiteX81" fmla="*/ 4186990 w 5702968"/>
                  <a:gd name="connsiteY81" fmla="*/ 1179095 h 4427621"/>
                  <a:gd name="connsiteX82" fmla="*/ 4259179 w 5702968"/>
                  <a:gd name="connsiteY82" fmla="*/ 1130969 h 4427621"/>
                  <a:gd name="connsiteX83" fmla="*/ 4331368 w 5702968"/>
                  <a:gd name="connsiteY83" fmla="*/ 1058779 h 4427621"/>
                  <a:gd name="connsiteX84" fmla="*/ 4379495 w 5702968"/>
                  <a:gd name="connsiteY84" fmla="*/ 998621 h 4427621"/>
                  <a:gd name="connsiteX85" fmla="*/ 4391526 w 5702968"/>
                  <a:gd name="connsiteY85" fmla="*/ 962527 h 4427621"/>
                  <a:gd name="connsiteX86" fmla="*/ 4499811 w 5702968"/>
                  <a:gd name="connsiteY86" fmla="*/ 878306 h 4427621"/>
                  <a:gd name="connsiteX87" fmla="*/ 4572000 w 5702968"/>
                  <a:gd name="connsiteY87" fmla="*/ 842211 h 4427621"/>
                  <a:gd name="connsiteX88" fmla="*/ 4668253 w 5702968"/>
                  <a:gd name="connsiteY88" fmla="*/ 830179 h 4427621"/>
                  <a:gd name="connsiteX89" fmla="*/ 4716379 w 5702968"/>
                  <a:gd name="connsiteY89" fmla="*/ 782053 h 4427621"/>
                  <a:gd name="connsiteX90" fmla="*/ 4764505 w 5702968"/>
                  <a:gd name="connsiteY90" fmla="*/ 709864 h 4427621"/>
                  <a:gd name="connsiteX91" fmla="*/ 4788568 w 5702968"/>
                  <a:gd name="connsiteY91" fmla="*/ 673769 h 4427621"/>
                  <a:gd name="connsiteX92" fmla="*/ 4824663 w 5702968"/>
                  <a:gd name="connsiteY92" fmla="*/ 601579 h 4427621"/>
                  <a:gd name="connsiteX93" fmla="*/ 4836695 w 5702968"/>
                  <a:gd name="connsiteY93" fmla="*/ 565485 h 4427621"/>
                  <a:gd name="connsiteX94" fmla="*/ 4860758 w 5702968"/>
                  <a:gd name="connsiteY94" fmla="*/ 529390 h 4427621"/>
                  <a:gd name="connsiteX95" fmla="*/ 4872790 w 5702968"/>
                  <a:gd name="connsiteY95" fmla="*/ 493295 h 4427621"/>
                  <a:gd name="connsiteX96" fmla="*/ 4920916 w 5702968"/>
                  <a:gd name="connsiteY96" fmla="*/ 457200 h 4427621"/>
                  <a:gd name="connsiteX97" fmla="*/ 4957011 w 5702968"/>
                  <a:gd name="connsiteY97" fmla="*/ 409074 h 4427621"/>
                  <a:gd name="connsiteX98" fmla="*/ 5005137 w 5702968"/>
                  <a:gd name="connsiteY98" fmla="*/ 372979 h 4427621"/>
                  <a:gd name="connsiteX99" fmla="*/ 5041232 w 5702968"/>
                  <a:gd name="connsiteY99" fmla="*/ 324853 h 4427621"/>
                  <a:gd name="connsiteX100" fmla="*/ 5089358 w 5702968"/>
                  <a:gd name="connsiteY100" fmla="*/ 288758 h 4427621"/>
                  <a:gd name="connsiteX101" fmla="*/ 5113421 w 5702968"/>
                  <a:gd name="connsiteY101" fmla="*/ 252664 h 4427621"/>
                  <a:gd name="connsiteX102" fmla="*/ 5137484 w 5702968"/>
                  <a:gd name="connsiteY102" fmla="*/ 228600 h 4427621"/>
                  <a:gd name="connsiteX103" fmla="*/ 5149516 w 5702968"/>
                  <a:gd name="connsiteY103" fmla="*/ 192506 h 4427621"/>
                  <a:gd name="connsiteX104" fmla="*/ 5209674 w 5702968"/>
                  <a:gd name="connsiteY104" fmla="*/ 144379 h 4427621"/>
                  <a:gd name="connsiteX105" fmla="*/ 5378116 w 5702968"/>
                  <a:gd name="connsiteY105" fmla="*/ 108285 h 4427621"/>
                  <a:gd name="connsiteX106" fmla="*/ 5414211 w 5702968"/>
                  <a:gd name="connsiteY106" fmla="*/ 96253 h 4427621"/>
                  <a:gd name="connsiteX107" fmla="*/ 5438274 w 5702968"/>
                  <a:gd name="connsiteY107" fmla="*/ 60158 h 4427621"/>
                  <a:gd name="connsiteX108" fmla="*/ 5510463 w 5702968"/>
                  <a:gd name="connsiteY108" fmla="*/ 36095 h 4427621"/>
                  <a:gd name="connsiteX109" fmla="*/ 5582653 w 5702968"/>
                  <a:gd name="connsiteY109" fmla="*/ 12032 h 4427621"/>
                  <a:gd name="connsiteX110" fmla="*/ 5618747 w 5702968"/>
                  <a:gd name="connsiteY110" fmla="*/ 0 h 4427621"/>
                  <a:gd name="connsiteX111" fmla="*/ 5702968 w 5702968"/>
                  <a:gd name="connsiteY111" fmla="*/ 60158 h 4427621"/>
                  <a:gd name="connsiteX112" fmla="*/ 5614342 w 5702968"/>
                  <a:gd name="connsiteY112" fmla="*/ 4132425 h 4427621"/>
                  <a:gd name="connsiteX113" fmla="*/ 0 w 5702968"/>
                  <a:gd name="connsiteY113" fmla="*/ 4427621 h 4427621"/>
                  <a:gd name="connsiteX0" fmla="*/ 0 w 5702968"/>
                  <a:gd name="connsiteY0" fmla="*/ 4427621 h 4504444"/>
                  <a:gd name="connsiteX1" fmla="*/ 0 w 5702968"/>
                  <a:gd name="connsiteY1" fmla="*/ 4427621 h 4504444"/>
                  <a:gd name="connsiteX2" fmla="*/ 276726 w 5702968"/>
                  <a:gd name="connsiteY2" fmla="*/ 4415590 h 4504444"/>
                  <a:gd name="connsiteX3" fmla="*/ 385011 w 5702968"/>
                  <a:gd name="connsiteY3" fmla="*/ 4355432 h 4504444"/>
                  <a:gd name="connsiteX4" fmla="*/ 457200 w 5702968"/>
                  <a:gd name="connsiteY4" fmla="*/ 4319337 h 4504444"/>
                  <a:gd name="connsiteX5" fmla="*/ 493295 w 5702968"/>
                  <a:gd name="connsiteY5" fmla="*/ 4307306 h 4504444"/>
                  <a:gd name="connsiteX6" fmla="*/ 553453 w 5702968"/>
                  <a:gd name="connsiteY6" fmla="*/ 4271211 h 4504444"/>
                  <a:gd name="connsiteX7" fmla="*/ 589547 w 5702968"/>
                  <a:gd name="connsiteY7" fmla="*/ 4247148 h 4504444"/>
                  <a:gd name="connsiteX8" fmla="*/ 613611 w 5702968"/>
                  <a:gd name="connsiteY8" fmla="*/ 4223085 h 4504444"/>
                  <a:gd name="connsiteX9" fmla="*/ 649705 w 5702968"/>
                  <a:gd name="connsiteY9" fmla="*/ 4211053 h 4504444"/>
                  <a:gd name="connsiteX10" fmla="*/ 697832 w 5702968"/>
                  <a:gd name="connsiteY10" fmla="*/ 4150895 h 4504444"/>
                  <a:gd name="connsiteX11" fmla="*/ 745958 w 5702968"/>
                  <a:gd name="connsiteY11" fmla="*/ 4102769 h 4504444"/>
                  <a:gd name="connsiteX12" fmla="*/ 806116 w 5702968"/>
                  <a:gd name="connsiteY12" fmla="*/ 4054642 h 4504444"/>
                  <a:gd name="connsiteX13" fmla="*/ 818147 w 5702968"/>
                  <a:gd name="connsiteY13" fmla="*/ 4018548 h 4504444"/>
                  <a:gd name="connsiteX14" fmla="*/ 878305 w 5702968"/>
                  <a:gd name="connsiteY14" fmla="*/ 3982453 h 4504444"/>
                  <a:gd name="connsiteX15" fmla="*/ 890337 w 5702968"/>
                  <a:gd name="connsiteY15" fmla="*/ 3946358 h 4504444"/>
                  <a:gd name="connsiteX16" fmla="*/ 926432 w 5702968"/>
                  <a:gd name="connsiteY16" fmla="*/ 3922295 h 4504444"/>
                  <a:gd name="connsiteX17" fmla="*/ 1034716 w 5702968"/>
                  <a:gd name="connsiteY17" fmla="*/ 3838074 h 4504444"/>
                  <a:gd name="connsiteX18" fmla="*/ 1106905 w 5702968"/>
                  <a:gd name="connsiteY18" fmla="*/ 3789948 h 4504444"/>
                  <a:gd name="connsiteX19" fmla="*/ 1143000 w 5702968"/>
                  <a:gd name="connsiteY19" fmla="*/ 3765885 h 4504444"/>
                  <a:gd name="connsiteX20" fmla="*/ 1227221 w 5702968"/>
                  <a:gd name="connsiteY20" fmla="*/ 3729790 h 4504444"/>
                  <a:gd name="connsiteX21" fmla="*/ 1299411 w 5702968"/>
                  <a:gd name="connsiteY21" fmla="*/ 3705727 h 4504444"/>
                  <a:gd name="connsiteX22" fmla="*/ 1335505 w 5702968"/>
                  <a:gd name="connsiteY22" fmla="*/ 3693695 h 4504444"/>
                  <a:gd name="connsiteX23" fmla="*/ 1528011 w 5702968"/>
                  <a:gd name="connsiteY23" fmla="*/ 3669632 h 4504444"/>
                  <a:gd name="connsiteX24" fmla="*/ 1660358 w 5702968"/>
                  <a:gd name="connsiteY24" fmla="*/ 3645569 h 4504444"/>
                  <a:gd name="connsiteX25" fmla="*/ 1732547 w 5702968"/>
                  <a:gd name="connsiteY25" fmla="*/ 3621506 h 4504444"/>
                  <a:gd name="connsiteX26" fmla="*/ 1768642 w 5702968"/>
                  <a:gd name="connsiteY26" fmla="*/ 3609474 h 4504444"/>
                  <a:gd name="connsiteX27" fmla="*/ 1804737 w 5702968"/>
                  <a:gd name="connsiteY27" fmla="*/ 3597442 h 4504444"/>
                  <a:gd name="connsiteX28" fmla="*/ 1864895 w 5702968"/>
                  <a:gd name="connsiteY28" fmla="*/ 3465095 h 4504444"/>
                  <a:gd name="connsiteX29" fmla="*/ 1888958 w 5702968"/>
                  <a:gd name="connsiteY29" fmla="*/ 3392906 h 4504444"/>
                  <a:gd name="connsiteX30" fmla="*/ 1900990 w 5702968"/>
                  <a:gd name="connsiteY30" fmla="*/ 3332748 h 4504444"/>
                  <a:gd name="connsiteX31" fmla="*/ 1925053 w 5702968"/>
                  <a:gd name="connsiteY31" fmla="*/ 3260558 h 4504444"/>
                  <a:gd name="connsiteX32" fmla="*/ 1937084 w 5702968"/>
                  <a:gd name="connsiteY32" fmla="*/ 3188369 h 4504444"/>
                  <a:gd name="connsiteX33" fmla="*/ 1961147 w 5702968"/>
                  <a:gd name="connsiteY33" fmla="*/ 3104148 h 4504444"/>
                  <a:gd name="connsiteX34" fmla="*/ 1973179 w 5702968"/>
                  <a:gd name="connsiteY34" fmla="*/ 3056021 h 4504444"/>
                  <a:gd name="connsiteX35" fmla="*/ 1997242 w 5702968"/>
                  <a:gd name="connsiteY35" fmla="*/ 2983832 h 4504444"/>
                  <a:gd name="connsiteX36" fmla="*/ 2021305 w 5702968"/>
                  <a:gd name="connsiteY36" fmla="*/ 2947737 h 4504444"/>
                  <a:gd name="connsiteX37" fmla="*/ 2057400 w 5702968"/>
                  <a:gd name="connsiteY37" fmla="*/ 2875548 h 4504444"/>
                  <a:gd name="connsiteX38" fmla="*/ 2093495 w 5702968"/>
                  <a:gd name="connsiteY38" fmla="*/ 2863516 h 4504444"/>
                  <a:gd name="connsiteX39" fmla="*/ 2129590 w 5702968"/>
                  <a:gd name="connsiteY39" fmla="*/ 2827421 h 4504444"/>
                  <a:gd name="connsiteX40" fmla="*/ 2237874 w 5702968"/>
                  <a:gd name="connsiteY40" fmla="*/ 2767264 h 4504444"/>
                  <a:gd name="connsiteX41" fmla="*/ 2322095 w 5702968"/>
                  <a:gd name="connsiteY41" fmla="*/ 2755232 h 4504444"/>
                  <a:gd name="connsiteX42" fmla="*/ 2430379 w 5702968"/>
                  <a:gd name="connsiteY42" fmla="*/ 2695074 h 4504444"/>
                  <a:gd name="connsiteX43" fmla="*/ 2466474 w 5702968"/>
                  <a:gd name="connsiteY43" fmla="*/ 2658979 h 4504444"/>
                  <a:gd name="connsiteX44" fmla="*/ 2514600 w 5702968"/>
                  <a:gd name="connsiteY44" fmla="*/ 2598821 h 4504444"/>
                  <a:gd name="connsiteX45" fmla="*/ 2550695 w 5702968"/>
                  <a:gd name="connsiteY45" fmla="*/ 2574758 h 4504444"/>
                  <a:gd name="connsiteX46" fmla="*/ 2610853 w 5702968"/>
                  <a:gd name="connsiteY46" fmla="*/ 2514600 h 4504444"/>
                  <a:gd name="connsiteX47" fmla="*/ 2707105 w 5702968"/>
                  <a:gd name="connsiteY47" fmla="*/ 2430379 h 4504444"/>
                  <a:gd name="connsiteX48" fmla="*/ 2779295 w 5702968"/>
                  <a:gd name="connsiteY48" fmla="*/ 2406316 h 4504444"/>
                  <a:gd name="connsiteX49" fmla="*/ 2815390 w 5702968"/>
                  <a:gd name="connsiteY49" fmla="*/ 2394285 h 4504444"/>
                  <a:gd name="connsiteX50" fmla="*/ 2851484 w 5702968"/>
                  <a:gd name="connsiteY50" fmla="*/ 2382253 h 4504444"/>
                  <a:gd name="connsiteX51" fmla="*/ 2923674 w 5702968"/>
                  <a:gd name="connsiteY51" fmla="*/ 2370221 h 4504444"/>
                  <a:gd name="connsiteX52" fmla="*/ 3019926 w 5702968"/>
                  <a:gd name="connsiteY52" fmla="*/ 2286000 h 4504444"/>
                  <a:gd name="connsiteX53" fmla="*/ 3043990 w 5702968"/>
                  <a:gd name="connsiteY53" fmla="*/ 2261937 h 4504444"/>
                  <a:gd name="connsiteX54" fmla="*/ 3104147 w 5702968"/>
                  <a:gd name="connsiteY54" fmla="*/ 2213811 h 4504444"/>
                  <a:gd name="connsiteX55" fmla="*/ 3116179 w 5702968"/>
                  <a:gd name="connsiteY55" fmla="*/ 2177716 h 4504444"/>
                  <a:gd name="connsiteX56" fmla="*/ 3188368 w 5702968"/>
                  <a:gd name="connsiteY56" fmla="*/ 2129590 h 4504444"/>
                  <a:gd name="connsiteX57" fmla="*/ 3224463 w 5702968"/>
                  <a:gd name="connsiteY57" fmla="*/ 2105527 h 4504444"/>
                  <a:gd name="connsiteX58" fmla="*/ 3260558 w 5702968"/>
                  <a:gd name="connsiteY58" fmla="*/ 2069432 h 4504444"/>
                  <a:gd name="connsiteX59" fmla="*/ 3332747 w 5702968"/>
                  <a:gd name="connsiteY59" fmla="*/ 2021306 h 4504444"/>
                  <a:gd name="connsiteX60" fmla="*/ 3356811 w 5702968"/>
                  <a:gd name="connsiteY60" fmla="*/ 1997242 h 4504444"/>
                  <a:gd name="connsiteX61" fmla="*/ 3429000 w 5702968"/>
                  <a:gd name="connsiteY61" fmla="*/ 1973179 h 4504444"/>
                  <a:gd name="connsiteX62" fmla="*/ 3465095 w 5702968"/>
                  <a:gd name="connsiteY62" fmla="*/ 1961148 h 4504444"/>
                  <a:gd name="connsiteX63" fmla="*/ 3501190 w 5702968"/>
                  <a:gd name="connsiteY63" fmla="*/ 1949116 h 4504444"/>
                  <a:gd name="connsiteX64" fmla="*/ 3561347 w 5702968"/>
                  <a:gd name="connsiteY64" fmla="*/ 1937085 h 4504444"/>
                  <a:gd name="connsiteX65" fmla="*/ 3633537 w 5702968"/>
                  <a:gd name="connsiteY65" fmla="*/ 1913021 h 4504444"/>
                  <a:gd name="connsiteX66" fmla="*/ 3729790 w 5702968"/>
                  <a:gd name="connsiteY66" fmla="*/ 1888958 h 4504444"/>
                  <a:gd name="connsiteX67" fmla="*/ 3753853 w 5702968"/>
                  <a:gd name="connsiteY67" fmla="*/ 1852864 h 4504444"/>
                  <a:gd name="connsiteX68" fmla="*/ 3777916 w 5702968"/>
                  <a:gd name="connsiteY68" fmla="*/ 1828800 h 4504444"/>
                  <a:gd name="connsiteX69" fmla="*/ 3801979 w 5702968"/>
                  <a:gd name="connsiteY69" fmla="*/ 1744579 h 4504444"/>
                  <a:gd name="connsiteX70" fmla="*/ 3826042 w 5702968"/>
                  <a:gd name="connsiteY70" fmla="*/ 1660358 h 4504444"/>
                  <a:gd name="connsiteX71" fmla="*/ 3838074 w 5702968"/>
                  <a:gd name="connsiteY71" fmla="*/ 1576137 h 4504444"/>
                  <a:gd name="connsiteX72" fmla="*/ 3862137 w 5702968"/>
                  <a:gd name="connsiteY72" fmla="*/ 1528011 h 4504444"/>
                  <a:gd name="connsiteX73" fmla="*/ 3874168 w 5702968"/>
                  <a:gd name="connsiteY73" fmla="*/ 1491916 h 4504444"/>
                  <a:gd name="connsiteX74" fmla="*/ 3898232 w 5702968"/>
                  <a:gd name="connsiteY74" fmla="*/ 1467853 h 4504444"/>
                  <a:gd name="connsiteX75" fmla="*/ 3958390 w 5702968"/>
                  <a:gd name="connsiteY75" fmla="*/ 1407695 h 4504444"/>
                  <a:gd name="connsiteX76" fmla="*/ 3982453 w 5702968"/>
                  <a:gd name="connsiteY76" fmla="*/ 1371600 h 4504444"/>
                  <a:gd name="connsiteX77" fmla="*/ 4018547 w 5702968"/>
                  <a:gd name="connsiteY77" fmla="*/ 1359569 h 4504444"/>
                  <a:gd name="connsiteX78" fmla="*/ 4042611 w 5702968"/>
                  <a:gd name="connsiteY78" fmla="*/ 1335506 h 4504444"/>
                  <a:gd name="connsiteX79" fmla="*/ 4078705 w 5702968"/>
                  <a:gd name="connsiteY79" fmla="*/ 1311442 h 4504444"/>
                  <a:gd name="connsiteX80" fmla="*/ 4162926 w 5702968"/>
                  <a:gd name="connsiteY80" fmla="*/ 1203158 h 4504444"/>
                  <a:gd name="connsiteX81" fmla="*/ 4186990 w 5702968"/>
                  <a:gd name="connsiteY81" fmla="*/ 1179095 h 4504444"/>
                  <a:gd name="connsiteX82" fmla="*/ 4259179 w 5702968"/>
                  <a:gd name="connsiteY82" fmla="*/ 1130969 h 4504444"/>
                  <a:gd name="connsiteX83" fmla="*/ 4331368 w 5702968"/>
                  <a:gd name="connsiteY83" fmla="*/ 1058779 h 4504444"/>
                  <a:gd name="connsiteX84" fmla="*/ 4379495 w 5702968"/>
                  <a:gd name="connsiteY84" fmla="*/ 998621 h 4504444"/>
                  <a:gd name="connsiteX85" fmla="*/ 4391526 w 5702968"/>
                  <a:gd name="connsiteY85" fmla="*/ 962527 h 4504444"/>
                  <a:gd name="connsiteX86" fmla="*/ 4499811 w 5702968"/>
                  <a:gd name="connsiteY86" fmla="*/ 878306 h 4504444"/>
                  <a:gd name="connsiteX87" fmla="*/ 4572000 w 5702968"/>
                  <a:gd name="connsiteY87" fmla="*/ 842211 h 4504444"/>
                  <a:gd name="connsiteX88" fmla="*/ 4668253 w 5702968"/>
                  <a:gd name="connsiteY88" fmla="*/ 830179 h 4504444"/>
                  <a:gd name="connsiteX89" fmla="*/ 4716379 w 5702968"/>
                  <a:gd name="connsiteY89" fmla="*/ 782053 h 4504444"/>
                  <a:gd name="connsiteX90" fmla="*/ 4764505 w 5702968"/>
                  <a:gd name="connsiteY90" fmla="*/ 709864 h 4504444"/>
                  <a:gd name="connsiteX91" fmla="*/ 4788568 w 5702968"/>
                  <a:gd name="connsiteY91" fmla="*/ 673769 h 4504444"/>
                  <a:gd name="connsiteX92" fmla="*/ 4824663 w 5702968"/>
                  <a:gd name="connsiteY92" fmla="*/ 601579 h 4504444"/>
                  <a:gd name="connsiteX93" fmla="*/ 4836695 w 5702968"/>
                  <a:gd name="connsiteY93" fmla="*/ 565485 h 4504444"/>
                  <a:gd name="connsiteX94" fmla="*/ 4860758 w 5702968"/>
                  <a:gd name="connsiteY94" fmla="*/ 529390 h 4504444"/>
                  <a:gd name="connsiteX95" fmla="*/ 4872790 w 5702968"/>
                  <a:gd name="connsiteY95" fmla="*/ 493295 h 4504444"/>
                  <a:gd name="connsiteX96" fmla="*/ 4920916 w 5702968"/>
                  <a:gd name="connsiteY96" fmla="*/ 457200 h 4504444"/>
                  <a:gd name="connsiteX97" fmla="*/ 4957011 w 5702968"/>
                  <a:gd name="connsiteY97" fmla="*/ 409074 h 4504444"/>
                  <a:gd name="connsiteX98" fmla="*/ 5005137 w 5702968"/>
                  <a:gd name="connsiteY98" fmla="*/ 372979 h 4504444"/>
                  <a:gd name="connsiteX99" fmla="*/ 5041232 w 5702968"/>
                  <a:gd name="connsiteY99" fmla="*/ 324853 h 4504444"/>
                  <a:gd name="connsiteX100" fmla="*/ 5089358 w 5702968"/>
                  <a:gd name="connsiteY100" fmla="*/ 288758 h 4504444"/>
                  <a:gd name="connsiteX101" fmla="*/ 5113421 w 5702968"/>
                  <a:gd name="connsiteY101" fmla="*/ 252664 h 4504444"/>
                  <a:gd name="connsiteX102" fmla="*/ 5137484 w 5702968"/>
                  <a:gd name="connsiteY102" fmla="*/ 228600 h 4504444"/>
                  <a:gd name="connsiteX103" fmla="*/ 5149516 w 5702968"/>
                  <a:gd name="connsiteY103" fmla="*/ 192506 h 4504444"/>
                  <a:gd name="connsiteX104" fmla="*/ 5209674 w 5702968"/>
                  <a:gd name="connsiteY104" fmla="*/ 144379 h 4504444"/>
                  <a:gd name="connsiteX105" fmla="*/ 5378116 w 5702968"/>
                  <a:gd name="connsiteY105" fmla="*/ 108285 h 4504444"/>
                  <a:gd name="connsiteX106" fmla="*/ 5414211 w 5702968"/>
                  <a:gd name="connsiteY106" fmla="*/ 96253 h 4504444"/>
                  <a:gd name="connsiteX107" fmla="*/ 5438274 w 5702968"/>
                  <a:gd name="connsiteY107" fmla="*/ 60158 h 4504444"/>
                  <a:gd name="connsiteX108" fmla="*/ 5510463 w 5702968"/>
                  <a:gd name="connsiteY108" fmla="*/ 36095 h 4504444"/>
                  <a:gd name="connsiteX109" fmla="*/ 5582653 w 5702968"/>
                  <a:gd name="connsiteY109" fmla="*/ 12032 h 4504444"/>
                  <a:gd name="connsiteX110" fmla="*/ 5618747 w 5702968"/>
                  <a:gd name="connsiteY110" fmla="*/ 0 h 4504444"/>
                  <a:gd name="connsiteX111" fmla="*/ 5702968 w 5702968"/>
                  <a:gd name="connsiteY111" fmla="*/ 60158 h 4504444"/>
                  <a:gd name="connsiteX112" fmla="*/ 5614342 w 5702968"/>
                  <a:gd name="connsiteY112" fmla="*/ 4132425 h 4504444"/>
                  <a:gd name="connsiteX113" fmla="*/ 1602911 w 5702968"/>
                  <a:gd name="connsiteY113" fmla="*/ 4418427 h 4504444"/>
                  <a:gd name="connsiteX114" fmla="*/ 0 w 5702968"/>
                  <a:gd name="connsiteY114" fmla="*/ 4427621 h 4504444"/>
                  <a:gd name="connsiteX0" fmla="*/ 1602911 w 5702968"/>
                  <a:gd name="connsiteY0" fmla="*/ 4418427 h 4504444"/>
                  <a:gd name="connsiteX1" fmla="*/ 0 w 5702968"/>
                  <a:gd name="connsiteY1" fmla="*/ 4427621 h 4504444"/>
                  <a:gd name="connsiteX2" fmla="*/ 276726 w 5702968"/>
                  <a:gd name="connsiteY2" fmla="*/ 4415590 h 4504444"/>
                  <a:gd name="connsiteX3" fmla="*/ 385011 w 5702968"/>
                  <a:gd name="connsiteY3" fmla="*/ 4355432 h 4504444"/>
                  <a:gd name="connsiteX4" fmla="*/ 457200 w 5702968"/>
                  <a:gd name="connsiteY4" fmla="*/ 4319337 h 4504444"/>
                  <a:gd name="connsiteX5" fmla="*/ 493295 w 5702968"/>
                  <a:gd name="connsiteY5" fmla="*/ 4307306 h 4504444"/>
                  <a:gd name="connsiteX6" fmla="*/ 553453 w 5702968"/>
                  <a:gd name="connsiteY6" fmla="*/ 4271211 h 4504444"/>
                  <a:gd name="connsiteX7" fmla="*/ 589547 w 5702968"/>
                  <a:gd name="connsiteY7" fmla="*/ 4247148 h 4504444"/>
                  <a:gd name="connsiteX8" fmla="*/ 613611 w 5702968"/>
                  <a:gd name="connsiteY8" fmla="*/ 4223085 h 4504444"/>
                  <a:gd name="connsiteX9" fmla="*/ 649705 w 5702968"/>
                  <a:gd name="connsiteY9" fmla="*/ 4211053 h 4504444"/>
                  <a:gd name="connsiteX10" fmla="*/ 697832 w 5702968"/>
                  <a:gd name="connsiteY10" fmla="*/ 4150895 h 4504444"/>
                  <a:gd name="connsiteX11" fmla="*/ 745958 w 5702968"/>
                  <a:gd name="connsiteY11" fmla="*/ 4102769 h 4504444"/>
                  <a:gd name="connsiteX12" fmla="*/ 806116 w 5702968"/>
                  <a:gd name="connsiteY12" fmla="*/ 4054642 h 4504444"/>
                  <a:gd name="connsiteX13" fmla="*/ 818147 w 5702968"/>
                  <a:gd name="connsiteY13" fmla="*/ 4018548 h 4504444"/>
                  <a:gd name="connsiteX14" fmla="*/ 878305 w 5702968"/>
                  <a:gd name="connsiteY14" fmla="*/ 3982453 h 4504444"/>
                  <a:gd name="connsiteX15" fmla="*/ 890337 w 5702968"/>
                  <a:gd name="connsiteY15" fmla="*/ 3946358 h 4504444"/>
                  <a:gd name="connsiteX16" fmla="*/ 926432 w 5702968"/>
                  <a:gd name="connsiteY16" fmla="*/ 3922295 h 4504444"/>
                  <a:gd name="connsiteX17" fmla="*/ 1034716 w 5702968"/>
                  <a:gd name="connsiteY17" fmla="*/ 3838074 h 4504444"/>
                  <a:gd name="connsiteX18" fmla="*/ 1106905 w 5702968"/>
                  <a:gd name="connsiteY18" fmla="*/ 3789948 h 4504444"/>
                  <a:gd name="connsiteX19" fmla="*/ 1143000 w 5702968"/>
                  <a:gd name="connsiteY19" fmla="*/ 3765885 h 4504444"/>
                  <a:gd name="connsiteX20" fmla="*/ 1227221 w 5702968"/>
                  <a:gd name="connsiteY20" fmla="*/ 3729790 h 4504444"/>
                  <a:gd name="connsiteX21" fmla="*/ 1299411 w 5702968"/>
                  <a:gd name="connsiteY21" fmla="*/ 3705727 h 4504444"/>
                  <a:gd name="connsiteX22" fmla="*/ 1335505 w 5702968"/>
                  <a:gd name="connsiteY22" fmla="*/ 3693695 h 4504444"/>
                  <a:gd name="connsiteX23" fmla="*/ 1528011 w 5702968"/>
                  <a:gd name="connsiteY23" fmla="*/ 3669632 h 4504444"/>
                  <a:gd name="connsiteX24" fmla="*/ 1660358 w 5702968"/>
                  <a:gd name="connsiteY24" fmla="*/ 3645569 h 4504444"/>
                  <a:gd name="connsiteX25" fmla="*/ 1732547 w 5702968"/>
                  <a:gd name="connsiteY25" fmla="*/ 3621506 h 4504444"/>
                  <a:gd name="connsiteX26" fmla="*/ 1768642 w 5702968"/>
                  <a:gd name="connsiteY26" fmla="*/ 3609474 h 4504444"/>
                  <a:gd name="connsiteX27" fmla="*/ 1804737 w 5702968"/>
                  <a:gd name="connsiteY27" fmla="*/ 3597442 h 4504444"/>
                  <a:gd name="connsiteX28" fmla="*/ 1864895 w 5702968"/>
                  <a:gd name="connsiteY28" fmla="*/ 3465095 h 4504444"/>
                  <a:gd name="connsiteX29" fmla="*/ 1888958 w 5702968"/>
                  <a:gd name="connsiteY29" fmla="*/ 3392906 h 4504444"/>
                  <a:gd name="connsiteX30" fmla="*/ 1900990 w 5702968"/>
                  <a:gd name="connsiteY30" fmla="*/ 3332748 h 4504444"/>
                  <a:gd name="connsiteX31" fmla="*/ 1925053 w 5702968"/>
                  <a:gd name="connsiteY31" fmla="*/ 3260558 h 4504444"/>
                  <a:gd name="connsiteX32" fmla="*/ 1937084 w 5702968"/>
                  <a:gd name="connsiteY32" fmla="*/ 3188369 h 4504444"/>
                  <a:gd name="connsiteX33" fmla="*/ 1961147 w 5702968"/>
                  <a:gd name="connsiteY33" fmla="*/ 3104148 h 4504444"/>
                  <a:gd name="connsiteX34" fmla="*/ 1973179 w 5702968"/>
                  <a:gd name="connsiteY34" fmla="*/ 3056021 h 4504444"/>
                  <a:gd name="connsiteX35" fmla="*/ 1997242 w 5702968"/>
                  <a:gd name="connsiteY35" fmla="*/ 2983832 h 4504444"/>
                  <a:gd name="connsiteX36" fmla="*/ 2021305 w 5702968"/>
                  <a:gd name="connsiteY36" fmla="*/ 2947737 h 4504444"/>
                  <a:gd name="connsiteX37" fmla="*/ 2057400 w 5702968"/>
                  <a:gd name="connsiteY37" fmla="*/ 2875548 h 4504444"/>
                  <a:gd name="connsiteX38" fmla="*/ 2093495 w 5702968"/>
                  <a:gd name="connsiteY38" fmla="*/ 2863516 h 4504444"/>
                  <a:gd name="connsiteX39" fmla="*/ 2129590 w 5702968"/>
                  <a:gd name="connsiteY39" fmla="*/ 2827421 h 4504444"/>
                  <a:gd name="connsiteX40" fmla="*/ 2237874 w 5702968"/>
                  <a:gd name="connsiteY40" fmla="*/ 2767264 h 4504444"/>
                  <a:gd name="connsiteX41" fmla="*/ 2322095 w 5702968"/>
                  <a:gd name="connsiteY41" fmla="*/ 2755232 h 4504444"/>
                  <a:gd name="connsiteX42" fmla="*/ 2430379 w 5702968"/>
                  <a:gd name="connsiteY42" fmla="*/ 2695074 h 4504444"/>
                  <a:gd name="connsiteX43" fmla="*/ 2466474 w 5702968"/>
                  <a:gd name="connsiteY43" fmla="*/ 2658979 h 4504444"/>
                  <a:gd name="connsiteX44" fmla="*/ 2514600 w 5702968"/>
                  <a:gd name="connsiteY44" fmla="*/ 2598821 h 4504444"/>
                  <a:gd name="connsiteX45" fmla="*/ 2550695 w 5702968"/>
                  <a:gd name="connsiteY45" fmla="*/ 2574758 h 4504444"/>
                  <a:gd name="connsiteX46" fmla="*/ 2610853 w 5702968"/>
                  <a:gd name="connsiteY46" fmla="*/ 2514600 h 4504444"/>
                  <a:gd name="connsiteX47" fmla="*/ 2707105 w 5702968"/>
                  <a:gd name="connsiteY47" fmla="*/ 2430379 h 4504444"/>
                  <a:gd name="connsiteX48" fmla="*/ 2779295 w 5702968"/>
                  <a:gd name="connsiteY48" fmla="*/ 2406316 h 4504444"/>
                  <a:gd name="connsiteX49" fmla="*/ 2815390 w 5702968"/>
                  <a:gd name="connsiteY49" fmla="*/ 2394285 h 4504444"/>
                  <a:gd name="connsiteX50" fmla="*/ 2851484 w 5702968"/>
                  <a:gd name="connsiteY50" fmla="*/ 2382253 h 4504444"/>
                  <a:gd name="connsiteX51" fmla="*/ 2923674 w 5702968"/>
                  <a:gd name="connsiteY51" fmla="*/ 2370221 h 4504444"/>
                  <a:gd name="connsiteX52" fmla="*/ 3019926 w 5702968"/>
                  <a:gd name="connsiteY52" fmla="*/ 2286000 h 4504444"/>
                  <a:gd name="connsiteX53" fmla="*/ 3043990 w 5702968"/>
                  <a:gd name="connsiteY53" fmla="*/ 2261937 h 4504444"/>
                  <a:gd name="connsiteX54" fmla="*/ 3104147 w 5702968"/>
                  <a:gd name="connsiteY54" fmla="*/ 2213811 h 4504444"/>
                  <a:gd name="connsiteX55" fmla="*/ 3116179 w 5702968"/>
                  <a:gd name="connsiteY55" fmla="*/ 2177716 h 4504444"/>
                  <a:gd name="connsiteX56" fmla="*/ 3188368 w 5702968"/>
                  <a:gd name="connsiteY56" fmla="*/ 2129590 h 4504444"/>
                  <a:gd name="connsiteX57" fmla="*/ 3224463 w 5702968"/>
                  <a:gd name="connsiteY57" fmla="*/ 2105527 h 4504444"/>
                  <a:gd name="connsiteX58" fmla="*/ 3260558 w 5702968"/>
                  <a:gd name="connsiteY58" fmla="*/ 2069432 h 4504444"/>
                  <a:gd name="connsiteX59" fmla="*/ 3332747 w 5702968"/>
                  <a:gd name="connsiteY59" fmla="*/ 2021306 h 4504444"/>
                  <a:gd name="connsiteX60" fmla="*/ 3356811 w 5702968"/>
                  <a:gd name="connsiteY60" fmla="*/ 1997242 h 4504444"/>
                  <a:gd name="connsiteX61" fmla="*/ 3429000 w 5702968"/>
                  <a:gd name="connsiteY61" fmla="*/ 1973179 h 4504444"/>
                  <a:gd name="connsiteX62" fmla="*/ 3465095 w 5702968"/>
                  <a:gd name="connsiteY62" fmla="*/ 1961148 h 4504444"/>
                  <a:gd name="connsiteX63" fmla="*/ 3501190 w 5702968"/>
                  <a:gd name="connsiteY63" fmla="*/ 1949116 h 4504444"/>
                  <a:gd name="connsiteX64" fmla="*/ 3561347 w 5702968"/>
                  <a:gd name="connsiteY64" fmla="*/ 1937085 h 4504444"/>
                  <a:gd name="connsiteX65" fmla="*/ 3633537 w 5702968"/>
                  <a:gd name="connsiteY65" fmla="*/ 1913021 h 4504444"/>
                  <a:gd name="connsiteX66" fmla="*/ 3729790 w 5702968"/>
                  <a:gd name="connsiteY66" fmla="*/ 1888958 h 4504444"/>
                  <a:gd name="connsiteX67" fmla="*/ 3753853 w 5702968"/>
                  <a:gd name="connsiteY67" fmla="*/ 1852864 h 4504444"/>
                  <a:gd name="connsiteX68" fmla="*/ 3777916 w 5702968"/>
                  <a:gd name="connsiteY68" fmla="*/ 1828800 h 4504444"/>
                  <a:gd name="connsiteX69" fmla="*/ 3801979 w 5702968"/>
                  <a:gd name="connsiteY69" fmla="*/ 1744579 h 4504444"/>
                  <a:gd name="connsiteX70" fmla="*/ 3826042 w 5702968"/>
                  <a:gd name="connsiteY70" fmla="*/ 1660358 h 4504444"/>
                  <a:gd name="connsiteX71" fmla="*/ 3838074 w 5702968"/>
                  <a:gd name="connsiteY71" fmla="*/ 1576137 h 4504444"/>
                  <a:gd name="connsiteX72" fmla="*/ 3862137 w 5702968"/>
                  <a:gd name="connsiteY72" fmla="*/ 1528011 h 4504444"/>
                  <a:gd name="connsiteX73" fmla="*/ 3874168 w 5702968"/>
                  <a:gd name="connsiteY73" fmla="*/ 1491916 h 4504444"/>
                  <a:gd name="connsiteX74" fmla="*/ 3898232 w 5702968"/>
                  <a:gd name="connsiteY74" fmla="*/ 1467853 h 4504444"/>
                  <a:gd name="connsiteX75" fmla="*/ 3958390 w 5702968"/>
                  <a:gd name="connsiteY75" fmla="*/ 1407695 h 4504444"/>
                  <a:gd name="connsiteX76" fmla="*/ 3982453 w 5702968"/>
                  <a:gd name="connsiteY76" fmla="*/ 1371600 h 4504444"/>
                  <a:gd name="connsiteX77" fmla="*/ 4018547 w 5702968"/>
                  <a:gd name="connsiteY77" fmla="*/ 1359569 h 4504444"/>
                  <a:gd name="connsiteX78" fmla="*/ 4042611 w 5702968"/>
                  <a:gd name="connsiteY78" fmla="*/ 1335506 h 4504444"/>
                  <a:gd name="connsiteX79" fmla="*/ 4078705 w 5702968"/>
                  <a:gd name="connsiteY79" fmla="*/ 1311442 h 4504444"/>
                  <a:gd name="connsiteX80" fmla="*/ 4162926 w 5702968"/>
                  <a:gd name="connsiteY80" fmla="*/ 1203158 h 4504444"/>
                  <a:gd name="connsiteX81" fmla="*/ 4186990 w 5702968"/>
                  <a:gd name="connsiteY81" fmla="*/ 1179095 h 4504444"/>
                  <a:gd name="connsiteX82" fmla="*/ 4259179 w 5702968"/>
                  <a:gd name="connsiteY82" fmla="*/ 1130969 h 4504444"/>
                  <a:gd name="connsiteX83" fmla="*/ 4331368 w 5702968"/>
                  <a:gd name="connsiteY83" fmla="*/ 1058779 h 4504444"/>
                  <a:gd name="connsiteX84" fmla="*/ 4379495 w 5702968"/>
                  <a:gd name="connsiteY84" fmla="*/ 998621 h 4504444"/>
                  <a:gd name="connsiteX85" fmla="*/ 4391526 w 5702968"/>
                  <a:gd name="connsiteY85" fmla="*/ 962527 h 4504444"/>
                  <a:gd name="connsiteX86" fmla="*/ 4499811 w 5702968"/>
                  <a:gd name="connsiteY86" fmla="*/ 878306 h 4504444"/>
                  <a:gd name="connsiteX87" fmla="*/ 4572000 w 5702968"/>
                  <a:gd name="connsiteY87" fmla="*/ 842211 h 4504444"/>
                  <a:gd name="connsiteX88" fmla="*/ 4668253 w 5702968"/>
                  <a:gd name="connsiteY88" fmla="*/ 830179 h 4504444"/>
                  <a:gd name="connsiteX89" fmla="*/ 4716379 w 5702968"/>
                  <a:gd name="connsiteY89" fmla="*/ 782053 h 4504444"/>
                  <a:gd name="connsiteX90" fmla="*/ 4764505 w 5702968"/>
                  <a:gd name="connsiteY90" fmla="*/ 709864 h 4504444"/>
                  <a:gd name="connsiteX91" fmla="*/ 4788568 w 5702968"/>
                  <a:gd name="connsiteY91" fmla="*/ 673769 h 4504444"/>
                  <a:gd name="connsiteX92" fmla="*/ 4824663 w 5702968"/>
                  <a:gd name="connsiteY92" fmla="*/ 601579 h 4504444"/>
                  <a:gd name="connsiteX93" fmla="*/ 4836695 w 5702968"/>
                  <a:gd name="connsiteY93" fmla="*/ 565485 h 4504444"/>
                  <a:gd name="connsiteX94" fmla="*/ 4860758 w 5702968"/>
                  <a:gd name="connsiteY94" fmla="*/ 529390 h 4504444"/>
                  <a:gd name="connsiteX95" fmla="*/ 4872790 w 5702968"/>
                  <a:gd name="connsiteY95" fmla="*/ 493295 h 4504444"/>
                  <a:gd name="connsiteX96" fmla="*/ 4920916 w 5702968"/>
                  <a:gd name="connsiteY96" fmla="*/ 457200 h 4504444"/>
                  <a:gd name="connsiteX97" fmla="*/ 4957011 w 5702968"/>
                  <a:gd name="connsiteY97" fmla="*/ 409074 h 4504444"/>
                  <a:gd name="connsiteX98" fmla="*/ 5005137 w 5702968"/>
                  <a:gd name="connsiteY98" fmla="*/ 372979 h 4504444"/>
                  <a:gd name="connsiteX99" fmla="*/ 5041232 w 5702968"/>
                  <a:gd name="connsiteY99" fmla="*/ 324853 h 4504444"/>
                  <a:gd name="connsiteX100" fmla="*/ 5089358 w 5702968"/>
                  <a:gd name="connsiteY100" fmla="*/ 288758 h 4504444"/>
                  <a:gd name="connsiteX101" fmla="*/ 5113421 w 5702968"/>
                  <a:gd name="connsiteY101" fmla="*/ 252664 h 4504444"/>
                  <a:gd name="connsiteX102" fmla="*/ 5137484 w 5702968"/>
                  <a:gd name="connsiteY102" fmla="*/ 228600 h 4504444"/>
                  <a:gd name="connsiteX103" fmla="*/ 5149516 w 5702968"/>
                  <a:gd name="connsiteY103" fmla="*/ 192506 h 4504444"/>
                  <a:gd name="connsiteX104" fmla="*/ 5209674 w 5702968"/>
                  <a:gd name="connsiteY104" fmla="*/ 144379 h 4504444"/>
                  <a:gd name="connsiteX105" fmla="*/ 5378116 w 5702968"/>
                  <a:gd name="connsiteY105" fmla="*/ 108285 h 4504444"/>
                  <a:gd name="connsiteX106" fmla="*/ 5414211 w 5702968"/>
                  <a:gd name="connsiteY106" fmla="*/ 96253 h 4504444"/>
                  <a:gd name="connsiteX107" fmla="*/ 5438274 w 5702968"/>
                  <a:gd name="connsiteY107" fmla="*/ 60158 h 4504444"/>
                  <a:gd name="connsiteX108" fmla="*/ 5510463 w 5702968"/>
                  <a:gd name="connsiteY108" fmla="*/ 36095 h 4504444"/>
                  <a:gd name="connsiteX109" fmla="*/ 5582653 w 5702968"/>
                  <a:gd name="connsiteY109" fmla="*/ 12032 h 4504444"/>
                  <a:gd name="connsiteX110" fmla="*/ 5618747 w 5702968"/>
                  <a:gd name="connsiteY110" fmla="*/ 0 h 4504444"/>
                  <a:gd name="connsiteX111" fmla="*/ 5702968 w 5702968"/>
                  <a:gd name="connsiteY111" fmla="*/ 60158 h 4504444"/>
                  <a:gd name="connsiteX112" fmla="*/ 5614342 w 5702968"/>
                  <a:gd name="connsiteY112" fmla="*/ 4132425 h 4504444"/>
                  <a:gd name="connsiteX113" fmla="*/ 1602911 w 5702968"/>
                  <a:gd name="connsiteY113" fmla="*/ 4418427 h 4504444"/>
                  <a:gd name="connsiteX0" fmla="*/ 1401636 w 5501693"/>
                  <a:gd name="connsiteY0" fmla="*/ 4418427 h 4504444"/>
                  <a:gd name="connsiteX1" fmla="*/ 75451 w 5501693"/>
                  <a:gd name="connsiteY1" fmla="*/ 4415590 h 4504444"/>
                  <a:gd name="connsiteX2" fmla="*/ 183736 w 5501693"/>
                  <a:gd name="connsiteY2" fmla="*/ 4355432 h 4504444"/>
                  <a:gd name="connsiteX3" fmla="*/ 255925 w 5501693"/>
                  <a:gd name="connsiteY3" fmla="*/ 4319337 h 4504444"/>
                  <a:gd name="connsiteX4" fmla="*/ 292020 w 5501693"/>
                  <a:gd name="connsiteY4" fmla="*/ 4307306 h 4504444"/>
                  <a:gd name="connsiteX5" fmla="*/ 352178 w 5501693"/>
                  <a:gd name="connsiteY5" fmla="*/ 4271211 h 4504444"/>
                  <a:gd name="connsiteX6" fmla="*/ 388272 w 5501693"/>
                  <a:gd name="connsiteY6" fmla="*/ 4247148 h 4504444"/>
                  <a:gd name="connsiteX7" fmla="*/ 412336 w 5501693"/>
                  <a:gd name="connsiteY7" fmla="*/ 4223085 h 4504444"/>
                  <a:gd name="connsiteX8" fmla="*/ 448430 w 5501693"/>
                  <a:gd name="connsiteY8" fmla="*/ 4211053 h 4504444"/>
                  <a:gd name="connsiteX9" fmla="*/ 496557 w 5501693"/>
                  <a:gd name="connsiteY9" fmla="*/ 4150895 h 4504444"/>
                  <a:gd name="connsiteX10" fmla="*/ 544683 w 5501693"/>
                  <a:gd name="connsiteY10" fmla="*/ 4102769 h 4504444"/>
                  <a:gd name="connsiteX11" fmla="*/ 604841 w 5501693"/>
                  <a:gd name="connsiteY11" fmla="*/ 4054642 h 4504444"/>
                  <a:gd name="connsiteX12" fmla="*/ 616872 w 5501693"/>
                  <a:gd name="connsiteY12" fmla="*/ 4018548 h 4504444"/>
                  <a:gd name="connsiteX13" fmla="*/ 677030 w 5501693"/>
                  <a:gd name="connsiteY13" fmla="*/ 3982453 h 4504444"/>
                  <a:gd name="connsiteX14" fmla="*/ 689062 w 5501693"/>
                  <a:gd name="connsiteY14" fmla="*/ 3946358 h 4504444"/>
                  <a:gd name="connsiteX15" fmla="*/ 725157 w 5501693"/>
                  <a:gd name="connsiteY15" fmla="*/ 3922295 h 4504444"/>
                  <a:gd name="connsiteX16" fmla="*/ 833441 w 5501693"/>
                  <a:gd name="connsiteY16" fmla="*/ 3838074 h 4504444"/>
                  <a:gd name="connsiteX17" fmla="*/ 905630 w 5501693"/>
                  <a:gd name="connsiteY17" fmla="*/ 3789948 h 4504444"/>
                  <a:gd name="connsiteX18" fmla="*/ 941725 w 5501693"/>
                  <a:gd name="connsiteY18" fmla="*/ 3765885 h 4504444"/>
                  <a:gd name="connsiteX19" fmla="*/ 1025946 w 5501693"/>
                  <a:gd name="connsiteY19" fmla="*/ 3729790 h 4504444"/>
                  <a:gd name="connsiteX20" fmla="*/ 1098136 w 5501693"/>
                  <a:gd name="connsiteY20" fmla="*/ 3705727 h 4504444"/>
                  <a:gd name="connsiteX21" fmla="*/ 1134230 w 5501693"/>
                  <a:gd name="connsiteY21" fmla="*/ 3693695 h 4504444"/>
                  <a:gd name="connsiteX22" fmla="*/ 1326736 w 5501693"/>
                  <a:gd name="connsiteY22" fmla="*/ 3669632 h 4504444"/>
                  <a:gd name="connsiteX23" fmla="*/ 1459083 w 5501693"/>
                  <a:gd name="connsiteY23" fmla="*/ 3645569 h 4504444"/>
                  <a:gd name="connsiteX24" fmla="*/ 1531272 w 5501693"/>
                  <a:gd name="connsiteY24" fmla="*/ 3621506 h 4504444"/>
                  <a:gd name="connsiteX25" fmla="*/ 1567367 w 5501693"/>
                  <a:gd name="connsiteY25" fmla="*/ 3609474 h 4504444"/>
                  <a:gd name="connsiteX26" fmla="*/ 1603462 w 5501693"/>
                  <a:gd name="connsiteY26" fmla="*/ 3597442 h 4504444"/>
                  <a:gd name="connsiteX27" fmla="*/ 1663620 w 5501693"/>
                  <a:gd name="connsiteY27" fmla="*/ 3465095 h 4504444"/>
                  <a:gd name="connsiteX28" fmla="*/ 1687683 w 5501693"/>
                  <a:gd name="connsiteY28" fmla="*/ 3392906 h 4504444"/>
                  <a:gd name="connsiteX29" fmla="*/ 1699715 w 5501693"/>
                  <a:gd name="connsiteY29" fmla="*/ 3332748 h 4504444"/>
                  <a:gd name="connsiteX30" fmla="*/ 1723778 w 5501693"/>
                  <a:gd name="connsiteY30" fmla="*/ 3260558 h 4504444"/>
                  <a:gd name="connsiteX31" fmla="*/ 1735809 w 5501693"/>
                  <a:gd name="connsiteY31" fmla="*/ 3188369 h 4504444"/>
                  <a:gd name="connsiteX32" fmla="*/ 1759872 w 5501693"/>
                  <a:gd name="connsiteY32" fmla="*/ 3104148 h 4504444"/>
                  <a:gd name="connsiteX33" fmla="*/ 1771904 w 5501693"/>
                  <a:gd name="connsiteY33" fmla="*/ 3056021 h 4504444"/>
                  <a:gd name="connsiteX34" fmla="*/ 1795967 w 5501693"/>
                  <a:gd name="connsiteY34" fmla="*/ 2983832 h 4504444"/>
                  <a:gd name="connsiteX35" fmla="*/ 1820030 w 5501693"/>
                  <a:gd name="connsiteY35" fmla="*/ 2947737 h 4504444"/>
                  <a:gd name="connsiteX36" fmla="*/ 1856125 w 5501693"/>
                  <a:gd name="connsiteY36" fmla="*/ 2875548 h 4504444"/>
                  <a:gd name="connsiteX37" fmla="*/ 1892220 w 5501693"/>
                  <a:gd name="connsiteY37" fmla="*/ 2863516 h 4504444"/>
                  <a:gd name="connsiteX38" fmla="*/ 1928315 w 5501693"/>
                  <a:gd name="connsiteY38" fmla="*/ 2827421 h 4504444"/>
                  <a:gd name="connsiteX39" fmla="*/ 2036599 w 5501693"/>
                  <a:gd name="connsiteY39" fmla="*/ 2767264 h 4504444"/>
                  <a:gd name="connsiteX40" fmla="*/ 2120820 w 5501693"/>
                  <a:gd name="connsiteY40" fmla="*/ 2755232 h 4504444"/>
                  <a:gd name="connsiteX41" fmla="*/ 2229104 w 5501693"/>
                  <a:gd name="connsiteY41" fmla="*/ 2695074 h 4504444"/>
                  <a:gd name="connsiteX42" fmla="*/ 2265199 w 5501693"/>
                  <a:gd name="connsiteY42" fmla="*/ 2658979 h 4504444"/>
                  <a:gd name="connsiteX43" fmla="*/ 2313325 w 5501693"/>
                  <a:gd name="connsiteY43" fmla="*/ 2598821 h 4504444"/>
                  <a:gd name="connsiteX44" fmla="*/ 2349420 w 5501693"/>
                  <a:gd name="connsiteY44" fmla="*/ 2574758 h 4504444"/>
                  <a:gd name="connsiteX45" fmla="*/ 2409578 w 5501693"/>
                  <a:gd name="connsiteY45" fmla="*/ 2514600 h 4504444"/>
                  <a:gd name="connsiteX46" fmla="*/ 2505830 w 5501693"/>
                  <a:gd name="connsiteY46" fmla="*/ 2430379 h 4504444"/>
                  <a:gd name="connsiteX47" fmla="*/ 2578020 w 5501693"/>
                  <a:gd name="connsiteY47" fmla="*/ 2406316 h 4504444"/>
                  <a:gd name="connsiteX48" fmla="*/ 2614115 w 5501693"/>
                  <a:gd name="connsiteY48" fmla="*/ 2394285 h 4504444"/>
                  <a:gd name="connsiteX49" fmla="*/ 2650209 w 5501693"/>
                  <a:gd name="connsiteY49" fmla="*/ 2382253 h 4504444"/>
                  <a:gd name="connsiteX50" fmla="*/ 2722399 w 5501693"/>
                  <a:gd name="connsiteY50" fmla="*/ 2370221 h 4504444"/>
                  <a:gd name="connsiteX51" fmla="*/ 2818651 w 5501693"/>
                  <a:gd name="connsiteY51" fmla="*/ 2286000 h 4504444"/>
                  <a:gd name="connsiteX52" fmla="*/ 2842715 w 5501693"/>
                  <a:gd name="connsiteY52" fmla="*/ 2261937 h 4504444"/>
                  <a:gd name="connsiteX53" fmla="*/ 2902872 w 5501693"/>
                  <a:gd name="connsiteY53" fmla="*/ 2213811 h 4504444"/>
                  <a:gd name="connsiteX54" fmla="*/ 2914904 w 5501693"/>
                  <a:gd name="connsiteY54" fmla="*/ 2177716 h 4504444"/>
                  <a:gd name="connsiteX55" fmla="*/ 2987093 w 5501693"/>
                  <a:gd name="connsiteY55" fmla="*/ 2129590 h 4504444"/>
                  <a:gd name="connsiteX56" fmla="*/ 3023188 w 5501693"/>
                  <a:gd name="connsiteY56" fmla="*/ 2105527 h 4504444"/>
                  <a:gd name="connsiteX57" fmla="*/ 3059283 w 5501693"/>
                  <a:gd name="connsiteY57" fmla="*/ 2069432 h 4504444"/>
                  <a:gd name="connsiteX58" fmla="*/ 3131472 w 5501693"/>
                  <a:gd name="connsiteY58" fmla="*/ 2021306 h 4504444"/>
                  <a:gd name="connsiteX59" fmla="*/ 3155536 w 5501693"/>
                  <a:gd name="connsiteY59" fmla="*/ 1997242 h 4504444"/>
                  <a:gd name="connsiteX60" fmla="*/ 3227725 w 5501693"/>
                  <a:gd name="connsiteY60" fmla="*/ 1973179 h 4504444"/>
                  <a:gd name="connsiteX61" fmla="*/ 3263820 w 5501693"/>
                  <a:gd name="connsiteY61" fmla="*/ 1961148 h 4504444"/>
                  <a:gd name="connsiteX62" fmla="*/ 3299915 w 5501693"/>
                  <a:gd name="connsiteY62" fmla="*/ 1949116 h 4504444"/>
                  <a:gd name="connsiteX63" fmla="*/ 3360072 w 5501693"/>
                  <a:gd name="connsiteY63" fmla="*/ 1937085 h 4504444"/>
                  <a:gd name="connsiteX64" fmla="*/ 3432262 w 5501693"/>
                  <a:gd name="connsiteY64" fmla="*/ 1913021 h 4504444"/>
                  <a:gd name="connsiteX65" fmla="*/ 3528515 w 5501693"/>
                  <a:gd name="connsiteY65" fmla="*/ 1888958 h 4504444"/>
                  <a:gd name="connsiteX66" fmla="*/ 3552578 w 5501693"/>
                  <a:gd name="connsiteY66" fmla="*/ 1852864 h 4504444"/>
                  <a:gd name="connsiteX67" fmla="*/ 3576641 w 5501693"/>
                  <a:gd name="connsiteY67" fmla="*/ 1828800 h 4504444"/>
                  <a:gd name="connsiteX68" fmla="*/ 3600704 w 5501693"/>
                  <a:gd name="connsiteY68" fmla="*/ 1744579 h 4504444"/>
                  <a:gd name="connsiteX69" fmla="*/ 3624767 w 5501693"/>
                  <a:gd name="connsiteY69" fmla="*/ 1660358 h 4504444"/>
                  <a:gd name="connsiteX70" fmla="*/ 3636799 w 5501693"/>
                  <a:gd name="connsiteY70" fmla="*/ 1576137 h 4504444"/>
                  <a:gd name="connsiteX71" fmla="*/ 3660862 w 5501693"/>
                  <a:gd name="connsiteY71" fmla="*/ 1528011 h 4504444"/>
                  <a:gd name="connsiteX72" fmla="*/ 3672893 w 5501693"/>
                  <a:gd name="connsiteY72" fmla="*/ 1491916 h 4504444"/>
                  <a:gd name="connsiteX73" fmla="*/ 3696957 w 5501693"/>
                  <a:gd name="connsiteY73" fmla="*/ 1467853 h 4504444"/>
                  <a:gd name="connsiteX74" fmla="*/ 3757115 w 5501693"/>
                  <a:gd name="connsiteY74" fmla="*/ 1407695 h 4504444"/>
                  <a:gd name="connsiteX75" fmla="*/ 3781178 w 5501693"/>
                  <a:gd name="connsiteY75" fmla="*/ 1371600 h 4504444"/>
                  <a:gd name="connsiteX76" fmla="*/ 3817272 w 5501693"/>
                  <a:gd name="connsiteY76" fmla="*/ 1359569 h 4504444"/>
                  <a:gd name="connsiteX77" fmla="*/ 3841336 w 5501693"/>
                  <a:gd name="connsiteY77" fmla="*/ 1335506 h 4504444"/>
                  <a:gd name="connsiteX78" fmla="*/ 3877430 w 5501693"/>
                  <a:gd name="connsiteY78" fmla="*/ 1311442 h 4504444"/>
                  <a:gd name="connsiteX79" fmla="*/ 3961651 w 5501693"/>
                  <a:gd name="connsiteY79" fmla="*/ 1203158 h 4504444"/>
                  <a:gd name="connsiteX80" fmla="*/ 3985715 w 5501693"/>
                  <a:gd name="connsiteY80" fmla="*/ 1179095 h 4504444"/>
                  <a:gd name="connsiteX81" fmla="*/ 4057904 w 5501693"/>
                  <a:gd name="connsiteY81" fmla="*/ 1130969 h 4504444"/>
                  <a:gd name="connsiteX82" fmla="*/ 4130093 w 5501693"/>
                  <a:gd name="connsiteY82" fmla="*/ 1058779 h 4504444"/>
                  <a:gd name="connsiteX83" fmla="*/ 4178220 w 5501693"/>
                  <a:gd name="connsiteY83" fmla="*/ 998621 h 4504444"/>
                  <a:gd name="connsiteX84" fmla="*/ 4190251 w 5501693"/>
                  <a:gd name="connsiteY84" fmla="*/ 962527 h 4504444"/>
                  <a:gd name="connsiteX85" fmla="*/ 4298536 w 5501693"/>
                  <a:gd name="connsiteY85" fmla="*/ 878306 h 4504444"/>
                  <a:gd name="connsiteX86" fmla="*/ 4370725 w 5501693"/>
                  <a:gd name="connsiteY86" fmla="*/ 842211 h 4504444"/>
                  <a:gd name="connsiteX87" fmla="*/ 4466978 w 5501693"/>
                  <a:gd name="connsiteY87" fmla="*/ 830179 h 4504444"/>
                  <a:gd name="connsiteX88" fmla="*/ 4515104 w 5501693"/>
                  <a:gd name="connsiteY88" fmla="*/ 782053 h 4504444"/>
                  <a:gd name="connsiteX89" fmla="*/ 4563230 w 5501693"/>
                  <a:gd name="connsiteY89" fmla="*/ 709864 h 4504444"/>
                  <a:gd name="connsiteX90" fmla="*/ 4587293 w 5501693"/>
                  <a:gd name="connsiteY90" fmla="*/ 673769 h 4504444"/>
                  <a:gd name="connsiteX91" fmla="*/ 4623388 w 5501693"/>
                  <a:gd name="connsiteY91" fmla="*/ 601579 h 4504444"/>
                  <a:gd name="connsiteX92" fmla="*/ 4635420 w 5501693"/>
                  <a:gd name="connsiteY92" fmla="*/ 565485 h 4504444"/>
                  <a:gd name="connsiteX93" fmla="*/ 4659483 w 5501693"/>
                  <a:gd name="connsiteY93" fmla="*/ 529390 h 4504444"/>
                  <a:gd name="connsiteX94" fmla="*/ 4671515 w 5501693"/>
                  <a:gd name="connsiteY94" fmla="*/ 493295 h 4504444"/>
                  <a:gd name="connsiteX95" fmla="*/ 4719641 w 5501693"/>
                  <a:gd name="connsiteY95" fmla="*/ 457200 h 4504444"/>
                  <a:gd name="connsiteX96" fmla="*/ 4755736 w 5501693"/>
                  <a:gd name="connsiteY96" fmla="*/ 409074 h 4504444"/>
                  <a:gd name="connsiteX97" fmla="*/ 4803862 w 5501693"/>
                  <a:gd name="connsiteY97" fmla="*/ 372979 h 4504444"/>
                  <a:gd name="connsiteX98" fmla="*/ 4839957 w 5501693"/>
                  <a:gd name="connsiteY98" fmla="*/ 324853 h 4504444"/>
                  <a:gd name="connsiteX99" fmla="*/ 4888083 w 5501693"/>
                  <a:gd name="connsiteY99" fmla="*/ 288758 h 4504444"/>
                  <a:gd name="connsiteX100" fmla="*/ 4912146 w 5501693"/>
                  <a:gd name="connsiteY100" fmla="*/ 252664 h 4504444"/>
                  <a:gd name="connsiteX101" fmla="*/ 4936209 w 5501693"/>
                  <a:gd name="connsiteY101" fmla="*/ 228600 h 4504444"/>
                  <a:gd name="connsiteX102" fmla="*/ 4948241 w 5501693"/>
                  <a:gd name="connsiteY102" fmla="*/ 192506 h 4504444"/>
                  <a:gd name="connsiteX103" fmla="*/ 5008399 w 5501693"/>
                  <a:gd name="connsiteY103" fmla="*/ 144379 h 4504444"/>
                  <a:gd name="connsiteX104" fmla="*/ 5176841 w 5501693"/>
                  <a:gd name="connsiteY104" fmla="*/ 108285 h 4504444"/>
                  <a:gd name="connsiteX105" fmla="*/ 5212936 w 5501693"/>
                  <a:gd name="connsiteY105" fmla="*/ 96253 h 4504444"/>
                  <a:gd name="connsiteX106" fmla="*/ 5236999 w 5501693"/>
                  <a:gd name="connsiteY106" fmla="*/ 60158 h 4504444"/>
                  <a:gd name="connsiteX107" fmla="*/ 5309188 w 5501693"/>
                  <a:gd name="connsiteY107" fmla="*/ 36095 h 4504444"/>
                  <a:gd name="connsiteX108" fmla="*/ 5381378 w 5501693"/>
                  <a:gd name="connsiteY108" fmla="*/ 12032 h 4504444"/>
                  <a:gd name="connsiteX109" fmla="*/ 5417472 w 5501693"/>
                  <a:gd name="connsiteY109" fmla="*/ 0 h 4504444"/>
                  <a:gd name="connsiteX110" fmla="*/ 5501693 w 5501693"/>
                  <a:gd name="connsiteY110" fmla="*/ 60158 h 4504444"/>
                  <a:gd name="connsiteX111" fmla="*/ 5413067 w 5501693"/>
                  <a:gd name="connsiteY111" fmla="*/ 4132425 h 4504444"/>
                  <a:gd name="connsiteX112" fmla="*/ 1401636 w 5501693"/>
                  <a:gd name="connsiteY112" fmla="*/ 4418427 h 4504444"/>
                  <a:gd name="connsiteX0" fmla="*/ 1355537 w 5455594"/>
                  <a:gd name="connsiteY0" fmla="*/ 4418427 h 4504444"/>
                  <a:gd name="connsiteX1" fmla="*/ 29352 w 5455594"/>
                  <a:gd name="connsiteY1" fmla="*/ 4415590 h 4504444"/>
                  <a:gd name="connsiteX2" fmla="*/ 137637 w 5455594"/>
                  <a:gd name="connsiteY2" fmla="*/ 4355432 h 4504444"/>
                  <a:gd name="connsiteX3" fmla="*/ 209826 w 5455594"/>
                  <a:gd name="connsiteY3" fmla="*/ 4319337 h 4504444"/>
                  <a:gd name="connsiteX4" fmla="*/ 245921 w 5455594"/>
                  <a:gd name="connsiteY4" fmla="*/ 4307306 h 4504444"/>
                  <a:gd name="connsiteX5" fmla="*/ 306079 w 5455594"/>
                  <a:gd name="connsiteY5" fmla="*/ 4271211 h 4504444"/>
                  <a:gd name="connsiteX6" fmla="*/ 342173 w 5455594"/>
                  <a:gd name="connsiteY6" fmla="*/ 4247148 h 4504444"/>
                  <a:gd name="connsiteX7" fmla="*/ 366237 w 5455594"/>
                  <a:gd name="connsiteY7" fmla="*/ 4223085 h 4504444"/>
                  <a:gd name="connsiteX8" fmla="*/ 402331 w 5455594"/>
                  <a:gd name="connsiteY8" fmla="*/ 4211053 h 4504444"/>
                  <a:gd name="connsiteX9" fmla="*/ 450458 w 5455594"/>
                  <a:gd name="connsiteY9" fmla="*/ 4150895 h 4504444"/>
                  <a:gd name="connsiteX10" fmla="*/ 498584 w 5455594"/>
                  <a:gd name="connsiteY10" fmla="*/ 4102769 h 4504444"/>
                  <a:gd name="connsiteX11" fmla="*/ 558742 w 5455594"/>
                  <a:gd name="connsiteY11" fmla="*/ 4054642 h 4504444"/>
                  <a:gd name="connsiteX12" fmla="*/ 570773 w 5455594"/>
                  <a:gd name="connsiteY12" fmla="*/ 4018548 h 4504444"/>
                  <a:gd name="connsiteX13" fmla="*/ 630931 w 5455594"/>
                  <a:gd name="connsiteY13" fmla="*/ 3982453 h 4504444"/>
                  <a:gd name="connsiteX14" fmla="*/ 642963 w 5455594"/>
                  <a:gd name="connsiteY14" fmla="*/ 3946358 h 4504444"/>
                  <a:gd name="connsiteX15" fmla="*/ 679058 w 5455594"/>
                  <a:gd name="connsiteY15" fmla="*/ 3922295 h 4504444"/>
                  <a:gd name="connsiteX16" fmla="*/ 787342 w 5455594"/>
                  <a:gd name="connsiteY16" fmla="*/ 3838074 h 4504444"/>
                  <a:gd name="connsiteX17" fmla="*/ 859531 w 5455594"/>
                  <a:gd name="connsiteY17" fmla="*/ 3789948 h 4504444"/>
                  <a:gd name="connsiteX18" fmla="*/ 895626 w 5455594"/>
                  <a:gd name="connsiteY18" fmla="*/ 3765885 h 4504444"/>
                  <a:gd name="connsiteX19" fmla="*/ 979847 w 5455594"/>
                  <a:gd name="connsiteY19" fmla="*/ 3729790 h 4504444"/>
                  <a:gd name="connsiteX20" fmla="*/ 1052037 w 5455594"/>
                  <a:gd name="connsiteY20" fmla="*/ 3705727 h 4504444"/>
                  <a:gd name="connsiteX21" fmla="*/ 1088131 w 5455594"/>
                  <a:gd name="connsiteY21" fmla="*/ 3693695 h 4504444"/>
                  <a:gd name="connsiteX22" fmla="*/ 1280637 w 5455594"/>
                  <a:gd name="connsiteY22" fmla="*/ 3669632 h 4504444"/>
                  <a:gd name="connsiteX23" fmla="*/ 1412984 w 5455594"/>
                  <a:gd name="connsiteY23" fmla="*/ 3645569 h 4504444"/>
                  <a:gd name="connsiteX24" fmla="*/ 1485173 w 5455594"/>
                  <a:gd name="connsiteY24" fmla="*/ 3621506 h 4504444"/>
                  <a:gd name="connsiteX25" fmla="*/ 1521268 w 5455594"/>
                  <a:gd name="connsiteY25" fmla="*/ 3609474 h 4504444"/>
                  <a:gd name="connsiteX26" fmla="*/ 1557363 w 5455594"/>
                  <a:gd name="connsiteY26" fmla="*/ 3597442 h 4504444"/>
                  <a:gd name="connsiteX27" fmla="*/ 1617521 w 5455594"/>
                  <a:gd name="connsiteY27" fmla="*/ 3465095 h 4504444"/>
                  <a:gd name="connsiteX28" fmla="*/ 1641584 w 5455594"/>
                  <a:gd name="connsiteY28" fmla="*/ 3392906 h 4504444"/>
                  <a:gd name="connsiteX29" fmla="*/ 1653616 w 5455594"/>
                  <a:gd name="connsiteY29" fmla="*/ 3332748 h 4504444"/>
                  <a:gd name="connsiteX30" fmla="*/ 1677679 w 5455594"/>
                  <a:gd name="connsiteY30" fmla="*/ 3260558 h 4504444"/>
                  <a:gd name="connsiteX31" fmla="*/ 1689710 w 5455594"/>
                  <a:gd name="connsiteY31" fmla="*/ 3188369 h 4504444"/>
                  <a:gd name="connsiteX32" fmla="*/ 1713773 w 5455594"/>
                  <a:gd name="connsiteY32" fmla="*/ 3104148 h 4504444"/>
                  <a:gd name="connsiteX33" fmla="*/ 1725805 w 5455594"/>
                  <a:gd name="connsiteY33" fmla="*/ 3056021 h 4504444"/>
                  <a:gd name="connsiteX34" fmla="*/ 1749868 w 5455594"/>
                  <a:gd name="connsiteY34" fmla="*/ 2983832 h 4504444"/>
                  <a:gd name="connsiteX35" fmla="*/ 1773931 w 5455594"/>
                  <a:gd name="connsiteY35" fmla="*/ 2947737 h 4504444"/>
                  <a:gd name="connsiteX36" fmla="*/ 1810026 w 5455594"/>
                  <a:gd name="connsiteY36" fmla="*/ 2875548 h 4504444"/>
                  <a:gd name="connsiteX37" fmla="*/ 1846121 w 5455594"/>
                  <a:gd name="connsiteY37" fmla="*/ 2863516 h 4504444"/>
                  <a:gd name="connsiteX38" fmla="*/ 1882216 w 5455594"/>
                  <a:gd name="connsiteY38" fmla="*/ 2827421 h 4504444"/>
                  <a:gd name="connsiteX39" fmla="*/ 1990500 w 5455594"/>
                  <a:gd name="connsiteY39" fmla="*/ 2767264 h 4504444"/>
                  <a:gd name="connsiteX40" fmla="*/ 2074721 w 5455594"/>
                  <a:gd name="connsiteY40" fmla="*/ 2755232 h 4504444"/>
                  <a:gd name="connsiteX41" fmla="*/ 2183005 w 5455594"/>
                  <a:gd name="connsiteY41" fmla="*/ 2695074 h 4504444"/>
                  <a:gd name="connsiteX42" fmla="*/ 2219100 w 5455594"/>
                  <a:gd name="connsiteY42" fmla="*/ 2658979 h 4504444"/>
                  <a:gd name="connsiteX43" fmla="*/ 2267226 w 5455594"/>
                  <a:gd name="connsiteY43" fmla="*/ 2598821 h 4504444"/>
                  <a:gd name="connsiteX44" fmla="*/ 2303321 w 5455594"/>
                  <a:gd name="connsiteY44" fmla="*/ 2574758 h 4504444"/>
                  <a:gd name="connsiteX45" fmla="*/ 2363479 w 5455594"/>
                  <a:gd name="connsiteY45" fmla="*/ 2514600 h 4504444"/>
                  <a:gd name="connsiteX46" fmla="*/ 2459731 w 5455594"/>
                  <a:gd name="connsiteY46" fmla="*/ 2430379 h 4504444"/>
                  <a:gd name="connsiteX47" fmla="*/ 2531921 w 5455594"/>
                  <a:gd name="connsiteY47" fmla="*/ 2406316 h 4504444"/>
                  <a:gd name="connsiteX48" fmla="*/ 2568016 w 5455594"/>
                  <a:gd name="connsiteY48" fmla="*/ 2394285 h 4504444"/>
                  <a:gd name="connsiteX49" fmla="*/ 2604110 w 5455594"/>
                  <a:gd name="connsiteY49" fmla="*/ 2382253 h 4504444"/>
                  <a:gd name="connsiteX50" fmla="*/ 2676300 w 5455594"/>
                  <a:gd name="connsiteY50" fmla="*/ 2370221 h 4504444"/>
                  <a:gd name="connsiteX51" fmla="*/ 2772552 w 5455594"/>
                  <a:gd name="connsiteY51" fmla="*/ 2286000 h 4504444"/>
                  <a:gd name="connsiteX52" fmla="*/ 2796616 w 5455594"/>
                  <a:gd name="connsiteY52" fmla="*/ 2261937 h 4504444"/>
                  <a:gd name="connsiteX53" fmla="*/ 2856773 w 5455594"/>
                  <a:gd name="connsiteY53" fmla="*/ 2213811 h 4504444"/>
                  <a:gd name="connsiteX54" fmla="*/ 2868805 w 5455594"/>
                  <a:gd name="connsiteY54" fmla="*/ 2177716 h 4504444"/>
                  <a:gd name="connsiteX55" fmla="*/ 2940994 w 5455594"/>
                  <a:gd name="connsiteY55" fmla="*/ 2129590 h 4504444"/>
                  <a:gd name="connsiteX56" fmla="*/ 2977089 w 5455594"/>
                  <a:gd name="connsiteY56" fmla="*/ 2105527 h 4504444"/>
                  <a:gd name="connsiteX57" fmla="*/ 3013184 w 5455594"/>
                  <a:gd name="connsiteY57" fmla="*/ 2069432 h 4504444"/>
                  <a:gd name="connsiteX58" fmla="*/ 3085373 w 5455594"/>
                  <a:gd name="connsiteY58" fmla="*/ 2021306 h 4504444"/>
                  <a:gd name="connsiteX59" fmla="*/ 3109437 w 5455594"/>
                  <a:gd name="connsiteY59" fmla="*/ 1997242 h 4504444"/>
                  <a:gd name="connsiteX60" fmla="*/ 3181626 w 5455594"/>
                  <a:gd name="connsiteY60" fmla="*/ 1973179 h 4504444"/>
                  <a:gd name="connsiteX61" fmla="*/ 3217721 w 5455594"/>
                  <a:gd name="connsiteY61" fmla="*/ 1961148 h 4504444"/>
                  <a:gd name="connsiteX62" fmla="*/ 3253816 w 5455594"/>
                  <a:gd name="connsiteY62" fmla="*/ 1949116 h 4504444"/>
                  <a:gd name="connsiteX63" fmla="*/ 3313973 w 5455594"/>
                  <a:gd name="connsiteY63" fmla="*/ 1937085 h 4504444"/>
                  <a:gd name="connsiteX64" fmla="*/ 3386163 w 5455594"/>
                  <a:gd name="connsiteY64" fmla="*/ 1913021 h 4504444"/>
                  <a:gd name="connsiteX65" fmla="*/ 3482416 w 5455594"/>
                  <a:gd name="connsiteY65" fmla="*/ 1888958 h 4504444"/>
                  <a:gd name="connsiteX66" fmla="*/ 3506479 w 5455594"/>
                  <a:gd name="connsiteY66" fmla="*/ 1852864 h 4504444"/>
                  <a:gd name="connsiteX67" fmla="*/ 3530542 w 5455594"/>
                  <a:gd name="connsiteY67" fmla="*/ 1828800 h 4504444"/>
                  <a:gd name="connsiteX68" fmla="*/ 3554605 w 5455594"/>
                  <a:gd name="connsiteY68" fmla="*/ 1744579 h 4504444"/>
                  <a:gd name="connsiteX69" fmla="*/ 3578668 w 5455594"/>
                  <a:gd name="connsiteY69" fmla="*/ 1660358 h 4504444"/>
                  <a:gd name="connsiteX70" fmla="*/ 3590700 w 5455594"/>
                  <a:gd name="connsiteY70" fmla="*/ 1576137 h 4504444"/>
                  <a:gd name="connsiteX71" fmla="*/ 3614763 w 5455594"/>
                  <a:gd name="connsiteY71" fmla="*/ 1528011 h 4504444"/>
                  <a:gd name="connsiteX72" fmla="*/ 3626794 w 5455594"/>
                  <a:gd name="connsiteY72" fmla="*/ 1491916 h 4504444"/>
                  <a:gd name="connsiteX73" fmla="*/ 3650858 w 5455594"/>
                  <a:gd name="connsiteY73" fmla="*/ 1467853 h 4504444"/>
                  <a:gd name="connsiteX74" fmla="*/ 3711016 w 5455594"/>
                  <a:gd name="connsiteY74" fmla="*/ 1407695 h 4504444"/>
                  <a:gd name="connsiteX75" fmla="*/ 3735079 w 5455594"/>
                  <a:gd name="connsiteY75" fmla="*/ 1371600 h 4504444"/>
                  <a:gd name="connsiteX76" fmla="*/ 3771173 w 5455594"/>
                  <a:gd name="connsiteY76" fmla="*/ 1359569 h 4504444"/>
                  <a:gd name="connsiteX77" fmla="*/ 3795237 w 5455594"/>
                  <a:gd name="connsiteY77" fmla="*/ 1335506 h 4504444"/>
                  <a:gd name="connsiteX78" fmla="*/ 3831331 w 5455594"/>
                  <a:gd name="connsiteY78" fmla="*/ 1311442 h 4504444"/>
                  <a:gd name="connsiteX79" fmla="*/ 3915552 w 5455594"/>
                  <a:gd name="connsiteY79" fmla="*/ 1203158 h 4504444"/>
                  <a:gd name="connsiteX80" fmla="*/ 3939616 w 5455594"/>
                  <a:gd name="connsiteY80" fmla="*/ 1179095 h 4504444"/>
                  <a:gd name="connsiteX81" fmla="*/ 4011805 w 5455594"/>
                  <a:gd name="connsiteY81" fmla="*/ 1130969 h 4504444"/>
                  <a:gd name="connsiteX82" fmla="*/ 4083994 w 5455594"/>
                  <a:gd name="connsiteY82" fmla="*/ 1058779 h 4504444"/>
                  <a:gd name="connsiteX83" fmla="*/ 4132121 w 5455594"/>
                  <a:gd name="connsiteY83" fmla="*/ 998621 h 4504444"/>
                  <a:gd name="connsiteX84" fmla="*/ 4144152 w 5455594"/>
                  <a:gd name="connsiteY84" fmla="*/ 962527 h 4504444"/>
                  <a:gd name="connsiteX85" fmla="*/ 4252437 w 5455594"/>
                  <a:gd name="connsiteY85" fmla="*/ 878306 h 4504444"/>
                  <a:gd name="connsiteX86" fmla="*/ 4324626 w 5455594"/>
                  <a:gd name="connsiteY86" fmla="*/ 842211 h 4504444"/>
                  <a:gd name="connsiteX87" fmla="*/ 4420879 w 5455594"/>
                  <a:gd name="connsiteY87" fmla="*/ 830179 h 4504444"/>
                  <a:gd name="connsiteX88" fmla="*/ 4469005 w 5455594"/>
                  <a:gd name="connsiteY88" fmla="*/ 782053 h 4504444"/>
                  <a:gd name="connsiteX89" fmla="*/ 4517131 w 5455594"/>
                  <a:gd name="connsiteY89" fmla="*/ 709864 h 4504444"/>
                  <a:gd name="connsiteX90" fmla="*/ 4541194 w 5455594"/>
                  <a:gd name="connsiteY90" fmla="*/ 673769 h 4504444"/>
                  <a:gd name="connsiteX91" fmla="*/ 4577289 w 5455594"/>
                  <a:gd name="connsiteY91" fmla="*/ 601579 h 4504444"/>
                  <a:gd name="connsiteX92" fmla="*/ 4589321 w 5455594"/>
                  <a:gd name="connsiteY92" fmla="*/ 565485 h 4504444"/>
                  <a:gd name="connsiteX93" fmla="*/ 4613384 w 5455594"/>
                  <a:gd name="connsiteY93" fmla="*/ 529390 h 4504444"/>
                  <a:gd name="connsiteX94" fmla="*/ 4625416 w 5455594"/>
                  <a:gd name="connsiteY94" fmla="*/ 493295 h 4504444"/>
                  <a:gd name="connsiteX95" fmla="*/ 4673542 w 5455594"/>
                  <a:gd name="connsiteY95" fmla="*/ 457200 h 4504444"/>
                  <a:gd name="connsiteX96" fmla="*/ 4709637 w 5455594"/>
                  <a:gd name="connsiteY96" fmla="*/ 409074 h 4504444"/>
                  <a:gd name="connsiteX97" fmla="*/ 4757763 w 5455594"/>
                  <a:gd name="connsiteY97" fmla="*/ 372979 h 4504444"/>
                  <a:gd name="connsiteX98" fmla="*/ 4793858 w 5455594"/>
                  <a:gd name="connsiteY98" fmla="*/ 324853 h 4504444"/>
                  <a:gd name="connsiteX99" fmla="*/ 4841984 w 5455594"/>
                  <a:gd name="connsiteY99" fmla="*/ 288758 h 4504444"/>
                  <a:gd name="connsiteX100" fmla="*/ 4866047 w 5455594"/>
                  <a:gd name="connsiteY100" fmla="*/ 252664 h 4504444"/>
                  <a:gd name="connsiteX101" fmla="*/ 4890110 w 5455594"/>
                  <a:gd name="connsiteY101" fmla="*/ 228600 h 4504444"/>
                  <a:gd name="connsiteX102" fmla="*/ 4902142 w 5455594"/>
                  <a:gd name="connsiteY102" fmla="*/ 192506 h 4504444"/>
                  <a:gd name="connsiteX103" fmla="*/ 4962300 w 5455594"/>
                  <a:gd name="connsiteY103" fmla="*/ 144379 h 4504444"/>
                  <a:gd name="connsiteX104" fmla="*/ 5130742 w 5455594"/>
                  <a:gd name="connsiteY104" fmla="*/ 108285 h 4504444"/>
                  <a:gd name="connsiteX105" fmla="*/ 5166837 w 5455594"/>
                  <a:gd name="connsiteY105" fmla="*/ 96253 h 4504444"/>
                  <a:gd name="connsiteX106" fmla="*/ 5190900 w 5455594"/>
                  <a:gd name="connsiteY106" fmla="*/ 60158 h 4504444"/>
                  <a:gd name="connsiteX107" fmla="*/ 5263089 w 5455594"/>
                  <a:gd name="connsiteY107" fmla="*/ 36095 h 4504444"/>
                  <a:gd name="connsiteX108" fmla="*/ 5335279 w 5455594"/>
                  <a:gd name="connsiteY108" fmla="*/ 12032 h 4504444"/>
                  <a:gd name="connsiteX109" fmla="*/ 5371373 w 5455594"/>
                  <a:gd name="connsiteY109" fmla="*/ 0 h 4504444"/>
                  <a:gd name="connsiteX110" fmla="*/ 5455594 w 5455594"/>
                  <a:gd name="connsiteY110" fmla="*/ 60158 h 4504444"/>
                  <a:gd name="connsiteX111" fmla="*/ 5366968 w 5455594"/>
                  <a:gd name="connsiteY111" fmla="*/ 4132425 h 4504444"/>
                  <a:gd name="connsiteX112" fmla="*/ 1355537 w 5455594"/>
                  <a:gd name="connsiteY112" fmla="*/ 4418427 h 4504444"/>
                  <a:gd name="connsiteX0" fmla="*/ 1407116 w 5507173"/>
                  <a:gd name="connsiteY0" fmla="*/ 4418427 h 4504444"/>
                  <a:gd name="connsiteX1" fmla="*/ 80931 w 5507173"/>
                  <a:gd name="connsiteY1" fmla="*/ 4415590 h 4504444"/>
                  <a:gd name="connsiteX2" fmla="*/ 189216 w 5507173"/>
                  <a:gd name="connsiteY2" fmla="*/ 4355432 h 4504444"/>
                  <a:gd name="connsiteX3" fmla="*/ 261405 w 5507173"/>
                  <a:gd name="connsiteY3" fmla="*/ 4319337 h 4504444"/>
                  <a:gd name="connsiteX4" fmla="*/ 297500 w 5507173"/>
                  <a:gd name="connsiteY4" fmla="*/ 4307306 h 4504444"/>
                  <a:gd name="connsiteX5" fmla="*/ 357658 w 5507173"/>
                  <a:gd name="connsiteY5" fmla="*/ 4271211 h 4504444"/>
                  <a:gd name="connsiteX6" fmla="*/ 393752 w 5507173"/>
                  <a:gd name="connsiteY6" fmla="*/ 4247148 h 4504444"/>
                  <a:gd name="connsiteX7" fmla="*/ 417816 w 5507173"/>
                  <a:gd name="connsiteY7" fmla="*/ 4223085 h 4504444"/>
                  <a:gd name="connsiteX8" fmla="*/ 453910 w 5507173"/>
                  <a:gd name="connsiteY8" fmla="*/ 4211053 h 4504444"/>
                  <a:gd name="connsiteX9" fmla="*/ 502037 w 5507173"/>
                  <a:gd name="connsiteY9" fmla="*/ 4150895 h 4504444"/>
                  <a:gd name="connsiteX10" fmla="*/ 550163 w 5507173"/>
                  <a:gd name="connsiteY10" fmla="*/ 4102769 h 4504444"/>
                  <a:gd name="connsiteX11" fmla="*/ 610321 w 5507173"/>
                  <a:gd name="connsiteY11" fmla="*/ 4054642 h 4504444"/>
                  <a:gd name="connsiteX12" fmla="*/ 622352 w 5507173"/>
                  <a:gd name="connsiteY12" fmla="*/ 4018548 h 4504444"/>
                  <a:gd name="connsiteX13" fmla="*/ 682510 w 5507173"/>
                  <a:gd name="connsiteY13" fmla="*/ 3982453 h 4504444"/>
                  <a:gd name="connsiteX14" fmla="*/ 694542 w 5507173"/>
                  <a:gd name="connsiteY14" fmla="*/ 3946358 h 4504444"/>
                  <a:gd name="connsiteX15" fmla="*/ 730637 w 5507173"/>
                  <a:gd name="connsiteY15" fmla="*/ 3922295 h 4504444"/>
                  <a:gd name="connsiteX16" fmla="*/ 838921 w 5507173"/>
                  <a:gd name="connsiteY16" fmla="*/ 3838074 h 4504444"/>
                  <a:gd name="connsiteX17" fmla="*/ 911110 w 5507173"/>
                  <a:gd name="connsiteY17" fmla="*/ 3789948 h 4504444"/>
                  <a:gd name="connsiteX18" fmla="*/ 947205 w 5507173"/>
                  <a:gd name="connsiteY18" fmla="*/ 3765885 h 4504444"/>
                  <a:gd name="connsiteX19" fmla="*/ 1031426 w 5507173"/>
                  <a:gd name="connsiteY19" fmla="*/ 3729790 h 4504444"/>
                  <a:gd name="connsiteX20" fmla="*/ 1103616 w 5507173"/>
                  <a:gd name="connsiteY20" fmla="*/ 3705727 h 4504444"/>
                  <a:gd name="connsiteX21" fmla="*/ 1139710 w 5507173"/>
                  <a:gd name="connsiteY21" fmla="*/ 3693695 h 4504444"/>
                  <a:gd name="connsiteX22" fmla="*/ 1332216 w 5507173"/>
                  <a:gd name="connsiteY22" fmla="*/ 3669632 h 4504444"/>
                  <a:gd name="connsiteX23" fmla="*/ 1464563 w 5507173"/>
                  <a:gd name="connsiteY23" fmla="*/ 3645569 h 4504444"/>
                  <a:gd name="connsiteX24" fmla="*/ 1536752 w 5507173"/>
                  <a:gd name="connsiteY24" fmla="*/ 3621506 h 4504444"/>
                  <a:gd name="connsiteX25" fmla="*/ 1572847 w 5507173"/>
                  <a:gd name="connsiteY25" fmla="*/ 3609474 h 4504444"/>
                  <a:gd name="connsiteX26" fmla="*/ 1608942 w 5507173"/>
                  <a:gd name="connsiteY26" fmla="*/ 3597442 h 4504444"/>
                  <a:gd name="connsiteX27" fmla="*/ 1669100 w 5507173"/>
                  <a:gd name="connsiteY27" fmla="*/ 3465095 h 4504444"/>
                  <a:gd name="connsiteX28" fmla="*/ 1693163 w 5507173"/>
                  <a:gd name="connsiteY28" fmla="*/ 3392906 h 4504444"/>
                  <a:gd name="connsiteX29" fmla="*/ 1705195 w 5507173"/>
                  <a:gd name="connsiteY29" fmla="*/ 3332748 h 4504444"/>
                  <a:gd name="connsiteX30" fmla="*/ 1729258 w 5507173"/>
                  <a:gd name="connsiteY30" fmla="*/ 3260558 h 4504444"/>
                  <a:gd name="connsiteX31" fmla="*/ 1741289 w 5507173"/>
                  <a:gd name="connsiteY31" fmla="*/ 3188369 h 4504444"/>
                  <a:gd name="connsiteX32" fmla="*/ 1765352 w 5507173"/>
                  <a:gd name="connsiteY32" fmla="*/ 3104148 h 4504444"/>
                  <a:gd name="connsiteX33" fmla="*/ 1777384 w 5507173"/>
                  <a:gd name="connsiteY33" fmla="*/ 3056021 h 4504444"/>
                  <a:gd name="connsiteX34" fmla="*/ 1801447 w 5507173"/>
                  <a:gd name="connsiteY34" fmla="*/ 2983832 h 4504444"/>
                  <a:gd name="connsiteX35" fmla="*/ 1825510 w 5507173"/>
                  <a:gd name="connsiteY35" fmla="*/ 2947737 h 4504444"/>
                  <a:gd name="connsiteX36" fmla="*/ 1861605 w 5507173"/>
                  <a:gd name="connsiteY36" fmla="*/ 2875548 h 4504444"/>
                  <a:gd name="connsiteX37" fmla="*/ 1897700 w 5507173"/>
                  <a:gd name="connsiteY37" fmla="*/ 2863516 h 4504444"/>
                  <a:gd name="connsiteX38" fmla="*/ 1933795 w 5507173"/>
                  <a:gd name="connsiteY38" fmla="*/ 2827421 h 4504444"/>
                  <a:gd name="connsiteX39" fmla="*/ 2042079 w 5507173"/>
                  <a:gd name="connsiteY39" fmla="*/ 2767264 h 4504444"/>
                  <a:gd name="connsiteX40" fmla="*/ 2126300 w 5507173"/>
                  <a:gd name="connsiteY40" fmla="*/ 2755232 h 4504444"/>
                  <a:gd name="connsiteX41" fmla="*/ 2234584 w 5507173"/>
                  <a:gd name="connsiteY41" fmla="*/ 2695074 h 4504444"/>
                  <a:gd name="connsiteX42" fmla="*/ 2270679 w 5507173"/>
                  <a:gd name="connsiteY42" fmla="*/ 2658979 h 4504444"/>
                  <a:gd name="connsiteX43" fmla="*/ 2318805 w 5507173"/>
                  <a:gd name="connsiteY43" fmla="*/ 2598821 h 4504444"/>
                  <a:gd name="connsiteX44" fmla="*/ 2354900 w 5507173"/>
                  <a:gd name="connsiteY44" fmla="*/ 2574758 h 4504444"/>
                  <a:gd name="connsiteX45" fmla="*/ 2415058 w 5507173"/>
                  <a:gd name="connsiteY45" fmla="*/ 2514600 h 4504444"/>
                  <a:gd name="connsiteX46" fmla="*/ 2511310 w 5507173"/>
                  <a:gd name="connsiteY46" fmla="*/ 2430379 h 4504444"/>
                  <a:gd name="connsiteX47" fmla="*/ 2583500 w 5507173"/>
                  <a:gd name="connsiteY47" fmla="*/ 2406316 h 4504444"/>
                  <a:gd name="connsiteX48" fmla="*/ 2619595 w 5507173"/>
                  <a:gd name="connsiteY48" fmla="*/ 2394285 h 4504444"/>
                  <a:gd name="connsiteX49" fmla="*/ 2655689 w 5507173"/>
                  <a:gd name="connsiteY49" fmla="*/ 2382253 h 4504444"/>
                  <a:gd name="connsiteX50" fmla="*/ 2727879 w 5507173"/>
                  <a:gd name="connsiteY50" fmla="*/ 2370221 h 4504444"/>
                  <a:gd name="connsiteX51" fmla="*/ 2824131 w 5507173"/>
                  <a:gd name="connsiteY51" fmla="*/ 2286000 h 4504444"/>
                  <a:gd name="connsiteX52" fmla="*/ 2848195 w 5507173"/>
                  <a:gd name="connsiteY52" fmla="*/ 2261937 h 4504444"/>
                  <a:gd name="connsiteX53" fmla="*/ 2908352 w 5507173"/>
                  <a:gd name="connsiteY53" fmla="*/ 2213811 h 4504444"/>
                  <a:gd name="connsiteX54" fmla="*/ 2920384 w 5507173"/>
                  <a:gd name="connsiteY54" fmla="*/ 2177716 h 4504444"/>
                  <a:gd name="connsiteX55" fmla="*/ 2992573 w 5507173"/>
                  <a:gd name="connsiteY55" fmla="*/ 2129590 h 4504444"/>
                  <a:gd name="connsiteX56" fmla="*/ 3028668 w 5507173"/>
                  <a:gd name="connsiteY56" fmla="*/ 2105527 h 4504444"/>
                  <a:gd name="connsiteX57" fmla="*/ 3064763 w 5507173"/>
                  <a:gd name="connsiteY57" fmla="*/ 2069432 h 4504444"/>
                  <a:gd name="connsiteX58" fmla="*/ 3136952 w 5507173"/>
                  <a:gd name="connsiteY58" fmla="*/ 2021306 h 4504444"/>
                  <a:gd name="connsiteX59" fmla="*/ 3161016 w 5507173"/>
                  <a:gd name="connsiteY59" fmla="*/ 1997242 h 4504444"/>
                  <a:gd name="connsiteX60" fmla="*/ 3233205 w 5507173"/>
                  <a:gd name="connsiteY60" fmla="*/ 1973179 h 4504444"/>
                  <a:gd name="connsiteX61" fmla="*/ 3269300 w 5507173"/>
                  <a:gd name="connsiteY61" fmla="*/ 1961148 h 4504444"/>
                  <a:gd name="connsiteX62" fmla="*/ 3305395 w 5507173"/>
                  <a:gd name="connsiteY62" fmla="*/ 1949116 h 4504444"/>
                  <a:gd name="connsiteX63" fmla="*/ 3365552 w 5507173"/>
                  <a:gd name="connsiteY63" fmla="*/ 1937085 h 4504444"/>
                  <a:gd name="connsiteX64" fmla="*/ 3437742 w 5507173"/>
                  <a:gd name="connsiteY64" fmla="*/ 1913021 h 4504444"/>
                  <a:gd name="connsiteX65" fmla="*/ 3533995 w 5507173"/>
                  <a:gd name="connsiteY65" fmla="*/ 1888958 h 4504444"/>
                  <a:gd name="connsiteX66" fmla="*/ 3558058 w 5507173"/>
                  <a:gd name="connsiteY66" fmla="*/ 1852864 h 4504444"/>
                  <a:gd name="connsiteX67" fmla="*/ 3582121 w 5507173"/>
                  <a:gd name="connsiteY67" fmla="*/ 1828800 h 4504444"/>
                  <a:gd name="connsiteX68" fmla="*/ 3606184 w 5507173"/>
                  <a:gd name="connsiteY68" fmla="*/ 1744579 h 4504444"/>
                  <a:gd name="connsiteX69" fmla="*/ 3630247 w 5507173"/>
                  <a:gd name="connsiteY69" fmla="*/ 1660358 h 4504444"/>
                  <a:gd name="connsiteX70" fmla="*/ 3642279 w 5507173"/>
                  <a:gd name="connsiteY70" fmla="*/ 1576137 h 4504444"/>
                  <a:gd name="connsiteX71" fmla="*/ 3666342 w 5507173"/>
                  <a:gd name="connsiteY71" fmla="*/ 1528011 h 4504444"/>
                  <a:gd name="connsiteX72" fmla="*/ 3678373 w 5507173"/>
                  <a:gd name="connsiteY72" fmla="*/ 1491916 h 4504444"/>
                  <a:gd name="connsiteX73" fmla="*/ 3702437 w 5507173"/>
                  <a:gd name="connsiteY73" fmla="*/ 1467853 h 4504444"/>
                  <a:gd name="connsiteX74" fmla="*/ 3762595 w 5507173"/>
                  <a:gd name="connsiteY74" fmla="*/ 1407695 h 4504444"/>
                  <a:gd name="connsiteX75" fmla="*/ 3786658 w 5507173"/>
                  <a:gd name="connsiteY75" fmla="*/ 1371600 h 4504444"/>
                  <a:gd name="connsiteX76" fmla="*/ 3822752 w 5507173"/>
                  <a:gd name="connsiteY76" fmla="*/ 1359569 h 4504444"/>
                  <a:gd name="connsiteX77" fmla="*/ 3846816 w 5507173"/>
                  <a:gd name="connsiteY77" fmla="*/ 1335506 h 4504444"/>
                  <a:gd name="connsiteX78" fmla="*/ 3882910 w 5507173"/>
                  <a:gd name="connsiteY78" fmla="*/ 1311442 h 4504444"/>
                  <a:gd name="connsiteX79" fmla="*/ 3967131 w 5507173"/>
                  <a:gd name="connsiteY79" fmla="*/ 1203158 h 4504444"/>
                  <a:gd name="connsiteX80" fmla="*/ 3991195 w 5507173"/>
                  <a:gd name="connsiteY80" fmla="*/ 1179095 h 4504444"/>
                  <a:gd name="connsiteX81" fmla="*/ 4063384 w 5507173"/>
                  <a:gd name="connsiteY81" fmla="*/ 1130969 h 4504444"/>
                  <a:gd name="connsiteX82" fmla="*/ 4135573 w 5507173"/>
                  <a:gd name="connsiteY82" fmla="*/ 1058779 h 4504444"/>
                  <a:gd name="connsiteX83" fmla="*/ 4183700 w 5507173"/>
                  <a:gd name="connsiteY83" fmla="*/ 998621 h 4504444"/>
                  <a:gd name="connsiteX84" fmla="*/ 4195731 w 5507173"/>
                  <a:gd name="connsiteY84" fmla="*/ 962527 h 4504444"/>
                  <a:gd name="connsiteX85" fmla="*/ 4304016 w 5507173"/>
                  <a:gd name="connsiteY85" fmla="*/ 878306 h 4504444"/>
                  <a:gd name="connsiteX86" fmla="*/ 4376205 w 5507173"/>
                  <a:gd name="connsiteY86" fmla="*/ 842211 h 4504444"/>
                  <a:gd name="connsiteX87" fmla="*/ 4472458 w 5507173"/>
                  <a:gd name="connsiteY87" fmla="*/ 830179 h 4504444"/>
                  <a:gd name="connsiteX88" fmla="*/ 4520584 w 5507173"/>
                  <a:gd name="connsiteY88" fmla="*/ 782053 h 4504444"/>
                  <a:gd name="connsiteX89" fmla="*/ 4568710 w 5507173"/>
                  <a:gd name="connsiteY89" fmla="*/ 709864 h 4504444"/>
                  <a:gd name="connsiteX90" fmla="*/ 4592773 w 5507173"/>
                  <a:gd name="connsiteY90" fmla="*/ 673769 h 4504444"/>
                  <a:gd name="connsiteX91" fmla="*/ 4628868 w 5507173"/>
                  <a:gd name="connsiteY91" fmla="*/ 601579 h 4504444"/>
                  <a:gd name="connsiteX92" fmla="*/ 4640900 w 5507173"/>
                  <a:gd name="connsiteY92" fmla="*/ 565485 h 4504444"/>
                  <a:gd name="connsiteX93" fmla="*/ 4664963 w 5507173"/>
                  <a:gd name="connsiteY93" fmla="*/ 529390 h 4504444"/>
                  <a:gd name="connsiteX94" fmla="*/ 4676995 w 5507173"/>
                  <a:gd name="connsiteY94" fmla="*/ 493295 h 4504444"/>
                  <a:gd name="connsiteX95" fmla="*/ 4725121 w 5507173"/>
                  <a:gd name="connsiteY95" fmla="*/ 457200 h 4504444"/>
                  <a:gd name="connsiteX96" fmla="*/ 4761216 w 5507173"/>
                  <a:gd name="connsiteY96" fmla="*/ 409074 h 4504444"/>
                  <a:gd name="connsiteX97" fmla="*/ 4809342 w 5507173"/>
                  <a:gd name="connsiteY97" fmla="*/ 372979 h 4504444"/>
                  <a:gd name="connsiteX98" fmla="*/ 4845437 w 5507173"/>
                  <a:gd name="connsiteY98" fmla="*/ 324853 h 4504444"/>
                  <a:gd name="connsiteX99" fmla="*/ 4893563 w 5507173"/>
                  <a:gd name="connsiteY99" fmla="*/ 288758 h 4504444"/>
                  <a:gd name="connsiteX100" fmla="*/ 4917626 w 5507173"/>
                  <a:gd name="connsiteY100" fmla="*/ 252664 h 4504444"/>
                  <a:gd name="connsiteX101" fmla="*/ 4941689 w 5507173"/>
                  <a:gd name="connsiteY101" fmla="*/ 228600 h 4504444"/>
                  <a:gd name="connsiteX102" fmla="*/ 4953721 w 5507173"/>
                  <a:gd name="connsiteY102" fmla="*/ 192506 h 4504444"/>
                  <a:gd name="connsiteX103" fmla="*/ 5013879 w 5507173"/>
                  <a:gd name="connsiteY103" fmla="*/ 144379 h 4504444"/>
                  <a:gd name="connsiteX104" fmla="*/ 5182321 w 5507173"/>
                  <a:gd name="connsiteY104" fmla="*/ 108285 h 4504444"/>
                  <a:gd name="connsiteX105" fmla="*/ 5218416 w 5507173"/>
                  <a:gd name="connsiteY105" fmla="*/ 96253 h 4504444"/>
                  <a:gd name="connsiteX106" fmla="*/ 5242479 w 5507173"/>
                  <a:gd name="connsiteY106" fmla="*/ 60158 h 4504444"/>
                  <a:gd name="connsiteX107" fmla="*/ 5314668 w 5507173"/>
                  <a:gd name="connsiteY107" fmla="*/ 36095 h 4504444"/>
                  <a:gd name="connsiteX108" fmla="*/ 5386858 w 5507173"/>
                  <a:gd name="connsiteY108" fmla="*/ 12032 h 4504444"/>
                  <a:gd name="connsiteX109" fmla="*/ 5422952 w 5507173"/>
                  <a:gd name="connsiteY109" fmla="*/ 0 h 4504444"/>
                  <a:gd name="connsiteX110" fmla="*/ 5507173 w 5507173"/>
                  <a:gd name="connsiteY110" fmla="*/ 60158 h 4504444"/>
                  <a:gd name="connsiteX111" fmla="*/ 5418547 w 5507173"/>
                  <a:gd name="connsiteY111" fmla="*/ 4132425 h 4504444"/>
                  <a:gd name="connsiteX112" fmla="*/ 1407116 w 5507173"/>
                  <a:gd name="connsiteY112" fmla="*/ 4418427 h 4504444"/>
                  <a:gd name="connsiteX0" fmla="*/ 1407116 w 5507173"/>
                  <a:gd name="connsiteY0" fmla="*/ 4418427 h 4522178"/>
                  <a:gd name="connsiteX1" fmla="*/ 80931 w 5507173"/>
                  <a:gd name="connsiteY1" fmla="*/ 4415590 h 4522178"/>
                  <a:gd name="connsiteX2" fmla="*/ 189216 w 5507173"/>
                  <a:gd name="connsiteY2" fmla="*/ 4355432 h 4522178"/>
                  <a:gd name="connsiteX3" fmla="*/ 261405 w 5507173"/>
                  <a:gd name="connsiteY3" fmla="*/ 4319337 h 4522178"/>
                  <a:gd name="connsiteX4" fmla="*/ 297500 w 5507173"/>
                  <a:gd name="connsiteY4" fmla="*/ 4307306 h 4522178"/>
                  <a:gd name="connsiteX5" fmla="*/ 357658 w 5507173"/>
                  <a:gd name="connsiteY5" fmla="*/ 4271211 h 4522178"/>
                  <a:gd name="connsiteX6" fmla="*/ 393752 w 5507173"/>
                  <a:gd name="connsiteY6" fmla="*/ 4247148 h 4522178"/>
                  <a:gd name="connsiteX7" fmla="*/ 417816 w 5507173"/>
                  <a:gd name="connsiteY7" fmla="*/ 4223085 h 4522178"/>
                  <a:gd name="connsiteX8" fmla="*/ 453910 w 5507173"/>
                  <a:gd name="connsiteY8" fmla="*/ 4211053 h 4522178"/>
                  <a:gd name="connsiteX9" fmla="*/ 502037 w 5507173"/>
                  <a:gd name="connsiteY9" fmla="*/ 4150895 h 4522178"/>
                  <a:gd name="connsiteX10" fmla="*/ 550163 w 5507173"/>
                  <a:gd name="connsiteY10" fmla="*/ 4102769 h 4522178"/>
                  <a:gd name="connsiteX11" fmla="*/ 610321 w 5507173"/>
                  <a:gd name="connsiteY11" fmla="*/ 4054642 h 4522178"/>
                  <a:gd name="connsiteX12" fmla="*/ 622352 w 5507173"/>
                  <a:gd name="connsiteY12" fmla="*/ 4018548 h 4522178"/>
                  <a:gd name="connsiteX13" fmla="*/ 682510 w 5507173"/>
                  <a:gd name="connsiteY13" fmla="*/ 3982453 h 4522178"/>
                  <a:gd name="connsiteX14" fmla="*/ 694542 w 5507173"/>
                  <a:gd name="connsiteY14" fmla="*/ 3946358 h 4522178"/>
                  <a:gd name="connsiteX15" fmla="*/ 730637 w 5507173"/>
                  <a:gd name="connsiteY15" fmla="*/ 3922295 h 4522178"/>
                  <a:gd name="connsiteX16" fmla="*/ 838921 w 5507173"/>
                  <a:gd name="connsiteY16" fmla="*/ 3838074 h 4522178"/>
                  <a:gd name="connsiteX17" fmla="*/ 911110 w 5507173"/>
                  <a:gd name="connsiteY17" fmla="*/ 3789948 h 4522178"/>
                  <a:gd name="connsiteX18" fmla="*/ 947205 w 5507173"/>
                  <a:gd name="connsiteY18" fmla="*/ 3765885 h 4522178"/>
                  <a:gd name="connsiteX19" fmla="*/ 1031426 w 5507173"/>
                  <a:gd name="connsiteY19" fmla="*/ 3729790 h 4522178"/>
                  <a:gd name="connsiteX20" fmla="*/ 1103616 w 5507173"/>
                  <a:gd name="connsiteY20" fmla="*/ 3705727 h 4522178"/>
                  <a:gd name="connsiteX21" fmla="*/ 1139710 w 5507173"/>
                  <a:gd name="connsiteY21" fmla="*/ 3693695 h 4522178"/>
                  <a:gd name="connsiteX22" fmla="*/ 1332216 w 5507173"/>
                  <a:gd name="connsiteY22" fmla="*/ 3669632 h 4522178"/>
                  <a:gd name="connsiteX23" fmla="*/ 1464563 w 5507173"/>
                  <a:gd name="connsiteY23" fmla="*/ 3645569 h 4522178"/>
                  <a:gd name="connsiteX24" fmla="*/ 1536752 w 5507173"/>
                  <a:gd name="connsiteY24" fmla="*/ 3621506 h 4522178"/>
                  <a:gd name="connsiteX25" fmla="*/ 1572847 w 5507173"/>
                  <a:gd name="connsiteY25" fmla="*/ 3609474 h 4522178"/>
                  <a:gd name="connsiteX26" fmla="*/ 1608942 w 5507173"/>
                  <a:gd name="connsiteY26" fmla="*/ 3597442 h 4522178"/>
                  <a:gd name="connsiteX27" fmla="*/ 1669100 w 5507173"/>
                  <a:gd name="connsiteY27" fmla="*/ 3465095 h 4522178"/>
                  <a:gd name="connsiteX28" fmla="*/ 1693163 w 5507173"/>
                  <a:gd name="connsiteY28" fmla="*/ 3392906 h 4522178"/>
                  <a:gd name="connsiteX29" fmla="*/ 1705195 w 5507173"/>
                  <a:gd name="connsiteY29" fmla="*/ 3332748 h 4522178"/>
                  <a:gd name="connsiteX30" fmla="*/ 1729258 w 5507173"/>
                  <a:gd name="connsiteY30" fmla="*/ 3260558 h 4522178"/>
                  <a:gd name="connsiteX31" fmla="*/ 1741289 w 5507173"/>
                  <a:gd name="connsiteY31" fmla="*/ 3188369 h 4522178"/>
                  <a:gd name="connsiteX32" fmla="*/ 1765352 w 5507173"/>
                  <a:gd name="connsiteY32" fmla="*/ 3104148 h 4522178"/>
                  <a:gd name="connsiteX33" fmla="*/ 1777384 w 5507173"/>
                  <a:gd name="connsiteY33" fmla="*/ 3056021 h 4522178"/>
                  <a:gd name="connsiteX34" fmla="*/ 1801447 w 5507173"/>
                  <a:gd name="connsiteY34" fmla="*/ 2983832 h 4522178"/>
                  <a:gd name="connsiteX35" fmla="*/ 1825510 w 5507173"/>
                  <a:gd name="connsiteY35" fmla="*/ 2947737 h 4522178"/>
                  <a:gd name="connsiteX36" fmla="*/ 1861605 w 5507173"/>
                  <a:gd name="connsiteY36" fmla="*/ 2875548 h 4522178"/>
                  <a:gd name="connsiteX37" fmla="*/ 1897700 w 5507173"/>
                  <a:gd name="connsiteY37" fmla="*/ 2863516 h 4522178"/>
                  <a:gd name="connsiteX38" fmla="*/ 1933795 w 5507173"/>
                  <a:gd name="connsiteY38" fmla="*/ 2827421 h 4522178"/>
                  <a:gd name="connsiteX39" fmla="*/ 2042079 w 5507173"/>
                  <a:gd name="connsiteY39" fmla="*/ 2767264 h 4522178"/>
                  <a:gd name="connsiteX40" fmla="*/ 2126300 w 5507173"/>
                  <a:gd name="connsiteY40" fmla="*/ 2755232 h 4522178"/>
                  <a:gd name="connsiteX41" fmla="*/ 2234584 w 5507173"/>
                  <a:gd name="connsiteY41" fmla="*/ 2695074 h 4522178"/>
                  <a:gd name="connsiteX42" fmla="*/ 2270679 w 5507173"/>
                  <a:gd name="connsiteY42" fmla="*/ 2658979 h 4522178"/>
                  <a:gd name="connsiteX43" fmla="*/ 2318805 w 5507173"/>
                  <a:gd name="connsiteY43" fmla="*/ 2598821 h 4522178"/>
                  <a:gd name="connsiteX44" fmla="*/ 2354900 w 5507173"/>
                  <a:gd name="connsiteY44" fmla="*/ 2574758 h 4522178"/>
                  <a:gd name="connsiteX45" fmla="*/ 2415058 w 5507173"/>
                  <a:gd name="connsiteY45" fmla="*/ 2514600 h 4522178"/>
                  <a:gd name="connsiteX46" fmla="*/ 2511310 w 5507173"/>
                  <a:gd name="connsiteY46" fmla="*/ 2430379 h 4522178"/>
                  <a:gd name="connsiteX47" fmla="*/ 2583500 w 5507173"/>
                  <a:gd name="connsiteY47" fmla="*/ 2406316 h 4522178"/>
                  <a:gd name="connsiteX48" fmla="*/ 2619595 w 5507173"/>
                  <a:gd name="connsiteY48" fmla="*/ 2394285 h 4522178"/>
                  <a:gd name="connsiteX49" fmla="*/ 2655689 w 5507173"/>
                  <a:gd name="connsiteY49" fmla="*/ 2382253 h 4522178"/>
                  <a:gd name="connsiteX50" fmla="*/ 2727879 w 5507173"/>
                  <a:gd name="connsiteY50" fmla="*/ 2370221 h 4522178"/>
                  <a:gd name="connsiteX51" fmla="*/ 2824131 w 5507173"/>
                  <a:gd name="connsiteY51" fmla="*/ 2286000 h 4522178"/>
                  <a:gd name="connsiteX52" fmla="*/ 2848195 w 5507173"/>
                  <a:gd name="connsiteY52" fmla="*/ 2261937 h 4522178"/>
                  <a:gd name="connsiteX53" fmla="*/ 2908352 w 5507173"/>
                  <a:gd name="connsiteY53" fmla="*/ 2213811 h 4522178"/>
                  <a:gd name="connsiteX54" fmla="*/ 2920384 w 5507173"/>
                  <a:gd name="connsiteY54" fmla="*/ 2177716 h 4522178"/>
                  <a:gd name="connsiteX55" fmla="*/ 2992573 w 5507173"/>
                  <a:gd name="connsiteY55" fmla="*/ 2129590 h 4522178"/>
                  <a:gd name="connsiteX56" fmla="*/ 3028668 w 5507173"/>
                  <a:gd name="connsiteY56" fmla="*/ 2105527 h 4522178"/>
                  <a:gd name="connsiteX57" fmla="*/ 3064763 w 5507173"/>
                  <a:gd name="connsiteY57" fmla="*/ 2069432 h 4522178"/>
                  <a:gd name="connsiteX58" fmla="*/ 3136952 w 5507173"/>
                  <a:gd name="connsiteY58" fmla="*/ 2021306 h 4522178"/>
                  <a:gd name="connsiteX59" fmla="*/ 3161016 w 5507173"/>
                  <a:gd name="connsiteY59" fmla="*/ 1997242 h 4522178"/>
                  <a:gd name="connsiteX60" fmla="*/ 3233205 w 5507173"/>
                  <a:gd name="connsiteY60" fmla="*/ 1973179 h 4522178"/>
                  <a:gd name="connsiteX61" fmla="*/ 3269300 w 5507173"/>
                  <a:gd name="connsiteY61" fmla="*/ 1961148 h 4522178"/>
                  <a:gd name="connsiteX62" fmla="*/ 3305395 w 5507173"/>
                  <a:gd name="connsiteY62" fmla="*/ 1949116 h 4522178"/>
                  <a:gd name="connsiteX63" fmla="*/ 3365552 w 5507173"/>
                  <a:gd name="connsiteY63" fmla="*/ 1937085 h 4522178"/>
                  <a:gd name="connsiteX64" fmla="*/ 3437742 w 5507173"/>
                  <a:gd name="connsiteY64" fmla="*/ 1913021 h 4522178"/>
                  <a:gd name="connsiteX65" fmla="*/ 3533995 w 5507173"/>
                  <a:gd name="connsiteY65" fmla="*/ 1888958 h 4522178"/>
                  <a:gd name="connsiteX66" fmla="*/ 3558058 w 5507173"/>
                  <a:gd name="connsiteY66" fmla="*/ 1852864 h 4522178"/>
                  <a:gd name="connsiteX67" fmla="*/ 3582121 w 5507173"/>
                  <a:gd name="connsiteY67" fmla="*/ 1828800 h 4522178"/>
                  <a:gd name="connsiteX68" fmla="*/ 3606184 w 5507173"/>
                  <a:gd name="connsiteY68" fmla="*/ 1744579 h 4522178"/>
                  <a:gd name="connsiteX69" fmla="*/ 3630247 w 5507173"/>
                  <a:gd name="connsiteY69" fmla="*/ 1660358 h 4522178"/>
                  <a:gd name="connsiteX70" fmla="*/ 3642279 w 5507173"/>
                  <a:gd name="connsiteY70" fmla="*/ 1576137 h 4522178"/>
                  <a:gd name="connsiteX71" fmla="*/ 3666342 w 5507173"/>
                  <a:gd name="connsiteY71" fmla="*/ 1528011 h 4522178"/>
                  <a:gd name="connsiteX72" fmla="*/ 3678373 w 5507173"/>
                  <a:gd name="connsiteY72" fmla="*/ 1491916 h 4522178"/>
                  <a:gd name="connsiteX73" fmla="*/ 3702437 w 5507173"/>
                  <a:gd name="connsiteY73" fmla="*/ 1467853 h 4522178"/>
                  <a:gd name="connsiteX74" fmla="*/ 3762595 w 5507173"/>
                  <a:gd name="connsiteY74" fmla="*/ 1407695 h 4522178"/>
                  <a:gd name="connsiteX75" fmla="*/ 3786658 w 5507173"/>
                  <a:gd name="connsiteY75" fmla="*/ 1371600 h 4522178"/>
                  <a:gd name="connsiteX76" fmla="*/ 3822752 w 5507173"/>
                  <a:gd name="connsiteY76" fmla="*/ 1359569 h 4522178"/>
                  <a:gd name="connsiteX77" fmla="*/ 3846816 w 5507173"/>
                  <a:gd name="connsiteY77" fmla="*/ 1335506 h 4522178"/>
                  <a:gd name="connsiteX78" fmla="*/ 3882910 w 5507173"/>
                  <a:gd name="connsiteY78" fmla="*/ 1311442 h 4522178"/>
                  <a:gd name="connsiteX79" fmla="*/ 3967131 w 5507173"/>
                  <a:gd name="connsiteY79" fmla="*/ 1203158 h 4522178"/>
                  <a:gd name="connsiteX80" fmla="*/ 3991195 w 5507173"/>
                  <a:gd name="connsiteY80" fmla="*/ 1179095 h 4522178"/>
                  <a:gd name="connsiteX81" fmla="*/ 4063384 w 5507173"/>
                  <a:gd name="connsiteY81" fmla="*/ 1130969 h 4522178"/>
                  <a:gd name="connsiteX82" fmla="*/ 4135573 w 5507173"/>
                  <a:gd name="connsiteY82" fmla="*/ 1058779 h 4522178"/>
                  <a:gd name="connsiteX83" fmla="*/ 4183700 w 5507173"/>
                  <a:gd name="connsiteY83" fmla="*/ 998621 h 4522178"/>
                  <a:gd name="connsiteX84" fmla="*/ 4195731 w 5507173"/>
                  <a:gd name="connsiteY84" fmla="*/ 962527 h 4522178"/>
                  <a:gd name="connsiteX85" fmla="*/ 4304016 w 5507173"/>
                  <a:gd name="connsiteY85" fmla="*/ 878306 h 4522178"/>
                  <a:gd name="connsiteX86" fmla="*/ 4376205 w 5507173"/>
                  <a:gd name="connsiteY86" fmla="*/ 842211 h 4522178"/>
                  <a:gd name="connsiteX87" fmla="*/ 4472458 w 5507173"/>
                  <a:gd name="connsiteY87" fmla="*/ 830179 h 4522178"/>
                  <a:gd name="connsiteX88" fmla="*/ 4520584 w 5507173"/>
                  <a:gd name="connsiteY88" fmla="*/ 782053 h 4522178"/>
                  <a:gd name="connsiteX89" fmla="*/ 4568710 w 5507173"/>
                  <a:gd name="connsiteY89" fmla="*/ 709864 h 4522178"/>
                  <a:gd name="connsiteX90" fmla="*/ 4592773 w 5507173"/>
                  <a:gd name="connsiteY90" fmla="*/ 673769 h 4522178"/>
                  <a:gd name="connsiteX91" fmla="*/ 4628868 w 5507173"/>
                  <a:gd name="connsiteY91" fmla="*/ 601579 h 4522178"/>
                  <a:gd name="connsiteX92" fmla="*/ 4640900 w 5507173"/>
                  <a:gd name="connsiteY92" fmla="*/ 565485 h 4522178"/>
                  <a:gd name="connsiteX93" fmla="*/ 4664963 w 5507173"/>
                  <a:gd name="connsiteY93" fmla="*/ 529390 h 4522178"/>
                  <a:gd name="connsiteX94" fmla="*/ 4676995 w 5507173"/>
                  <a:gd name="connsiteY94" fmla="*/ 493295 h 4522178"/>
                  <a:gd name="connsiteX95" fmla="*/ 4725121 w 5507173"/>
                  <a:gd name="connsiteY95" fmla="*/ 457200 h 4522178"/>
                  <a:gd name="connsiteX96" fmla="*/ 4761216 w 5507173"/>
                  <a:gd name="connsiteY96" fmla="*/ 409074 h 4522178"/>
                  <a:gd name="connsiteX97" fmla="*/ 4809342 w 5507173"/>
                  <a:gd name="connsiteY97" fmla="*/ 372979 h 4522178"/>
                  <a:gd name="connsiteX98" fmla="*/ 4845437 w 5507173"/>
                  <a:gd name="connsiteY98" fmla="*/ 324853 h 4522178"/>
                  <a:gd name="connsiteX99" fmla="*/ 4893563 w 5507173"/>
                  <a:gd name="connsiteY99" fmla="*/ 288758 h 4522178"/>
                  <a:gd name="connsiteX100" fmla="*/ 4917626 w 5507173"/>
                  <a:gd name="connsiteY100" fmla="*/ 252664 h 4522178"/>
                  <a:gd name="connsiteX101" fmla="*/ 4941689 w 5507173"/>
                  <a:gd name="connsiteY101" fmla="*/ 228600 h 4522178"/>
                  <a:gd name="connsiteX102" fmla="*/ 4953721 w 5507173"/>
                  <a:gd name="connsiteY102" fmla="*/ 192506 h 4522178"/>
                  <a:gd name="connsiteX103" fmla="*/ 5013879 w 5507173"/>
                  <a:gd name="connsiteY103" fmla="*/ 144379 h 4522178"/>
                  <a:gd name="connsiteX104" fmla="*/ 5182321 w 5507173"/>
                  <a:gd name="connsiteY104" fmla="*/ 108285 h 4522178"/>
                  <a:gd name="connsiteX105" fmla="*/ 5218416 w 5507173"/>
                  <a:gd name="connsiteY105" fmla="*/ 96253 h 4522178"/>
                  <a:gd name="connsiteX106" fmla="*/ 5242479 w 5507173"/>
                  <a:gd name="connsiteY106" fmla="*/ 60158 h 4522178"/>
                  <a:gd name="connsiteX107" fmla="*/ 5314668 w 5507173"/>
                  <a:gd name="connsiteY107" fmla="*/ 36095 h 4522178"/>
                  <a:gd name="connsiteX108" fmla="*/ 5386858 w 5507173"/>
                  <a:gd name="connsiteY108" fmla="*/ 12032 h 4522178"/>
                  <a:gd name="connsiteX109" fmla="*/ 5422952 w 5507173"/>
                  <a:gd name="connsiteY109" fmla="*/ 0 h 4522178"/>
                  <a:gd name="connsiteX110" fmla="*/ 5507173 w 5507173"/>
                  <a:gd name="connsiteY110" fmla="*/ 60158 h 4522178"/>
                  <a:gd name="connsiteX111" fmla="*/ 5418547 w 5507173"/>
                  <a:gd name="connsiteY111" fmla="*/ 4132425 h 4522178"/>
                  <a:gd name="connsiteX112" fmla="*/ 1407116 w 5507173"/>
                  <a:gd name="connsiteY112" fmla="*/ 4418427 h 4522178"/>
                  <a:gd name="connsiteX0" fmla="*/ 1407116 w 5507173"/>
                  <a:gd name="connsiteY0" fmla="*/ 4418427 h 4522178"/>
                  <a:gd name="connsiteX1" fmla="*/ 80931 w 5507173"/>
                  <a:gd name="connsiteY1" fmla="*/ 4415590 h 4522178"/>
                  <a:gd name="connsiteX2" fmla="*/ 189216 w 5507173"/>
                  <a:gd name="connsiteY2" fmla="*/ 4355432 h 4522178"/>
                  <a:gd name="connsiteX3" fmla="*/ 261405 w 5507173"/>
                  <a:gd name="connsiteY3" fmla="*/ 4319337 h 4522178"/>
                  <a:gd name="connsiteX4" fmla="*/ 297500 w 5507173"/>
                  <a:gd name="connsiteY4" fmla="*/ 4307306 h 4522178"/>
                  <a:gd name="connsiteX5" fmla="*/ 357658 w 5507173"/>
                  <a:gd name="connsiteY5" fmla="*/ 4271211 h 4522178"/>
                  <a:gd name="connsiteX6" fmla="*/ 393752 w 5507173"/>
                  <a:gd name="connsiteY6" fmla="*/ 4247148 h 4522178"/>
                  <a:gd name="connsiteX7" fmla="*/ 417816 w 5507173"/>
                  <a:gd name="connsiteY7" fmla="*/ 4223085 h 4522178"/>
                  <a:gd name="connsiteX8" fmla="*/ 453910 w 5507173"/>
                  <a:gd name="connsiteY8" fmla="*/ 4211053 h 4522178"/>
                  <a:gd name="connsiteX9" fmla="*/ 502037 w 5507173"/>
                  <a:gd name="connsiteY9" fmla="*/ 4150895 h 4522178"/>
                  <a:gd name="connsiteX10" fmla="*/ 550163 w 5507173"/>
                  <a:gd name="connsiteY10" fmla="*/ 4102769 h 4522178"/>
                  <a:gd name="connsiteX11" fmla="*/ 610321 w 5507173"/>
                  <a:gd name="connsiteY11" fmla="*/ 4054642 h 4522178"/>
                  <a:gd name="connsiteX12" fmla="*/ 622352 w 5507173"/>
                  <a:gd name="connsiteY12" fmla="*/ 4018548 h 4522178"/>
                  <a:gd name="connsiteX13" fmla="*/ 682510 w 5507173"/>
                  <a:gd name="connsiteY13" fmla="*/ 3982453 h 4522178"/>
                  <a:gd name="connsiteX14" fmla="*/ 694542 w 5507173"/>
                  <a:gd name="connsiteY14" fmla="*/ 3946358 h 4522178"/>
                  <a:gd name="connsiteX15" fmla="*/ 730637 w 5507173"/>
                  <a:gd name="connsiteY15" fmla="*/ 3922295 h 4522178"/>
                  <a:gd name="connsiteX16" fmla="*/ 838921 w 5507173"/>
                  <a:gd name="connsiteY16" fmla="*/ 3838074 h 4522178"/>
                  <a:gd name="connsiteX17" fmla="*/ 911110 w 5507173"/>
                  <a:gd name="connsiteY17" fmla="*/ 3789948 h 4522178"/>
                  <a:gd name="connsiteX18" fmla="*/ 947205 w 5507173"/>
                  <a:gd name="connsiteY18" fmla="*/ 3765885 h 4522178"/>
                  <a:gd name="connsiteX19" fmla="*/ 1031426 w 5507173"/>
                  <a:gd name="connsiteY19" fmla="*/ 3729790 h 4522178"/>
                  <a:gd name="connsiteX20" fmla="*/ 1103616 w 5507173"/>
                  <a:gd name="connsiteY20" fmla="*/ 3705727 h 4522178"/>
                  <a:gd name="connsiteX21" fmla="*/ 1139710 w 5507173"/>
                  <a:gd name="connsiteY21" fmla="*/ 3693695 h 4522178"/>
                  <a:gd name="connsiteX22" fmla="*/ 1332216 w 5507173"/>
                  <a:gd name="connsiteY22" fmla="*/ 3669632 h 4522178"/>
                  <a:gd name="connsiteX23" fmla="*/ 1464563 w 5507173"/>
                  <a:gd name="connsiteY23" fmla="*/ 3645569 h 4522178"/>
                  <a:gd name="connsiteX24" fmla="*/ 1536752 w 5507173"/>
                  <a:gd name="connsiteY24" fmla="*/ 3621506 h 4522178"/>
                  <a:gd name="connsiteX25" fmla="*/ 1572847 w 5507173"/>
                  <a:gd name="connsiteY25" fmla="*/ 3609474 h 4522178"/>
                  <a:gd name="connsiteX26" fmla="*/ 1608942 w 5507173"/>
                  <a:gd name="connsiteY26" fmla="*/ 3597442 h 4522178"/>
                  <a:gd name="connsiteX27" fmla="*/ 1669100 w 5507173"/>
                  <a:gd name="connsiteY27" fmla="*/ 3465095 h 4522178"/>
                  <a:gd name="connsiteX28" fmla="*/ 1693163 w 5507173"/>
                  <a:gd name="connsiteY28" fmla="*/ 3392906 h 4522178"/>
                  <a:gd name="connsiteX29" fmla="*/ 1705195 w 5507173"/>
                  <a:gd name="connsiteY29" fmla="*/ 3332748 h 4522178"/>
                  <a:gd name="connsiteX30" fmla="*/ 1729258 w 5507173"/>
                  <a:gd name="connsiteY30" fmla="*/ 3260558 h 4522178"/>
                  <a:gd name="connsiteX31" fmla="*/ 1741289 w 5507173"/>
                  <a:gd name="connsiteY31" fmla="*/ 3188369 h 4522178"/>
                  <a:gd name="connsiteX32" fmla="*/ 1765352 w 5507173"/>
                  <a:gd name="connsiteY32" fmla="*/ 3104148 h 4522178"/>
                  <a:gd name="connsiteX33" fmla="*/ 1777384 w 5507173"/>
                  <a:gd name="connsiteY33" fmla="*/ 3056021 h 4522178"/>
                  <a:gd name="connsiteX34" fmla="*/ 1801447 w 5507173"/>
                  <a:gd name="connsiteY34" fmla="*/ 2983832 h 4522178"/>
                  <a:gd name="connsiteX35" fmla="*/ 1825510 w 5507173"/>
                  <a:gd name="connsiteY35" fmla="*/ 2947737 h 4522178"/>
                  <a:gd name="connsiteX36" fmla="*/ 1861605 w 5507173"/>
                  <a:gd name="connsiteY36" fmla="*/ 2875548 h 4522178"/>
                  <a:gd name="connsiteX37" fmla="*/ 1897700 w 5507173"/>
                  <a:gd name="connsiteY37" fmla="*/ 2863516 h 4522178"/>
                  <a:gd name="connsiteX38" fmla="*/ 1933795 w 5507173"/>
                  <a:gd name="connsiteY38" fmla="*/ 2827421 h 4522178"/>
                  <a:gd name="connsiteX39" fmla="*/ 2042079 w 5507173"/>
                  <a:gd name="connsiteY39" fmla="*/ 2767264 h 4522178"/>
                  <a:gd name="connsiteX40" fmla="*/ 2126300 w 5507173"/>
                  <a:gd name="connsiteY40" fmla="*/ 2755232 h 4522178"/>
                  <a:gd name="connsiteX41" fmla="*/ 2234584 w 5507173"/>
                  <a:gd name="connsiteY41" fmla="*/ 2695074 h 4522178"/>
                  <a:gd name="connsiteX42" fmla="*/ 2270679 w 5507173"/>
                  <a:gd name="connsiteY42" fmla="*/ 2658979 h 4522178"/>
                  <a:gd name="connsiteX43" fmla="*/ 2318805 w 5507173"/>
                  <a:gd name="connsiteY43" fmla="*/ 2598821 h 4522178"/>
                  <a:gd name="connsiteX44" fmla="*/ 2354900 w 5507173"/>
                  <a:gd name="connsiteY44" fmla="*/ 2574758 h 4522178"/>
                  <a:gd name="connsiteX45" fmla="*/ 2415058 w 5507173"/>
                  <a:gd name="connsiteY45" fmla="*/ 2514600 h 4522178"/>
                  <a:gd name="connsiteX46" fmla="*/ 2511310 w 5507173"/>
                  <a:gd name="connsiteY46" fmla="*/ 2430379 h 4522178"/>
                  <a:gd name="connsiteX47" fmla="*/ 2583500 w 5507173"/>
                  <a:gd name="connsiteY47" fmla="*/ 2406316 h 4522178"/>
                  <a:gd name="connsiteX48" fmla="*/ 2619595 w 5507173"/>
                  <a:gd name="connsiteY48" fmla="*/ 2394285 h 4522178"/>
                  <a:gd name="connsiteX49" fmla="*/ 2655689 w 5507173"/>
                  <a:gd name="connsiteY49" fmla="*/ 2382253 h 4522178"/>
                  <a:gd name="connsiteX50" fmla="*/ 2727879 w 5507173"/>
                  <a:gd name="connsiteY50" fmla="*/ 2370221 h 4522178"/>
                  <a:gd name="connsiteX51" fmla="*/ 2824131 w 5507173"/>
                  <a:gd name="connsiteY51" fmla="*/ 2286000 h 4522178"/>
                  <a:gd name="connsiteX52" fmla="*/ 2848195 w 5507173"/>
                  <a:gd name="connsiteY52" fmla="*/ 2261937 h 4522178"/>
                  <a:gd name="connsiteX53" fmla="*/ 2908352 w 5507173"/>
                  <a:gd name="connsiteY53" fmla="*/ 2213811 h 4522178"/>
                  <a:gd name="connsiteX54" fmla="*/ 2920384 w 5507173"/>
                  <a:gd name="connsiteY54" fmla="*/ 2177716 h 4522178"/>
                  <a:gd name="connsiteX55" fmla="*/ 2992573 w 5507173"/>
                  <a:gd name="connsiteY55" fmla="*/ 2129590 h 4522178"/>
                  <a:gd name="connsiteX56" fmla="*/ 3028668 w 5507173"/>
                  <a:gd name="connsiteY56" fmla="*/ 2105527 h 4522178"/>
                  <a:gd name="connsiteX57" fmla="*/ 3064763 w 5507173"/>
                  <a:gd name="connsiteY57" fmla="*/ 2069432 h 4522178"/>
                  <a:gd name="connsiteX58" fmla="*/ 3136952 w 5507173"/>
                  <a:gd name="connsiteY58" fmla="*/ 2021306 h 4522178"/>
                  <a:gd name="connsiteX59" fmla="*/ 3161016 w 5507173"/>
                  <a:gd name="connsiteY59" fmla="*/ 1997242 h 4522178"/>
                  <a:gd name="connsiteX60" fmla="*/ 3233205 w 5507173"/>
                  <a:gd name="connsiteY60" fmla="*/ 1973179 h 4522178"/>
                  <a:gd name="connsiteX61" fmla="*/ 3269300 w 5507173"/>
                  <a:gd name="connsiteY61" fmla="*/ 1961148 h 4522178"/>
                  <a:gd name="connsiteX62" fmla="*/ 3305395 w 5507173"/>
                  <a:gd name="connsiteY62" fmla="*/ 1949116 h 4522178"/>
                  <a:gd name="connsiteX63" fmla="*/ 3365552 w 5507173"/>
                  <a:gd name="connsiteY63" fmla="*/ 1937085 h 4522178"/>
                  <a:gd name="connsiteX64" fmla="*/ 3437742 w 5507173"/>
                  <a:gd name="connsiteY64" fmla="*/ 1913021 h 4522178"/>
                  <a:gd name="connsiteX65" fmla="*/ 3533995 w 5507173"/>
                  <a:gd name="connsiteY65" fmla="*/ 1888958 h 4522178"/>
                  <a:gd name="connsiteX66" fmla="*/ 3558058 w 5507173"/>
                  <a:gd name="connsiteY66" fmla="*/ 1852864 h 4522178"/>
                  <a:gd name="connsiteX67" fmla="*/ 3582121 w 5507173"/>
                  <a:gd name="connsiteY67" fmla="*/ 1828800 h 4522178"/>
                  <a:gd name="connsiteX68" fmla="*/ 3606184 w 5507173"/>
                  <a:gd name="connsiteY68" fmla="*/ 1744579 h 4522178"/>
                  <a:gd name="connsiteX69" fmla="*/ 3630247 w 5507173"/>
                  <a:gd name="connsiteY69" fmla="*/ 1660358 h 4522178"/>
                  <a:gd name="connsiteX70" fmla="*/ 3642279 w 5507173"/>
                  <a:gd name="connsiteY70" fmla="*/ 1576137 h 4522178"/>
                  <a:gd name="connsiteX71" fmla="*/ 3666342 w 5507173"/>
                  <a:gd name="connsiteY71" fmla="*/ 1528011 h 4522178"/>
                  <a:gd name="connsiteX72" fmla="*/ 3678373 w 5507173"/>
                  <a:gd name="connsiteY72" fmla="*/ 1491916 h 4522178"/>
                  <a:gd name="connsiteX73" fmla="*/ 3702437 w 5507173"/>
                  <a:gd name="connsiteY73" fmla="*/ 1467853 h 4522178"/>
                  <a:gd name="connsiteX74" fmla="*/ 3762595 w 5507173"/>
                  <a:gd name="connsiteY74" fmla="*/ 1407695 h 4522178"/>
                  <a:gd name="connsiteX75" fmla="*/ 3786658 w 5507173"/>
                  <a:gd name="connsiteY75" fmla="*/ 1371600 h 4522178"/>
                  <a:gd name="connsiteX76" fmla="*/ 3822752 w 5507173"/>
                  <a:gd name="connsiteY76" fmla="*/ 1359569 h 4522178"/>
                  <a:gd name="connsiteX77" fmla="*/ 3846816 w 5507173"/>
                  <a:gd name="connsiteY77" fmla="*/ 1335506 h 4522178"/>
                  <a:gd name="connsiteX78" fmla="*/ 3882910 w 5507173"/>
                  <a:gd name="connsiteY78" fmla="*/ 1311442 h 4522178"/>
                  <a:gd name="connsiteX79" fmla="*/ 3967131 w 5507173"/>
                  <a:gd name="connsiteY79" fmla="*/ 1203158 h 4522178"/>
                  <a:gd name="connsiteX80" fmla="*/ 3991195 w 5507173"/>
                  <a:gd name="connsiteY80" fmla="*/ 1179095 h 4522178"/>
                  <a:gd name="connsiteX81" fmla="*/ 4063384 w 5507173"/>
                  <a:gd name="connsiteY81" fmla="*/ 1130969 h 4522178"/>
                  <a:gd name="connsiteX82" fmla="*/ 4135573 w 5507173"/>
                  <a:gd name="connsiteY82" fmla="*/ 1058779 h 4522178"/>
                  <a:gd name="connsiteX83" fmla="*/ 4183700 w 5507173"/>
                  <a:gd name="connsiteY83" fmla="*/ 998621 h 4522178"/>
                  <a:gd name="connsiteX84" fmla="*/ 4195731 w 5507173"/>
                  <a:gd name="connsiteY84" fmla="*/ 962527 h 4522178"/>
                  <a:gd name="connsiteX85" fmla="*/ 4304016 w 5507173"/>
                  <a:gd name="connsiteY85" fmla="*/ 878306 h 4522178"/>
                  <a:gd name="connsiteX86" fmla="*/ 4376205 w 5507173"/>
                  <a:gd name="connsiteY86" fmla="*/ 842211 h 4522178"/>
                  <a:gd name="connsiteX87" fmla="*/ 4472458 w 5507173"/>
                  <a:gd name="connsiteY87" fmla="*/ 830179 h 4522178"/>
                  <a:gd name="connsiteX88" fmla="*/ 4520584 w 5507173"/>
                  <a:gd name="connsiteY88" fmla="*/ 782053 h 4522178"/>
                  <a:gd name="connsiteX89" fmla="*/ 4568710 w 5507173"/>
                  <a:gd name="connsiteY89" fmla="*/ 709864 h 4522178"/>
                  <a:gd name="connsiteX90" fmla="*/ 4592773 w 5507173"/>
                  <a:gd name="connsiteY90" fmla="*/ 673769 h 4522178"/>
                  <a:gd name="connsiteX91" fmla="*/ 4628868 w 5507173"/>
                  <a:gd name="connsiteY91" fmla="*/ 601579 h 4522178"/>
                  <a:gd name="connsiteX92" fmla="*/ 4640900 w 5507173"/>
                  <a:gd name="connsiteY92" fmla="*/ 565485 h 4522178"/>
                  <a:gd name="connsiteX93" fmla="*/ 4664963 w 5507173"/>
                  <a:gd name="connsiteY93" fmla="*/ 529390 h 4522178"/>
                  <a:gd name="connsiteX94" fmla="*/ 4676995 w 5507173"/>
                  <a:gd name="connsiteY94" fmla="*/ 493295 h 4522178"/>
                  <a:gd name="connsiteX95" fmla="*/ 4725121 w 5507173"/>
                  <a:gd name="connsiteY95" fmla="*/ 457200 h 4522178"/>
                  <a:gd name="connsiteX96" fmla="*/ 4761216 w 5507173"/>
                  <a:gd name="connsiteY96" fmla="*/ 409074 h 4522178"/>
                  <a:gd name="connsiteX97" fmla="*/ 4809342 w 5507173"/>
                  <a:gd name="connsiteY97" fmla="*/ 372979 h 4522178"/>
                  <a:gd name="connsiteX98" fmla="*/ 4845437 w 5507173"/>
                  <a:gd name="connsiteY98" fmla="*/ 324853 h 4522178"/>
                  <a:gd name="connsiteX99" fmla="*/ 4893563 w 5507173"/>
                  <a:gd name="connsiteY99" fmla="*/ 288758 h 4522178"/>
                  <a:gd name="connsiteX100" fmla="*/ 4917626 w 5507173"/>
                  <a:gd name="connsiteY100" fmla="*/ 252664 h 4522178"/>
                  <a:gd name="connsiteX101" fmla="*/ 4941689 w 5507173"/>
                  <a:gd name="connsiteY101" fmla="*/ 228600 h 4522178"/>
                  <a:gd name="connsiteX102" fmla="*/ 4953721 w 5507173"/>
                  <a:gd name="connsiteY102" fmla="*/ 192506 h 4522178"/>
                  <a:gd name="connsiteX103" fmla="*/ 5013879 w 5507173"/>
                  <a:gd name="connsiteY103" fmla="*/ 144379 h 4522178"/>
                  <a:gd name="connsiteX104" fmla="*/ 5182321 w 5507173"/>
                  <a:gd name="connsiteY104" fmla="*/ 108285 h 4522178"/>
                  <a:gd name="connsiteX105" fmla="*/ 5218416 w 5507173"/>
                  <a:gd name="connsiteY105" fmla="*/ 96253 h 4522178"/>
                  <a:gd name="connsiteX106" fmla="*/ 5242479 w 5507173"/>
                  <a:gd name="connsiteY106" fmla="*/ 60158 h 4522178"/>
                  <a:gd name="connsiteX107" fmla="*/ 5314668 w 5507173"/>
                  <a:gd name="connsiteY107" fmla="*/ 36095 h 4522178"/>
                  <a:gd name="connsiteX108" fmla="*/ 5386858 w 5507173"/>
                  <a:gd name="connsiteY108" fmla="*/ 12032 h 4522178"/>
                  <a:gd name="connsiteX109" fmla="*/ 5422952 w 5507173"/>
                  <a:gd name="connsiteY109" fmla="*/ 0 h 4522178"/>
                  <a:gd name="connsiteX110" fmla="*/ 5507173 w 5507173"/>
                  <a:gd name="connsiteY110" fmla="*/ 60158 h 4522178"/>
                  <a:gd name="connsiteX111" fmla="*/ 5418547 w 5507173"/>
                  <a:gd name="connsiteY111" fmla="*/ 4132425 h 4522178"/>
                  <a:gd name="connsiteX112" fmla="*/ 1407116 w 5507173"/>
                  <a:gd name="connsiteY112" fmla="*/ 4418427 h 4522178"/>
                  <a:gd name="connsiteX0" fmla="*/ 1401636 w 5501693"/>
                  <a:gd name="connsiteY0" fmla="*/ 4431306 h 4528154"/>
                  <a:gd name="connsiteX1" fmla="*/ 75451 w 5501693"/>
                  <a:gd name="connsiteY1" fmla="*/ 4415590 h 4528154"/>
                  <a:gd name="connsiteX2" fmla="*/ 183736 w 5501693"/>
                  <a:gd name="connsiteY2" fmla="*/ 4355432 h 4528154"/>
                  <a:gd name="connsiteX3" fmla="*/ 255925 w 5501693"/>
                  <a:gd name="connsiteY3" fmla="*/ 4319337 h 4528154"/>
                  <a:gd name="connsiteX4" fmla="*/ 292020 w 5501693"/>
                  <a:gd name="connsiteY4" fmla="*/ 4307306 h 4528154"/>
                  <a:gd name="connsiteX5" fmla="*/ 352178 w 5501693"/>
                  <a:gd name="connsiteY5" fmla="*/ 4271211 h 4528154"/>
                  <a:gd name="connsiteX6" fmla="*/ 388272 w 5501693"/>
                  <a:gd name="connsiteY6" fmla="*/ 4247148 h 4528154"/>
                  <a:gd name="connsiteX7" fmla="*/ 412336 w 5501693"/>
                  <a:gd name="connsiteY7" fmla="*/ 4223085 h 4528154"/>
                  <a:gd name="connsiteX8" fmla="*/ 448430 w 5501693"/>
                  <a:gd name="connsiteY8" fmla="*/ 4211053 h 4528154"/>
                  <a:gd name="connsiteX9" fmla="*/ 496557 w 5501693"/>
                  <a:gd name="connsiteY9" fmla="*/ 4150895 h 4528154"/>
                  <a:gd name="connsiteX10" fmla="*/ 544683 w 5501693"/>
                  <a:gd name="connsiteY10" fmla="*/ 4102769 h 4528154"/>
                  <a:gd name="connsiteX11" fmla="*/ 604841 w 5501693"/>
                  <a:gd name="connsiteY11" fmla="*/ 4054642 h 4528154"/>
                  <a:gd name="connsiteX12" fmla="*/ 616872 w 5501693"/>
                  <a:gd name="connsiteY12" fmla="*/ 4018548 h 4528154"/>
                  <a:gd name="connsiteX13" fmla="*/ 677030 w 5501693"/>
                  <a:gd name="connsiteY13" fmla="*/ 3982453 h 4528154"/>
                  <a:gd name="connsiteX14" fmla="*/ 689062 w 5501693"/>
                  <a:gd name="connsiteY14" fmla="*/ 3946358 h 4528154"/>
                  <a:gd name="connsiteX15" fmla="*/ 725157 w 5501693"/>
                  <a:gd name="connsiteY15" fmla="*/ 3922295 h 4528154"/>
                  <a:gd name="connsiteX16" fmla="*/ 833441 w 5501693"/>
                  <a:gd name="connsiteY16" fmla="*/ 3838074 h 4528154"/>
                  <a:gd name="connsiteX17" fmla="*/ 905630 w 5501693"/>
                  <a:gd name="connsiteY17" fmla="*/ 3789948 h 4528154"/>
                  <a:gd name="connsiteX18" fmla="*/ 941725 w 5501693"/>
                  <a:gd name="connsiteY18" fmla="*/ 3765885 h 4528154"/>
                  <a:gd name="connsiteX19" fmla="*/ 1025946 w 5501693"/>
                  <a:gd name="connsiteY19" fmla="*/ 3729790 h 4528154"/>
                  <a:gd name="connsiteX20" fmla="*/ 1098136 w 5501693"/>
                  <a:gd name="connsiteY20" fmla="*/ 3705727 h 4528154"/>
                  <a:gd name="connsiteX21" fmla="*/ 1134230 w 5501693"/>
                  <a:gd name="connsiteY21" fmla="*/ 3693695 h 4528154"/>
                  <a:gd name="connsiteX22" fmla="*/ 1326736 w 5501693"/>
                  <a:gd name="connsiteY22" fmla="*/ 3669632 h 4528154"/>
                  <a:gd name="connsiteX23" fmla="*/ 1459083 w 5501693"/>
                  <a:gd name="connsiteY23" fmla="*/ 3645569 h 4528154"/>
                  <a:gd name="connsiteX24" fmla="*/ 1531272 w 5501693"/>
                  <a:gd name="connsiteY24" fmla="*/ 3621506 h 4528154"/>
                  <a:gd name="connsiteX25" fmla="*/ 1567367 w 5501693"/>
                  <a:gd name="connsiteY25" fmla="*/ 3609474 h 4528154"/>
                  <a:gd name="connsiteX26" fmla="*/ 1603462 w 5501693"/>
                  <a:gd name="connsiteY26" fmla="*/ 3597442 h 4528154"/>
                  <a:gd name="connsiteX27" fmla="*/ 1663620 w 5501693"/>
                  <a:gd name="connsiteY27" fmla="*/ 3465095 h 4528154"/>
                  <a:gd name="connsiteX28" fmla="*/ 1687683 w 5501693"/>
                  <a:gd name="connsiteY28" fmla="*/ 3392906 h 4528154"/>
                  <a:gd name="connsiteX29" fmla="*/ 1699715 w 5501693"/>
                  <a:gd name="connsiteY29" fmla="*/ 3332748 h 4528154"/>
                  <a:gd name="connsiteX30" fmla="*/ 1723778 w 5501693"/>
                  <a:gd name="connsiteY30" fmla="*/ 3260558 h 4528154"/>
                  <a:gd name="connsiteX31" fmla="*/ 1735809 w 5501693"/>
                  <a:gd name="connsiteY31" fmla="*/ 3188369 h 4528154"/>
                  <a:gd name="connsiteX32" fmla="*/ 1759872 w 5501693"/>
                  <a:gd name="connsiteY32" fmla="*/ 3104148 h 4528154"/>
                  <a:gd name="connsiteX33" fmla="*/ 1771904 w 5501693"/>
                  <a:gd name="connsiteY33" fmla="*/ 3056021 h 4528154"/>
                  <a:gd name="connsiteX34" fmla="*/ 1795967 w 5501693"/>
                  <a:gd name="connsiteY34" fmla="*/ 2983832 h 4528154"/>
                  <a:gd name="connsiteX35" fmla="*/ 1820030 w 5501693"/>
                  <a:gd name="connsiteY35" fmla="*/ 2947737 h 4528154"/>
                  <a:gd name="connsiteX36" fmla="*/ 1856125 w 5501693"/>
                  <a:gd name="connsiteY36" fmla="*/ 2875548 h 4528154"/>
                  <a:gd name="connsiteX37" fmla="*/ 1892220 w 5501693"/>
                  <a:gd name="connsiteY37" fmla="*/ 2863516 h 4528154"/>
                  <a:gd name="connsiteX38" fmla="*/ 1928315 w 5501693"/>
                  <a:gd name="connsiteY38" fmla="*/ 2827421 h 4528154"/>
                  <a:gd name="connsiteX39" fmla="*/ 2036599 w 5501693"/>
                  <a:gd name="connsiteY39" fmla="*/ 2767264 h 4528154"/>
                  <a:gd name="connsiteX40" fmla="*/ 2120820 w 5501693"/>
                  <a:gd name="connsiteY40" fmla="*/ 2755232 h 4528154"/>
                  <a:gd name="connsiteX41" fmla="*/ 2229104 w 5501693"/>
                  <a:gd name="connsiteY41" fmla="*/ 2695074 h 4528154"/>
                  <a:gd name="connsiteX42" fmla="*/ 2265199 w 5501693"/>
                  <a:gd name="connsiteY42" fmla="*/ 2658979 h 4528154"/>
                  <a:gd name="connsiteX43" fmla="*/ 2313325 w 5501693"/>
                  <a:gd name="connsiteY43" fmla="*/ 2598821 h 4528154"/>
                  <a:gd name="connsiteX44" fmla="*/ 2349420 w 5501693"/>
                  <a:gd name="connsiteY44" fmla="*/ 2574758 h 4528154"/>
                  <a:gd name="connsiteX45" fmla="*/ 2409578 w 5501693"/>
                  <a:gd name="connsiteY45" fmla="*/ 2514600 h 4528154"/>
                  <a:gd name="connsiteX46" fmla="*/ 2505830 w 5501693"/>
                  <a:gd name="connsiteY46" fmla="*/ 2430379 h 4528154"/>
                  <a:gd name="connsiteX47" fmla="*/ 2578020 w 5501693"/>
                  <a:gd name="connsiteY47" fmla="*/ 2406316 h 4528154"/>
                  <a:gd name="connsiteX48" fmla="*/ 2614115 w 5501693"/>
                  <a:gd name="connsiteY48" fmla="*/ 2394285 h 4528154"/>
                  <a:gd name="connsiteX49" fmla="*/ 2650209 w 5501693"/>
                  <a:gd name="connsiteY49" fmla="*/ 2382253 h 4528154"/>
                  <a:gd name="connsiteX50" fmla="*/ 2722399 w 5501693"/>
                  <a:gd name="connsiteY50" fmla="*/ 2370221 h 4528154"/>
                  <a:gd name="connsiteX51" fmla="*/ 2818651 w 5501693"/>
                  <a:gd name="connsiteY51" fmla="*/ 2286000 h 4528154"/>
                  <a:gd name="connsiteX52" fmla="*/ 2842715 w 5501693"/>
                  <a:gd name="connsiteY52" fmla="*/ 2261937 h 4528154"/>
                  <a:gd name="connsiteX53" fmla="*/ 2902872 w 5501693"/>
                  <a:gd name="connsiteY53" fmla="*/ 2213811 h 4528154"/>
                  <a:gd name="connsiteX54" fmla="*/ 2914904 w 5501693"/>
                  <a:gd name="connsiteY54" fmla="*/ 2177716 h 4528154"/>
                  <a:gd name="connsiteX55" fmla="*/ 2987093 w 5501693"/>
                  <a:gd name="connsiteY55" fmla="*/ 2129590 h 4528154"/>
                  <a:gd name="connsiteX56" fmla="*/ 3023188 w 5501693"/>
                  <a:gd name="connsiteY56" fmla="*/ 2105527 h 4528154"/>
                  <a:gd name="connsiteX57" fmla="*/ 3059283 w 5501693"/>
                  <a:gd name="connsiteY57" fmla="*/ 2069432 h 4528154"/>
                  <a:gd name="connsiteX58" fmla="*/ 3131472 w 5501693"/>
                  <a:gd name="connsiteY58" fmla="*/ 2021306 h 4528154"/>
                  <a:gd name="connsiteX59" fmla="*/ 3155536 w 5501693"/>
                  <a:gd name="connsiteY59" fmla="*/ 1997242 h 4528154"/>
                  <a:gd name="connsiteX60" fmla="*/ 3227725 w 5501693"/>
                  <a:gd name="connsiteY60" fmla="*/ 1973179 h 4528154"/>
                  <a:gd name="connsiteX61" fmla="*/ 3263820 w 5501693"/>
                  <a:gd name="connsiteY61" fmla="*/ 1961148 h 4528154"/>
                  <a:gd name="connsiteX62" fmla="*/ 3299915 w 5501693"/>
                  <a:gd name="connsiteY62" fmla="*/ 1949116 h 4528154"/>
                  <a:gd name="connsiteX63" fmla="*/ 3360072 w 5501693"/>
                  <a:gd name="connsiteY63" fmla="*/ 1937085 h 4528154"/>
                  <a:gd name="connsiteX64" fmla="*/ 3432262 w 5501693"/>
                  <a:gd name="connsiteY64" fmla="*/ 1913021 h 4528154"/>
                  <a:gd name="connsiteX65" fmla="*/ 3528515 w 5501693"/>
                  <a:gd name="connsiteY65" fmla="*/ 1888958 h 4528154"/>
                  <a:gd name="connsiteX66" fmla="*/ 3552578 w 5501693"/>
                  <a:gd name="connsiteY66" fmla="*/ 1852864 h 4528154"/>
                  <a:gd name="connsiteX67" fmla="*/ 3576641 w 5501693"/>
                  <a:gd name="connsiteY67" fmla="*/ 1828800 h 4528154"/>
                  <a:gd name="connsiteX68" fmla="*/ 3600704 w 5501693"/>
                  <a:gd name="connsiteY68" fmla="*/ 1744579 h 4528154"/>
                  <a:gd name="connsiteX69" fmla="*/ 3624767 w 5501693"/>
                  <a:gd name="connsiteY69" fmla="*/ 1660358 h 4528154"/>
                  <a:gd name="connsiteX70" fmla="*/ 3636799 w 5501693"/>
                  <a:gd name="connsiteY70" fmla="*/ 1576137 h 4528154"/>
                  <a:gd name="connsiteX71" fmla="*/ 3660862 w 5501693"/>
                  <a:gd name="connsiteY71" fmla="*/ 1528011 h 4528154"/>
                  <a:gd name="connsiteX72" fmla="*/ 3672893 w 5501693"/>
                  <a:gd name="connsiteY72" fmla="*/ 1491916 h 4528154"/>
                  <a:gd name="connsiteX73" fmla="*/ 3696957 w 5501693"/>
                  <a:gd name="connsiteY73" fmla="*/ 1467853 h 4528154"/>
                  <a:gd name="connsiteX74" fmla="*/ 3757115 w 5501693"/>
                  <a:gd name="connsiteY74" fmla="*/ 1407695 h 4528154"/>
                  <a:gd name="connsiteX75" fmla="*/ 3781178 w 5501693"/>
                  <a:gd name="connsiteY75" fmla="*/ 1371600 h 4528154"/>
                  <a:gd name="connsiteX76" fmla="*/ 3817272 w 5501693"/>
                  <a:gd name="connsiteY76" fmla="*/ 1359569 h 4528154"/>
                  <a:gd name="connsiteX77" fmla="*/ 3841336 w 5501693"/>
                  <a:gd name="connsiteY77" fmla="*/ 1335506 h 4528154"/>
                  <a:gd name="connsiteX78" fmla="*/ 3877430 w 5501693"/>
                  <a:gd name="connsiteY78" fmla="*/ 1311442 h 4528154"/>
                  <a:gd name="connsiteX79" fmla="*/ 3961651 w 5501693"/>
                  <a:gd name="connsiteY79" fmla="*/ 1203158 h 4528154"/>
                  <a:gd name="connsiteX80" fmla="*/ 3985715 w 5501693"/>
                  <a:gd name="connsiteY80" fmla="*/ 1179095 h 4528154"/>
                  <a:gd name="connsiteX81" fmla="*/ 4057904 w 5501693"/>
                  <a:gd name="connsiteY81" fmla="*/ 1130969 h 4528154"/>
                  <a:gd name="connsiteX82" fmla="*/ 4130093 w 5501693"/>
                  <a:gd name="connsiteY82" fmla="*/ 1058779 h 4528154"/>
                  <a:gd name="connsiteX83" fmla="*/ 4178220 w 5501693"/>
                  <a:gd name="connsiteY83" fmla="*/ 998621 h 4528154"/>
                  <a:gd name="connsiteX84" fmla="*/ 4190251 w 5501693"/>
                  <a:gd name="connsiteY84" fmla="*/ 962527 h 4528154"/>
                  <a:gd name="connsiteX85" fmla="*/ 4298536 w 5501693"/>
                  <a:gd name="connsiteY85" fmla="*/ 878306 h 4528154"/>
                  <a:gd name="connsiteX86" fmla="*/ 4370725 w 5501693"/>
                  <a:gd name="connsiteY86" fmla="*/ 842211 h 4528154"/>
                  <a:gd name="connsiteX87" fmla="*/ 4466978 w 5501693"/>
                  <a:gd name="connsiteY87" fmla="*/ 830179 h 4528154"/>
                  <a:gd name="connsiteX88" fmla="*/ 4515104 w 5501693"/>
                  <a:gd name="connsiteY88" fmla="*/ 782053 h 4528154"/>
                  <a:gd name="connsiteX89" fmla="*/ 4563230 w 5501693"/>
                  <a:gd name="connsiteY89" fmla="*/ 709864 h 4528154"/>
                  <a:gd name="connsiteX90" fmla="*/ 4587293 w 5501693"/>
                  <a:gd name="connsiteY90" fmla="*/ 673769 h 4528154"/>
                  <a:gd name="connsiteX91" fmla="*/ 4623388 w 5501693"/>
                  <a:gd name="connsiteY91" fmla="*/ 601579 h 4528154"/>
                  <a:gd name="connsiteX92" fmla="*/ 4635420 w 5501693"/>
                  <a:gd name="connsiteY92" fmla="*/ 565485 h 4528154"/>
                  <a:gd name="connsiteX93" fmla="*/ 4659483 w 5501693"/>
                  <a:gd name="connsiteY93" fmla="*/ 529390 h 4528154"/>
                  <a:gd name="connsiteX94" fmla="*/ 4671515 w 5501693"/>
                  <a:gd name="connsiteY94" fmla="*/ 493295 h 4528154"/>
                  <a:gd name="connsiteX95" fmla="*/ 4719641 w 5501693"/>
                  <a:gd name="connsiteY95" fmla="*/ 457200 h 4528154"/>
                  <a:gd name="connsiteX96" fmla="*/ 4755736 w 5501693"/>
                  <a:gd name="connsiteY96" fmla="*/ 409074 h 4528154"/>
                  <a:gd name="connsiteX97" fmla="*/ 4803862 w 5501693"/>
                  <a:gd name="connsiteY97" fmla="*/ 372979 h 4528154"/>
                  <a:gd name="connsiteX98" fmla="*/ 4839957 w 5501693"/>
                  <a:gd name="connsiteY98" fmla="*/ 324853 h 4528154"/>
                  <a:gd name="connsiteX99" fmla="*/ 4888083 w 5501693"/>
                  <a:gd name="connsiteY99" fmla="*/ 288758 h 4528154"/>
                  <a:gd name="connsiteX100" fmla="*/ 4912146 w 5501693"/>
                  <a:gd name="connsiteY100" fmla="*/ 252664 h 4528154"/>
                  <a:gd name="connsiteX101" fmla="*/ 4936209 w 5501693"/>
                  <a:gd name="connsiteY101" fmla="*/ 228600 h 4528154"/>
                  <a:gd name="connsiteX102" fmla="*/ 4948241 w 5501693"/>
                  <a:gd name="connsiteY102" fmla="*/ 192506 h 4528154"/>
                  <a:gd name="connsiteX103" fmla="*/ 5008399 w 5501693"/>
                  <a:gd name="connsiteY103" fmla="*/ 144379 h 4528154"/>
                  <a:gd name="connsiteX104" fmla="*/ 5176841 w 5501693"/>
                  <a:gd name="connsiteY104" fmla="*/ 108285 h 4528154"/>
                  <a:gd name="connsiteX105" fmla="*/ 5212936 w 5501693"/>
                  <a:gd name="connsiteY105" fmla="*/ 96253 h 4528154"/>
                  <a:gd name="connsiteX106" fmla="*/ 5236999 w 5501693"/>
                  <a:gd name="connsiteY106" fmla="*/ 60158 h 4528154"/>
                  <a:gd name="connsiteX107" fmla="*/ 5309188 w 5501693"/>
                  <a:gd name="connsiteY107" fmla="*/ 36095 h 4528154"/>
                  <a:gd name="connsiteX108" fmla="*/ 5381378 w 5501693"/>
                  <a:gd name="connsiteY108" fmla="*/ 12032 h 4528154"/>
                  <a:gd name="connsiteX109" fmla="*/ 5417472 w 5501693"/>
                  <a:gd name="connsiteY109" fmla="*/ 0 h 4528154"/>
                  <a:gd name="connsiteX110" fmla="*/ 5501693 w 5501693"/>
                  <a:gd name="connsiteY110" fmla="*/ 60158 h 4528154"/>
                  <a:gd name="connsiteX111" fmla="*/ 5413067 w 5501693"/>
                  <a:gd name="connsiteY111" fmla="*/ 4132425 h 4528154"/>
                  <a:gd name="connsiteX112" fmla="*/ 1401636 w 5501693"/>
                  <a:gd name="connsiteY112" fmla="*/ 4431306 h 4528154"/>
                  <a:gd name="connsiteX0" fmla="*/ 1401636 w 5501693"/>
                  <a:gd name="connsiteY0" fmla="*/ 4431306 h 4528154"/>
                  <a:gd name="connsiteX1" fmla="*/ 75451 w 5501693"/>
                  <a:gd name="connsiteY1" fmla="*/ 4415590 h 4528154"/>
                  <a:gd name="connsiteX2" fmla="*/ 183736 w 5501693"/>
                  <a:gd name="connsiteY2" fmla="*/ 4355432 h 4528154"/>
                  <a:gd name="connsiteX3" fmla="*/ 255925 w 5501693"/>
                  <a:gd name="connsiteY3" fmla="*/ 4319337 h 4528154"/>
                  <a:gd name="connsiteX4" fmla="*/ 292020 w 5501693"/>
                  <a:gd name="connsiteY4" fmla="*/ 4307306 h 4528154"/>
                  <a:gd name="connsiteX5" fmla="*/ 352178 w 5501693"/>
                  <a:gd name="connsiteY5" fmla="*/ 4271211 h 4528154"/>
                  <a:gd name="connsiteX6" fmla="*/ 388272 w 5501693"/>
                  <a:gd name="connsiteY6" fmla="*/ 4247148 h 4528154"/>
                  <a:gd name="connsiteX7" fmla="*/ 412336 w 5501693"/>
                  <a:gd name="connsiteY7" fmla="*/ 4223085 h 4528154"/>
                  <a:gd name="connsiteX8" fmla="*/ 448430 w 5501693"/>
                  <a:gd name="connsiteY8" fmla="*/ 4211053 h 4528154"/>
                  <a:gd name="connsiteX9" fmla="*/ 496557 w 5501693"/>
                  <a:gd name="connsiteY9" fmla="*/ 4150895 h 4528154"/>
                  <a:gd name="connsiteX10" fmla="*/ 544683 w 5501693"/>
                  <a:gd name="connsiteY10" fmla="*/ 4102769 h 4528154"/>
                  <a:gd name="connsiteX11" fmla="*/ 604841 w 5501693"/>
                  <a:gd name="connsiteY11" fmla="*/ 4054642 h 4528154"/>
                  <a:gd name="connsiteX12" fmla="*/ 616872 w 5501693"/>
                  <a:gd name="connsiteY12" fmla="*/ 4018548 h 4528154"/>
                  <a:gd name="connsiteX13" fmla="*/ 677030 w 5501693"/>
                  <a:gd name="connsiteY13" fmla="*/ 3982453 h 4528154"/>
                  <a:gd name="connsiteX14" fmla="*/ 689062 w 5501693"/>
                  <a:gd name="connsiteY14" fmla="*/ 3946358 h 4528154"/>
                  <a:gd name="connsiteX15" fmla="*/ 725157 w 5501693"/>
                  <a:gd name="connsiteY15" fmla="*/ 3922295 h 4528154"/>
                  <a:gd name="connsiteX16" fmla="*/ 833441 w 5501693"/>
                  <a:gd name="connsiteY16" fmla="*/ 3838074 h 4528154"/>
                  <a:gd name="connsiteX17" fmla="*/ 905630 w 5501693"/>
                  <a:gd name="connsiteY17" fmla="*/ 3789948 h 4528154"/>
                  <a:gd name="connsiteX18" fmla="*/ 941725 w 5501693"/>
                  <a:gd name="connsiteY18" fmla="*/ 3765885 h 4528154"/>
                  <a:gd name="connsiteX19" fmla="*/ 1025946 w 5501693"/>
                  <a:gd name="connsiteY19" fmla="*/ 3729790 h 4528154"/>
                  <a:gd name="connsiteX20" fmla="*/ 1098136 w 5501693"/>
                  <a:gd name="connsiteY20" fmla="*/ 3705727 h 4528154"/>
                  <a:gd name="connsiteX21" fmla="*/ 1134230 w 5501693"/>
                  <a:gd name="connsiteY21" fmla="*/ 3693695 h 4528154"/>
                  <a:gd name="connsiteX22" fmla="*/ 1326736 w 5501693"/>
                  <a:gd name="connsiteY22" fmla="*/ 3669632 h 4528154"/>
                  <a:gd name="connsiteX23" fmla="*/ 1459083 w 5501693"/>
                  <a:gd name="connsiteY23" fmla="*/ 3645569 h 4528154"/>
                  <a:gd name="connsiteX24" fmla="*/ 1531272 w 5501693"/>
                  <a:gd name="connsiteY24" fmla="*/ 3621506 h 4528154"/>
                  <a:gd name="connsiteX25" fmla="*/ 1567367 w 5501693"/>
                  <a:gd name="connsiteY25" fmla="*/ 3609474 h 4528154"/>
                  <a:gd name="connsiteX26" fmla="*/ 1603462 w 5501693"/>
                  <a:gd name="connsiteY26" fmla="*/ 3597442 h 4528154"/>
                  <a:gd name="connsiteX27" fmla="*/ 1663620 w 5501693"/>
                  <a:gd name="connsiteY27" fmla="*/ 3465095 h 4528154"/>
                  <a:gd name="connsiteX28" fmla="*/ 1687683 w 5501693"/>
                  <a:gd name="connsiteY28" fmla="*/ 3392906 h 4528154"/>
                  <a:gd name="connsiteX29" fmla="*/ 1699715 w 5501693"/>
                  <a:gd name="connsiteY29" fmla="*/ 3332748 h 4528154"/>
                  <a:gd name="connsiteX30" fmla="*/ 1723778 w 5501693"/>
                  <a:gd name="connsiteY30" fmla="*/ 3260558 h 4528154"/>
                  <a:gd name="connsiteX31" fmla="*/ 1735809 w 5501693"/>
                  <a:gd name="connsiteY31" fmla="*/ 3188369 h 4528154"/>
                  <a:gd name="connsiteX32" fmla="*/ 1759872 w 5501693"/>
                  <a:gd name="connsiteY32" fmla="*/ 3104148 h 4528154"/>
                  <a:gd name="connsiteX33" fmla="*/ 1771904 w 5501693"/>
                  <a:gd name="connsiteY33" fmla="*/ 3056021 h 4528154"/>
                  <a:gd name="connsiteX34" fmla="*/ 1795967 w 5501693"/>
                  <a:gd name="connsiteY34" fmla="*/ 2983832 h 4528154"/>
                  <a:gd name="connsiteX35" fmla="*/ 1820030 w 5501693"/>
                  <a:gd name="connsiteY35" fmla="*/ 2947737 h 4528154"/>
                  <a:gd name="connsiteX36" fmla="*/ 1856125 w 5501693"/>
                  <a:gd name="connsiteY36" fmla="*/ 2875548 h 4528154"/>
                  <a:gd name="connsiteX37" fmla="*/ 1892220 w 5501693"/>
                  <a:gd name="connsiteY37" fmla="*/ 2863516 h 4528154"/>
                  <a:gd name="connsiteX38" fmla="*/ 1928315 w 5501693"/>
                  <a:gd name="connsiteY38" fmla="*/ 2827421 h 4528154"/>
                  <a:gd name="connsiteX39" fmla="*/ 2036599 w 5501693"/>
                  <a:gd name="connsiteY39" fmla="*/ 2767264 h 4528154"/>
                  <a:gd name="connsiteX40" fmla="*/ 2120820 w 5501693"/>
                  <a:gd name="connsiteY40" fmla="*/ 2755232 h 4528154"/>
                  <a:gd name="connsiteX41" fmla="*/ 2229104 w 5501693"/>
                  <a:gd name="connsiteY41" fmla="*/ 2695074 h 4528154"/>
                  <a:gd name="connsiteX42" fmla="*/ 2265199 w 5501693"/>
                  <a:gd name="connsiteY42" fmla="*/ 2658979 h 4528154"/>
                  <a:gd name="connsiteX43" fmla="*/ 2313325 w 5501693"/>
                  <a:gd name="connsiteY43" fmla="*/ 2598821 h 4528154"/>
                  <a:gd name="connsiteX44" fmla="*/ 2349420 w 5501693"/>
                  <a:gd name="connsiteY44" fmla="*/ 2574758 h 4528154"/>
                  <a:gd name="connsiteX45" fmla="*/ 2409578 w 5501693"/>
                  <a:gd name="connsiteY45" fmla="*/ 2514600 h 4528154"/>
                  <a:gd name="connsiteX46" fmla="*/ 2505830 w 5501693"/>
                  <a:gd name="connsiteY46" fmla="*/ 2430379 h 4528154"/>
                  <a:gd name="connsiteX47" fmla="*/ 2578020 w 5501693"/>
                  <a:gd name="connsiteY47" fmla="*/ 2406316 h 4528154"/>
                  <a:gd name="connsiteX48" fmla="*/ 2614115 w 5501693"/>
                  <a:gd name="connsiteY48" fmla="*/ 2394285 h 4528154"/>
                  <a:gd name="connsiteX49" fmla="*/ 2650209 w 5501693"/>
                  <a:gd name="connsiteY49" fmla="*/ 2382253 h 4528154"/>
                  <a:gd name="connsiteX50" fmla="*/ 2722399 w 5501693"/>
                  <a:gd name="connsiteY50" fmla="*/ 2370221 h 4528154"/>
                  <a:gd name="connsiteX51" fmla="*/ 2818651 w 5501693"/>
                  <a:gd name="connsiteY51" fmla="*/ 2286000 h 4528154"/>
                  <a:gd name="connsiteX52" fmla="*/ 2842715 w 5501693"/>
                  <a:gd name="connsiteY52" fmla="*/ 2261937 h 4528154"/>
                  <a:gd name="connsiteX53" fmla="*/ 2902872 w 5501693"/>
                  <a:gd name="connsiteY53" fmla="*/ 2213811 h 4528154"/>
                  <a:gd name="connsiteX54" fmla="*/ 2914904 w 5501693"/>
                  <a:gd name="connsiteY54" fmla="*/ 2177716 h 4528154"/>
                  <a:gd name="connsiteX55" fmla="*/ 2987093 w 5501693"/>
                  <a:gd name="connsiteY55" fmla="*/ 2129590 h 4528154"/>
                  <a:gd name="connsiteX56" fmla="*/ 3023188 w 5501693"/>
                  <a:gd name="connsiteY56" fmla="*/ 2105527 h 4528154"/>
                  <a:gd name="connsiteX57" fmla="*/ 3059283 w 5501693"/>
                  <a:gd name="connsiteY57" fmla="*/ 2069432 h 4528154"/>
                  <a:gd name="connsiteX58" fmla="*/ 3131472 w 5501693"/>
                  <a:gd name="connsiteY58" fmla="*/ 2021306 h 4528154"/>
                  <a:gd name="connsiteX59" fmla="*/ 3155536 w 5501693"/>
                  <a:gd name="connsiteY59" fmla="*/ 1997242 h 4528154"/>
                  <a:gd name="connsiteX60" fmla="*/ 3227725 w 5501693"/>
                  <a:gd name="connsiteY60" fmla="*/ 1973179 h 4528154"/>
                  <a:gd name="connsiteX61" fmla="*/ 3263820 w 5501693"/>
                  <a:gd name="connsiteY61" fmla="*/ 1961148 h 4528154"/>
                  <a:gd name="connsiteX62" fmla="*/ 3299915 w 5501693"/>
                  <a:gd name="connsiteY62" fmla="*/ 1949116 h 4528154"/>
                  <a:gd name="connsiteX63" fmla="*/ 3360072 w 5501693"/>
                  <a:gd name="connsiteY63" fmla="*/ 1937085 h 4528154"/>
                  <a:gd name="connsiteX64" fmla="*/ 3432262 w 5501693"/>
                  <a:gd name="connsiteY64" fmla="*/ 1913021 h 4528154"/>
                  <a:gd name="connsiteX65" fmla="*/ 3528515 w 5501693"/>
                  <a:gd name="connsiteY65" fmla="*/ 1888958 h 4528154"/>
                  <a:gd name="connsiteX66" fmla="*/ 3552578 w 5501693"/>
                  <a:gd name="connsiteY66" fmla="*/ 1852864 h 4528154"/>
                  <a:gd name="connsiteX67" fmla="*/ 3576641 w 5501693"/>
                  <a:gd name="connsiteY67" fmla="*/ 1828800 h 4528154"/>
                  <a:gd name="connsiteX68" fmla="*/ 3600704 w 5501693"/>
                  <a:gd name="connsiteY68" fmla="*/ 1744579 h 4528154"/>
                  <a:gd name="connsiteX69" fmla="*/ 3624767 w 5501693"/>
                  <a:gd name="connsiteY69" fmla="*/ 1660358 h 4528154"/>
                  <a:gd name="connsiteX70" fmla="*/ 3636799 w 5501693"/>
                  <a:gd name="connsiteY70" fmla="*/ 1576137 h 4528154"/>
                  <a:gd name="connsiteX71" fmla="*/ 3660862 w 5501693"/>
                  <a:gd name="connsiteY71" fmla="*/ 1528011 h 4528154"/>
                  <a:gd name="connsiteX72" fmla="*/ 3672893 w 5501693"/>
                  <a:gd name="connsiteY72" fmla="*/ 1491916 h 4528154"/>
                  <a:gd name="connsiteX73" fmla="*/ 3696957 w 5501693"/>
                  <a:gd name="connsiteY73" fmla="*/ 1467853 h 4528154"/>
                  <a:gd name="connsiteX74" fmla="*/ 3757115 w 5501693"/>
                  <a:gd name="connsiteY74" fmla="*/ 1407695 h 4528154"/>
                  <a:gd name="connsiteX75" fmla="*/ 3781178 w 5501693"/>
                  <a:gd name="connsiteY75" fmla="*/ 1371600 h 4528154"/>
                  <a:gd name="connsiteX76" fmla="*/ 3817272 w 5501693"/>
                  <a:gd name="connsiteY76" fmla="*/ 1359569 h 4528154"/>
                  <a:gd name="connsiteX77" fmla="*/ 3841336 w 5501693"/>
                  <a:gd name="connsiteY77" fmla="*/ 1335506 h 4528154"/>
                  <a:gd name="connsiteX78" fmla="*/ 3877430 w 5501693"/>
                  <a:gd name="connsiteY78" fmla="*/ 1311442 h 4528154"/>
                  <a:gd name="connsiteX79" fmla="*/ 3961651 w 5501693"/>
                  <a:gd name="connsiteY79" fmla="*/ 1203158 h 4528154"/>
                  <a:gd name="connsiteX80" fmla="*/ 3985715 w 5501693"/>
                  <a:gd name="connsiteY80" fmla="*/ 1179095 h 4528154"/>
                  <a:gd name="connsiteX81" fmla="*/ 4057904 w 5501693"/>
                  <a:gd name="connsiteY81" fmla="*/ 1130969 h 4528154"/>
                  <a:gd name="connsiteX82" fmla="*/ 4130093 w 5501693"/>
                  <a:gd name="connsiteY82" fmla="*/ 1058779 h 4528154"/>
                  <a:gd name="connsiteX83" fmla="*/ 4178220 w 5501693"/>
                  <a:gd name="connsiteY83" fmla="*/ 998621 h 4528154"/>
                  <a:gd name="connsiteX84" fmla="*/ 4190251 w 5501693"/>
                  <a:gd name="connsiteY84" fmla="*/ 962527 h 4528154"/>
                  <a:gd name="connsiteX85" fmla="*/ 4298536 w 5501693"/>
                  <a:gd name="connsiteY85" fmla="*/ 878306 h 4528154"/>
                  <a:gd name="connsiteX86" fmla="*/ 4370725 w 5501693"/>
                  <a:gd name="connsiteY86" fmla="*/ 842211 h 4528154"/>
                  <a:gd name="connsiteX87" fmla="*/ 4466978 w 5501693"/>
                  <a:gd name="connsiteY87" fmla="*/ 830179 h 4528154"/>
                  <a:gd name="connsiteX88" fmla="*/ 4515104 w 5501693"/>
                  <a:gd name="connsiteY88" fmla="*/ 782053 h 4528154"/>
                  <a:gd name="connsiteX89" fmla="*/ 4563230 w 5501693"/>
                  <a:gd name="connsiteY89" fmla="*/ 709864 h 4528154"/>
                  <a:gd name="connsiteX90" fmla="*/ 4587293 w 5501693"/>
                  <a:gd name="connsiteY90" fmla="*/ 673769 h 4528154"/>
                  <a:gd name="connsiteX91" fmla="*/ 4623388 w 5501693"/>
                  <a:gd name="connsiteY91" fmla="*/ 601579 h 4528154"/>
                  <a:gd name="connsiteX92" fmla="*/ 4635420 w 5501693"/>
                  <a:gd name="connsiteY92" fmla="*/ 565485 h 4528154"/>
                  <a:gd name="connsiteX93" fmla="*/ 4659483 w 5501693"/>
                  <a:gd name="connsiteY93" fmla="*/ 529390 h 4528154"/>
                  <a:gd name="connsiteX94" fmla="*/ 4671515 w 5501693"/>
                  <a:gd name="connsiteY94" fmla="*/ 493295 h 4528154"/>
                  <a:gd name="connsiteX95" fmla="*/ 4719641 w 5501693"/>
                  <a:gd name="connsiteY95" fmla="*/ 457200 h 4528154"/>
                  <a:gd name="connsiteX96" fmla="*/ 4755736 w 5501693"/>
                  <a:gd name="connsiteY96" fmla="*/ 409074 h 4528154"/>
                  <a:gd name="connsiteX97" fmla="*/ 4803862 w 5501693"/>
                  <a:gd name="connsiteY97" fmla="*/ 372979 h 4528154"/>
                  <a:gd name="connsiteX98" fmla="*/ 4839957 w 5501693"/>
                  <a:gd name="connsiteY98" fmla="*/ 324853 h 4528154"/>
                  <a:gd name="connsiteX99" fmla="*/ 4888083 w 5501693"/>
                  <a:gd name="connsiteY99" fmla="*/ 288758 h 4528154"/>
                  <a:gd name="connsiteX100" fmla="*/ 4912146 w 5501693"/>
                  <a:gd name="connsiteY100" fmla="*/ 252664 h 4528154"/>
                  <a:gd name="connsiteX101" fmla="*/ 4936209 w 5501693"/>
                  <a:gd name="connsiteY101" fmla="*/ 228600 h 4528154"/>
                  <a:gd name="connsiteX102" fmla="*/ 4948241 w 5501693"/>
                  <a:gd name="connsiteY102" fmla="*/ 192506 h 4528154"/>
                  <a:gd name="connsiteX103" fmla="*/ 5008399 w 5501693"/>
                  <a:gd name="connsiteY103" fmla="*/ 144379 h 4528154"/>
                  <a:gd name="connsiteX104" fmla="*/ 5176841 w 5501693"/>
                  <a:gd name="connsiteY104" fmla="*/ 108285 h 4528154"/>
                  <a:gd name="connsiteX105" fmla="*/ 5212936 w 5501693"/>
                  <a:gd name="connsiteY105" fmla="*/ 96253 h 4528154"/>
                  <a:gd name="connsiteX106" fmla="*/ 5236999 w 5501693"/>
                  <a:gd name="connsiteY106" fmla="*/ 60158 h 4528154"/>
                  <a:gd name="connsiteX107" fmla="*/ 5309188 w 5501693"/>
                  <a:gd name="connsiteY107" fmla="*/ 36095 h 4528154"/>
                  <a:gd name="connsiteX108" fmla="*/ 5381378 w 5501693"/>
                  <a:gd name="connsiteY108" fmla="*/ 12032 h 4528154"/>
                  <a:gd name="connsiteX109" fmla="*/ 5417472 w 5501693"/>
                  <a:gd name="connsiteY109" fmla="*/ 0 h 4528154"/>
                  <a:gd name="connsiteX110" fmla="*/ 5501693 w 5501693"/>
                  <a:gd name="connsiteY110" fmla="*/ 60158 h 4528154"/>
                  <a:gd name="connsiteX111" fmla="*/ 5413067 w 5501693"/>
                  <a:gd name="connsiteY111" fmla="*/ 4132425 h 4528154"/>
                  <a:gd name="connsiteX112" fmla="*/ 1401636 w 5501693"/>
                  <a:gd name="connsiteY112" fmla="*/ 4431306 h 4528154"/>
                  <a:gd name="connsiteX0" fmla="*/ 1401636 w 5507903"/>
                  <a:gd name="connsiteY0" fmla="*/ 4431306 h 4673683"/>
                  <a:gd name="connsiteX1" fmla="*/ 75451 w 5507903"/>
                  <a:gd name="connsiteY1" fmla="*/ 4415590 h 4673683"/>
                  <a:gd name="connsiteX2" fmla="*/ 183736 w 5507903"/>
                  <a:gd name="connsiteY2" fmla="*/ 4355432 h 4673683"/>
                  <a:gd name="connsiteX3" fmla="*/ 255925 w 5507903"/>
                  <a:gd name="connsiteY3" fmla="*/ 4319337 h 4673683"/>
                  <a:gd name="connsiteX4" fmla="*/ 292020 w 5507903"/>
                  <a:gd name="connsiteY4" fmla="*/ 4307306 h 4673683"/>
                  <a:gd name="connsiteX5" fmla="*/ 352178 w 5507903"/>
                  <a:gd name="connsiteY5" fmla="*/ 4271211 h 4673683"/>
                  <a:gd name="connsiteX6" fmla="*/ 388272 w 5507903"/>
                  <a:gd name="connsiteY6" fmla="*/ 4247148 h 4673683"/>
                  <a:gd name="connsiteX7" fmla="*/ 412336 w 5507903"/>
                  <a:gd name="connsiteY7" fmla="*/ 4223085 h 4673683"/>
                  <a:gd name="connsiteX8" fmla="*/ 448430 w 5507903"/>
                  <a:gd name="connsiteY8" fmla="*/ 4211053 h 4673683"/>
                  <a:gd name="connsiteX9" fmla="*/ 496557 w 5507903"/>
                  <a:gd name="connsiteY9" fmla="*/ 4150895 h 4673683"/>
                  <a:gd name="connsiteX10" fmla="*/ 544683 w 5507903"/>
                  <a:gd name="connsiteY10" fmla="*/ 4102769 h 4673683"/>
                  <a:gd name="connsiteX11" fmla="*/ 604841 w 5507903"/>
                  <a:gd name="connsiteY11" fmla="*/ 4054642 h 4673683"/>
                  <a:gd name="connsiteX12" fmla="*/ 616872 w 5507903"/>
                  <a:gd name="connsiteY12" fmla="*/ 4018548 h 4673683"/>
                  <a:gd name="connsiteX13" fmla="*/ 677030 w 5507903"/>
                  <a:gd name="connsiteY13" fmla="*/ 3982453 h 4673683"/>
                  <a:gd name="connsiteX14" fmla="*/ 689062 w 5507903"/>
                  <a:gd name="connsiteY14" fmla="*/ 3946358 h 4673683"/>
                  <a:gd name="connsiteX15" fmla="*/ 725157 w 5507903"/>
                  <a:gd name="connsiteY15" fmla="*/ 3922295 h 4673683"/>
                  <a:gd name="connsiteX16" fmla="*/ 833441 w 5507903"/>
                  <a:gd name="connsiteY16" fmla="*/ 3838074 h 4673683"/>
                  <a:gd name="connsiteX17" fmla="*/ 905630 w 5507903"/>
                  <a:gd name="connsiteY17" fmla="*/ 3789948 h 4673683"/>
                  <a:gd name="connsiteX18" fmla="*/ 941725 w 5507903"/>
                  <a:gd name="connsiteY18" fmla="*/ 3765885 h 4673683"/>
                  <a:gd name="connsiteX19" fmla="*/ 1025946 w 5507903"/>
                  <a:gd name="connsiteY19" fmla="*/ 3729790 h 4673683"/>
                  <a:gd name="connsiteX20" fmla="*/ 1098136 w 5507903"/>
                  <a:gd name="connsiteY20" fmla="*/ 3705727 h 4673683"/>
                  <a:gd name="connsiteX21" fmla="*/ 1134230 w 5507903"/>
                  <a:gd name="connsiteY21" fmla="*/ 3693695 h 4673683"/>
                  <a:gd name="connsiteX22" fmla="*/ 1326736 w 5507903"/>
                  <a:gd name="connsiteY22" fmla="*/ 3669632 h 4673683"/>
                  <a:gd name="connsiteX23" fmla="*/ 1459083 w 5507903"/>
                  <a:gd name="connsiteY23" fmla="*/ 3645569 h 4673683"/>
                  <a:gd name="connsiteX24" fmla="*/ 1531272 w 5507903"/>
                  <a:gd name="connsiteY24" fmla="*/ 3621506 h 4673683"/>
                  <a:gd name="connsiteX25" fmla="*/ 1567367 w 5507903"/>
                  <a:gd name="connsiteY25" fmla="*/ 3609474 h 4673683"/>
                  <a:gd name="connsiteX26" fmla="*/ 1603462 w 5507903"/>
                  <a:gd name="connsiteY26" fmla="*/ 3597442 h 4673683"/>
                  <a:gd name="connsiteX27" fmla="*/ 1663620 w 5507903"/>
                  <a:gd name="connsiteY27" fmla="*/ 3465095 h 4673683"/>
                  <a:gd name="connsiteX28" fmla="*/ 1687683 w 5507903"/>
                  <a:gd name="connsiteY28" fmla="*/ 3392906 h 4673683"/>
                  <a:gd name="connsiteX29" fmla="*/ 1699715 w 5507903"/>
                  <a:gd name="connsiteY29" fmla="*/ 3332748 h 4673683"/>
                  <a:gd name="connsiteX30" fmla="*/ 1723778 w 5507903"/>
                  <a:gd name="connsiteY30" fmla="*/ 3260558 h 4673683"/>
                  <a:gd name="connsiteX31" fmla="*/ 1735809 w 5507903"/>
                  <a:gd name="connsiteY31" fmla="*/ 3188369 h 4673683"/>
                  <a:gd name="connsiteX32" fmla="*/ 1759872 w 5507903"/>
                  <a:gd name="connsiteY32" fmla="*/ 3104148 h 4673683"/>
                  <a:gd name="connsiteX33" fmla="*/ 1771904 w 5507903"/>
                  <a:gd name="connsiteY33" fmla="*/ 3056021 h 4673683"/>
                  <a:gd name="connsiteX34" fmla="*/ 1795967 w 5507903"/>
                  <a:gd name="connsiteY34" fmla="*/ 2983832 h 4673683"/>
                  <a:gd name="connsiteX35" fmla="*/ 1820030 w 5507903"/>
                  <a:gd name="connsiteY35" fmla="*/ 2947737 h 4673683"/>
                  <a:gd name="connsiteX36" fmla="*/ 1856125 w 5507903"/>
                  <a:gd name="connsiteY36" fmla="*/ 2875548 h 4673683"/>
                  <a:gd name="connsiteX37" fmla="*/ 1892220 w 5507903"/>
                  <a:gd name="connsiteY37" fmla="*/ 2863516 h 4673683"/>
                  <a:gd name="connsiteX38" fmla="*/ 1928315 w 5507903"/>
                  <a:gd name="connsiteY38" fmla="*/ 2827421 h 4673683"/>
                  <a:gd name="connsiteX39" fmla="*/ 2036599 w 5507903"/>
                  <a:gd name="connsiteY39" fmla="*/ 2767264 h 4673683"/>
                  <a:gd name="connsiteX40" fmla="*/ 2120820 w 5507903"/>
                  <a:gd name="connsiteY40" fmla="*/ 2755232 h 4673683"/>
                  <a:gd name="connsiteX41" fmla="*/ 2229104 w 5507903"/>
                  <a:gd name="connsiteY41" fmla="*/ 2695074 h 4673683"/>
                  <a:gd name="connsiteX42" fmla="*/ 2265199 w 5507903"/>
                  <a:gd name="connsiteY42" fmla="*/ 2658979 h 4673683"/>
                  <a:gd name="connsiteX43" fmla="*/ 2313325 w 5507903"/>
                  <a:gd name="connsiteY43" fmla="*/ 2598821 h 4673683"/>
                  <a:gd name="connsiteX44" fmla="*/ 2349420 w 5507903"/>
                  <a:gd name="connsiteY44" fmla="*/ 2574758 h 4673683"/>
                  <a:gd name="connsiteX45" fmla="*/ 2409578 w 5507903"/>
                  <a:gd name="connsiteY45" fmla="*/ 2514600 h 4673683"/>
                  <a:gd name="connsiteX46" fmla="*/ 2505830 w 5507903"/>
                  <a:gd name="connsiteY46" fmla="*/ 2430379 h 4673683"/>
                  <a:gd name="connsiteX47" fmla="*/ 2578020 w 5507903"/>
                  <a:gd name="connsiteY47" fmla="*/ 2406316 h 4673683"/>
                  <a:gd name="connsiteX48" fmla="*/ 2614115 w 5507903"/>
                  <a:gd name="connsiteY48" fmla="*/ 2394285 h 4673683"/>
                  <a:gd name="connsiteX49" fmla="*/ 2650209 w 5507903"/>
                  <a:gd name="connsiteY49" fmla="*/ 2382253 h 4673683"/>
                  <a:gd name="connsiteX50" fmla="*/ 2722399 w 5507903"/>
                  <a:gd name="connsiteY50" fmla="*/ 2370221 h 4673683"/>
                  <a:gd name="connsiteX51" fmla="*/ 2818651 w 5507903"/>
                  <a:gd name="connsiteY51" fmla="*/ 2286000 h 4673683"/>
                  <a:gd name="connsiteX52" fmla="*/ 2842715 w 5507903"/>
                  <a:gd name="connsiteY52" fmla="*/ 2261937 h 4673683"/>
                  <a:gd name="connsiteX53" fmla="*/ 2902872 w 5507903"/>
                  <a:gd name="connsiteY53" fmla="*/ 2213811 h 4673683"/>
                  <a:gd name="connsiteX54" fmla="*/ 2914904 w 5507903"/>
                  <a:gd name="connsiteY54" fmla="*/ 2177716 h 4673683"/>
                  <a:gd name="connsiteX55" fmla="*/ 2987093 w 5507903"/>
                  <a:gd name="connsiteY55" fmla="*/ 2129590 h 4673683"/>
                  <a:gd name="connsiteX56" fmla="*/ 3023188 w 5507903"/>
                  <a:gd name="connsiteY56" fmla="*/ 2105527 h 4673683"/>
                  <a:gd name="connsiteX57" fmla="*/ 3059283 w 5507903"/>
                  <a:gd name="connsiteY57" fmla="*/ 2069432 h 4673683"/>
                  <a:gd name="connsiteX58" fmla="*/ 3131472 w 5507903"/>
                  <a:gd name="connsiteY58" fmla="*/ 2021306 h 4673683"/>
                  <a:gd name="connsiteX59" fmla="*/ 3155536 w 5507903"/>
                  <a:gd name="connsiteY59" fmla="*/ 1997242 h 4673683"/>
                  <a:gd name="connsiteX60" fmla="*/ 3227725 w 5507903"/>
                  <a:gd name="connsiteY60" fmla="*/ 1973179 h 4673683"/>
                  <a:gd name="connsiteX61" fmla="*/ 3263820 w 5507903"/>
                  <a:gd name="connsiteY61" fmla="*/ 1961148 h 4673683"/>
                  <a:gd name="connsiteX62" fmla="*/ 3299915 w 5507903"/>
                  <a:gd name="connsiteY62" fmla="*/ 1949116 h 4673683"/>
                  <a:gd name="connsiteX63" fmla="*/ 3360072 w 5507903"/>
                  <a:gd name="connsiteY63" fmla="*/ 1937085 h 4673683"/>
                  <a:gd name="connsiteX64" fmla="*/ 3432262 w 5507903"/>
                  <a:gd name="connsiteY64" fmla="*/ 1913021 h 4673683"/>
                  <a:gd name="connsiteX65" fmla="*/ 3528515 w 5507903"/>
                  <a:gd name="connsiteY65" fmla="*/ 1888958 h 4673683"/>
                  <a:gd name="connsiteX66" fmla="*/ 3552578 w 5507903"/>
                  <a:gd name="connsiteY66" fmla="*/ 1852864 h 4673683"/>
                  <a:gd name="connsiteX67" fmla="*/ 3576641 w 5507903"/>
                  <a:gd name="connsiteY67" fmla="*/ 1828800 h 4673683"/>
                  <a:gd name="connsiteX68" fmla="*/ 3600704 w 5507903"/>
                  <a:gd name="connsiteY68" fmla="*/ 1744579 h 4673683"/>
                  <a:gd name="connsiteX69" fmla="*/ 3624767 w 5507903"/>
                  <a:gd name="connsiteY69" fmla="*/ 1660358 h 4673683"/>
                  <a:gd name="connsiteX70" fmla="*/ 3636799 w 5507903"/>
                  <a:gd name="connsiteY70" fmla="*/ 1576137 h 4673683"/>
                  <a:gd name="connsiteX71" fmla="*/ 3660862 w 5507903"/>
                  <a:gd name="connsiteY71" fmla="*/ 1528011 h 4673683"/>
                  <a:gd name="connsiteX72" fmla="*/ 3672893 w 5507903"/>
                  <a:gd name="connsiteY72" fmla="*/ 1491916 h 4673683"/>
                  <a:gd name="connsiteX73" fmla="*/ 3696957 w 5507903"/>
                  <a:gd name="connsiteY73" fmla="*/ 1467853 h 4673683"/>
                  <a:gd name="connsiteX74" fmla="*/ 3757115 w 5507903"/>
                  <a:gd name="connsiteY74" fmla="*/ 1407695 h 4673683"/>
                  <a:gd name="connsiteX75" fmla="*/ 3781178 w 5507903"/>
                  <a:gd name="connsiteY75" fmla="*/ 1371600 h 4673683"/>
                  <a:gd name="connsiteX76" fmla="*/ 3817272 w 5507903"/>
                  <a:gd name="connsiteY76" fmla="*/ 1359569 h 4673683"/>
                  <a:gd name="connsiteX77" fmla="*/ 3841336 w 5507903"/>
                  <a:gd name="connsiteY77" fmla="*/ 1335506 h 4673683"/>
                  <a:gd name="connsiteX78" fmla="*/ 3877430 w 5507903"/>
                  <a:gd name="connsiteY78" fmla="*/ 1311442 h 4673683"/>
                  <a:gd name="connsiteX79" fmla="*/ 3961651 w 5507903"/>
                  <a:gd name="connsiteY79" fmla="*/ 1203158 h 4673683"/>
                  <a:gd name="connsiteX80" fmla="*/ 3985715 w 5507903"/>
                  <a:gd name="connsiteY80" fmla="*/ 1179095 h 4673683"/>
                  <a:gd name="connsiteX81" fmla="*/ 4057904 w 5507903"/>
                  <a:gd name="connsiteY81" fmla="*/ 1130969 h 4673683"/>
                  <a:gd name="connsiteX82" fmla="*/ 4130093 w 5507903"/>
                  <a:gd name="connsiteY82" fmla="*/ 1058779 h 4673683"/>
                  <a:gd name="connsiteX83" fmla="*/ 4178220 w 5507903"/>
                  <a:gd name="connsiteY83" fmla="*/ 998621 h 4673683"/>
                  <a:gd name="connsiteX84" fmla="*/ 4190251 w 5507903"/>
                  <a:gd name="connsiteY84" fmla="*/ 962527 h 4673683"/>
                  <a:gd name="connsiteX85" fmla="*/ 4298536 w 5507903"/>
                  <a:gd name="connsiteY85" fmla="*/ 878306 h 4673683"/>
                  <a:gd name="connsiteX86" fmla="*/ 4370725 w 5507903"/>
                  <a:gd name="connsiteY86" fmla="*/ 842211 h 4673683"/>
                  <a:gd name="connsiteX87" fmla="*/ 4466978 w 5507903"/>
                  <a:gd name="connsiteY87" fmla="*/ 830179 h 4673683"/>
                  <a:gd name="connsiteX88" fmla="*/ 4515104 w 5507903"/>
                  <a:gd name="connsiteY88" fmla="*/ 782053 h 4673683"/>
                  <a:gd name="connsiteX89" fmla="*/ 4563230 w 5507903"/>
                  <a:gd name="connsiteY89" fmla="*/ 709864 h 4673683"/>
                  <a:gd name="connsiteX90" fmla="*/ 4587293 w 5507903"/>
                  <a:gd name="connsiteY90" fmla="*/ 673769 h 4673683"/>
                  <a:gd name="connsiteX91" fmla="*/ 4623388 w 5507903"/>
                  <a:gd name="connsiteY91" fmla="*/ 601579 h 4673683"/>
                  <a:gd name="connsiteX92" fmla="*/ 4635420 w 5507903"/>
                  <a:gd name="connsiteY92" fmla="*/ 565485 h 4673683"/>
                  <a:gd name="connsiteX93" fmla="*/ 4659483 w 5507903"/>
                  <a:gd name="connsiteY93" fmla="*/ 529390 h 4673683"/>
                  <a:gd name="connsiteX94" fmla="*/ 4671515 w 5507903"/>
                  <a:gd name="connsiteY94" fmla="*/ 493295 h 4673683"/>
                  <a:gd name="connsiteX95" fmla="*/ 4719641 w 5507903"/>
                  <a:gd name="connsiteY95" fmla="*/ 457200 h 4673683"/>
                  <a:gd name="connsiteX96" fmla="*/ 4755736 w 5507903"/>
                  <a:gd name="connsiteY96" fmla="*/ 409074 h 4673683"/>
                  <a:gd name="connsiteX97" fmla="*/ 4803862 w 5507903"/>
                  <a:gd name="connsiteY97" fmla="*/ 372979 h 4673683"/>
                  <a:gd name="connsiteX98" fmla="*/ 4839957 w 5507903"/>
                  <a:gd name="connsiteY98" fmla="*/ 324853 h 4673683"/>
                  <a:gd name="connsiteX99" fmla="*/ 4888083 w 5507903"/>
                  <a:gd name="connsiteY99" fmla="*/ 288758 h 4673683"/>
                  <a:gd name="connsiteX100" fmla="*/ 4912146 w 5507903"/>
                  <a:gd name="connsiteY100" fmla="*/ 252664 h 4673683"/>
                  <a:gd name="connsiteX101" fmla="*/ 4936209 w 5507903"/>
                  <a:gd name="connsiteY101" fmla="*/ 228600 h 4673683"/>
                  <a:gd name="connsiteX102" fmla="*/ 4948241 w 5507903"/>
                  <a:gd name="connsiteY102" fmla="*/ 192506 h 4673683"/>
                  <a:gd name="connsiteX103" fmla="*/ 5008399 w 5507903"/>
                  <a:gd name="connsiteY103" fmla="*/ 144379 h 4673683"/>
                  <a:gd name="connsiteX104" fmla="*/ 5176841 w 5507903"/>
                  <a:gd name="connsiteY104" fmla="*/ 108285 h 4673683"/>
                  <a:gd name="connsiteX105" fmla="*/ 5212936 w 5507903"/>
                  <a:gd name="connsiteY105" fmla="*/ 96253 h 4673683"/>
                  <a:gd name="connsiteX106" fmla="*/ 5236999 w 5507903"/>
                  <a:gd name="connsiteY106" fmla="*/ 60158 h 4673683"/>
                  <a:gd name="connsiteX107" fmla="*/ 5309188 w 5507903"/>
                  <a:gd name="connsiteY107" fmla="*/ 36095 h 4673683"/>
                  <a:gd name="connsiteX108" fmla="*/ 5381378 w 5507903"/>
                  <a:gd name="connsiteY108" fmla="*/ 12032 h 4673683"/>
                  <a:gd name="connsiteX109" fmla="*/ 5417472 w 5507903"/>
                  <a:gd name="connsiteY109" fmla="*/ 0 h 4673683"/>
                  <a:gd name="connsiteX110" fmla="*/ 5501693 w 5507903"/>
                  <a:gd name="connsiteY110" fmla="*/ 60158 h 4673683"/>
                  <a:gd name="connsiteX111" fmla="*/ 5490340 w 5507903"/>
                  <a:gd name="connsiteY111" fmla="*/ 4364245 h 4673683"/>
                  <a:gd name="connsiteX112" fmla="*/ 1401636 w 5507903"/>
                  <a:gd name="connsiteY112" fmla="*/ 4431306 h 4673683"/>
                  <a:gd name="connsiteX0" fmla="*/ 1401636 w 5507903"/>
                  <a:gd name="connsiteY0" fmla="*/ 4431306 h 4431360"/>
                  <a:gd name="connsiteX1" fmla="*/ 75451 w 5507903"/>
                  <a:gd name="connsiteY1" fmla="*/ 4415590 h 4431360"/>
                  <a:gd name="connsiteX2" fmla="*/ 183736 w 5507903"/>
                  <a:gd name="connsiteY2" fmla="*/ 4355432 h 4431360"/>
                  <a:gd name="connsiteX3" fmla="*/ 255925 w 5507903"/>
                  <a:gd name="connsiteY3" fmla="*/ 4319337 h 4431360"/>
                  <a:gd name="connsiteX4" fmla="*/ 292020 w 5507903"/>
                  <a:gd name="connsiteY4" fmla="*/ 4307306 h 4431360"/>
                  <a:gd name="connsiteX5" fmla="*/ 352178 w 5507903"/>
                  <a:gd name="connsiteY5" fmla="*/ 4271211 h 4431360"/>
                  <a:gd name="connsiteX6" fmla="*/ 388272 w 5507903"/>
                  <a:gd name="connsiteY6" fmla="*/ 4247148 h 4431360"/>
                  <a:gd name="connsiteX7" fmla="*/ 412336 w 5507903"/>
                  <a:gd name="connsiteY7" fmla="*/ 4223085 h 4431360"/>
                  <a:gd name="connsiteX8" fmla="*/ 448430 w 5507903"/>
                  <a:gd name="connsiteY8" fmla="*/ 4211053 h 4431360"/>
                  <a:gd name="connsiteX9" fmla="*/ 496557 w 5507903"/>
                  <a:gd name="connsiteY9" fmla="*/ 4150895 h 4431360"/>
                  <a:gd name="connsiteX10" fmla="*/ 544683 w 5507903"/>
                  <a:gd name="connsiteY10" fmla="*/ 4102769 h 4431360"/>
                  <a:gd name="connsiteX11" fmla="*/ 604841 w 5507903"/>
                  <a:gd name="connsiteY11" fmla="*/ 4054642 h 4431360"/>
                  <a:gd name="connsiteX12" fmla="*/ 616872 w 5507903"/>
                  <a:gd name="connsiteY12" fmla="*/ 4018548 h 4431360"/>
                  <a:gd name="connsiteX13" fmla="*/ 677030 w 5507903"/>
                  <a:gd name="connsiteY13" fmla="*/ 3982453 h 4431360"/>
                  <a:gd name="connsiteX14" fmla="*/ 689062 w 5507903"/>
                  <a:gd name="connsiteY14" fmla="*/ 3946358 h 4431360"/>
                  <a:gd name="connsiteX15" fmla="*/ 725157 w 5507903"/>
                  <a:gd name="connsiteY15" fmla="*/ 3922295 h 4431360"/>
                  <a:gd name="connsiteX16" fmla="*/ 833441 w 5507903"/>
                  <a:gd name="connsiteY16" fmla="*/ 3838074 h 4431360"/>
                  <a:gd name="connsiteX17" fmla="*/ 905630 w 5507903"/>
                  <a:gd name="connsiteY17" fmla="*/ 3789948 h 4431360"/>
                  <a:gd name="connsiteX18" fmla="*/ 941725 w 5507903"/>
                  <a:gd name="connsiteY18" fmla="*/ 3765885 h 4431360"/>
                  <a:gd name="connsiteX19" fmla="*/ 1025946 w 5507903"/>
                  <a:gd name="connsiteY19" fmla="*/ 3729790 h 4431360"/>
                  <a:gd name="connsiteX20" fmla="*/ 1098136 w 5507903"/>
                  <a:gd name="connsiteY20" fmla="*/ 3705727 h 4431360"/>
                  <a:gd name="connsiteX21" fmla="*/ 1134230 w 5507903"/>
                  <a:gd name="connsiteY21" fmla="*/ 3693695 h 4431360"/>
                  <a:gd name="connsiteX22" fmla="*/ 1326736 w 5507903"/>
                  <a:gd name="connsiteY22" fmla="*/ 3669632 h 4431360"/>
                  <a:gd name="connsiteX23" fmla="*/ 1459083 w 5507903"/>
                  <a:gd name="connsiteY23" fmla="*/ 3645569 h 4431360"/>
                  <a:gd name="connsiteX24" fmla="*/ 1531272 w 5507903"/>
                  <a:gd name="connsiteY24" fmla="*/ 3621506 h 4431360"/>
                  <a:gd name="connsiteX25" fmla="*/ 1567367 w 5507903"/>
                  <a:gd name="connsiteY25" fmla="*/ 3609474 h 4431360"/>
                  <a:gd name="connsiteX26" fmla="*/ 1603462 w 5507903"/>
                  <a:gd name="connsiteY26" fmla="*/ 3597442 h 4431360"/>
                  <a:gd name="connsiteX27" fmla="*/ 1663620 w 5507903"/>
                  <a:gd name="connsiteY27" fmla="*/ 3465095 h 4431360"/>
                  <a:gd name="connsiteX28" fmla="*/ 1687683 w 5507903"/>
                  <a:gd name="connsiteY28" fmla="*/ 3392906 h 4431360"/>
                  <a:gd name="connsiteX29" fmla="*/ 1699715 w 5507903"/>
                  <a:gd name="connsiteY29" fmla="*/ 3332748 h 4431360"/>
                  <a:gd name="connsiteX30" fmla="*/ 1723778 w 5507903"/>
                  <a:gd name="connsiteY30" fmla="*/ 3260558 h 4431360"/>
                  <a:gd name="connsiteX31" fmla="*/ 1735809 w 5507903"/>
                  <a:gd name="connsiteY31" fmla="*/ 3188369 h 4431360"/>
                  <a:gd name="connsiteX32" fmla="*/ 1759872 w 5507903"/>
                  <a:gd name="connsiteY32" fmla="*/ 3104148 h 4431360"/>
                  <a:gd name="connsiteX33" fmla="*/ 1771904 w 5507903"/>
                  <a:gd name="connsiteY33" fmla="*/ 3056021 h 4431360"/>
                  <a:gd name="connsiteX34" fmla="*/ 1795967 w 5507903"/>
                  <a:gd name="connsiteY34" fmla="*/ 2983832 h 4431360"/>
                  <a:gd name="connsiteX35" fmla="*/ 1820030 w 5507903"/>
                  <a:gd name="connsiteY35" fmla="*/ 2947737 h 4431360"/>
                  <a:gd name="connsiteX36" fmla="*/ 1856125 w 5507903"/>
                  <a:gd name="connsiteY36" fmla="*/ 2875548 h 4431360"/>
                  <a:gd name="connsiteX37" fmla="*/ 1892220 w 5507903"/>
                  <a:gd name="connsiteY37" fmla="*/ 2863516 h 4431360"/>
                  <a:gd name="connsiteX38" fmla="*/ 1928315 w 5507903"/>
                  <a:gd name="connsiteY38" fmla="*/ 2827421 h 4431360"/>
                  <a:gd name="connsiteX39" fmla="*/ 2036599 w 5507903"/>
                  <a:gd name="connsiteY39" fmla="*/ 2767264 h 4431360"/>
                  <a:gd name="connsiteX40" fmla="*/ 2120820 w 5507903"/>
                  <a:gd name="connsiteY40" fmla="*/ 2755232 h 4431360"/>
                  <a:gd name="connsiteX41" fmla="*/ 2229104 w 5507903"/>
                  <a:gd name="connsiteY41" fmla="*/ 2695074 h 4431360"/>
                  <a:gd name="connsiteX42" fmla="*/ 2265199 w 5507903"/>
                  <a:gd name="connsiteY42" fmla="*/ 2658979 h 4431360"/>
                  <a:gd name="connsiteX43" fmla="*/ 2313325 w 5507903"/>
                  <a:gd name="connsiteY43" fmla="*/ 2598821 h 4431360"/>
                  <a:gd name="connsiteX44" fmla="*/ 2349420 w 5507903"/>
                  <a:gd name="connsiteY44" fmla="*/ 2574758 h 4431360"/>
                  <a:gd name="connsiteX45" fmla="*/ 2409578 w 5507903"/>
                  <a:gd name="connsiteY45" fmla="*/ 2514600 h 4431360"/>
                  <a:gd name="connsiteX46" fmla="*/ 2505830 w 5507903"/>
                  <a:gd name="connsiteY46" fmla="*/ 2430379 h 4431360"/>
                  <a:gd name="connsiteX47" fmla="*/ 2578020 w 5507903"/>
                  <a:gd name="connsiteY47" fmla="*/ 2406316 h 4431360"/>
                  <a:gd name="connsiteX48" fmla="*/ 2614115 w 5507903"/>
                  <a:gd name="connsiteY48" fmla="*/ 2394285 h 4431360"/>
                  <a:gd name="connsiteX49" fmla="*/ 2650209 w 5507903"/>
                  <a:gd name="connsiteY49" fmla="*/ 2382253 h 4431360"/>
                  <a:gd name="connsiteX50" fmla="*/ 2722399 w 5507903"/>
                  <a:gd name="connsiteY50" fmla="*/ 2370221 h 4431360"/>
                  <a:gd name="connsiteX51" fmla="*/ 2818651 w 5507903"/>
                  <a:gd name="connsiteY51" fmla="*/ 2286000 h 4431360"/>
                  <a:gd name="connsiteX52" fmla="*/ 2842715 w 5507903"/>
                  <a:gd name="connsiteY52" fmla="*/ 2261937 h 4431360"/>
                  <a:gd name="connsiteX53" fmla="*/ 2902872 w 5507903"/>
                  <a:gd name="connsiteY53" fmla="*/ 2213811 h 4431360"/>
                  <a:gd name="connsiteX54" fmla="*/ 2914904 w 5507903"/>
                  <a:gd name="connsiteY54" fmla="*/ 2177716 h 4431360"/>
                  <a:gd name="connsiteX55" fmla="*/ 2987093 w 5507903"/>
                  <a:gd name="connsiteY55" fmla="*/ 2129590 h 4431360"/>
                  <a:gd name="connsiteX56" fmla="*/ 3023188 w 5507903"/>
                  <a:gd name="connsiteY56" fmla="*/ 2105527 h 4431360"/>
                  <a:gd name="connsiteX57" fmla="*/ 3059283 w 5507903"/>
                  <a:gd name="connsiteY57" fmla="*/ 2069432 h 4431360"/>
                  <a:gd name="connsiteX58" fmla="*/ 3131472 w 5507903"/>
                  <a:gd name="connsiteY58" fmla="*/ 2021306 h 4431360"/>
                  <a:gd name="connsiteX59" fmla="*/ 3155536 w 5507903"/>
                  <a:gd name="connsiteY59" fmla="*/ 1997242 h 4431360"/>
                  <a:gd name="connsiteX60" fmla="*/ 3227725 w 5507903"/>
                  <a:gd name="connsiteY60" fmla="*/ 1973179 h 4431360"/>
                  <a:gd name="connsiteX61" fmla="*/ 3263820 w 5507903"/>
                  <a:gd name="connsiteY61" fmla="*/ 1961148 h 4431360"/>
                  <a:gd name="connsiteX62" fmla="*/ 3299915 w 5507903"/>
                  <a:gd name="connsiteY62" fmla="*/ 1949116 h 4431360"/>
                  <a:gd name="connsiteX63" fmla="*/ 3360072 w 5507903"/>
                  <a:gd name="connsiteY63" fmla="*/ 1937085 h 4431360"/>
                  <a:gd name="connsiteX64" fmla="*/ 3432262 w 5507903"/>
                  <a:gd name="connsiteY64" fmla="*/ 1913021 h 4431360"/>
                  <a:gd name="connsiteX65" fmla="*/ 3528515 w 5507903"/>
                  <a:gd name="connsiteY65" fmla="*/ 1888958 h 4431360"/>
                  <a:gd name="connsiteX66" fmla="*/ 3552578 w 5507903"/>
                  <a:gd name="connsiteY66" fmla="*/ 1852864 h 4431360"/>
                  <a:gd name="connsiteX67" fmla="*/ 3576641 w 5507903"/>
                  <a:gd name="connsiteY67" fmla="*/ 1828800 h 4431360"/>
                  <a:gd name="connsiteX68" fmla="*/ 3600704 w 5507903"/>
                  <a:gd name="connsiteY68" fmla="*/ 1744579 h 4431360"/>
                  <a:gd name="connsiteX69" fmla="*/ 3624767 w 5507903"/>
                  <a:gd name="connsiteY69" fmla="*/ 1660358 h 4431360"/>
                  <a:gd name="connsiteX70" fmla="*/ 3636799 w 5507903"/>
                  <a:gd name="connsiteY70" fmla="*/ 1576137 h 4431360"/>
                  <a:gd name="connsiteX71" fmla="*/ 3660862 w 5507903"/>
                  <a:gd name="connsiteY71" fmla="*/ 1528011 h 4431360"/>
                  <a:gd name="connsiteX72" fmla="*/ 3672893 w 5507903"/>
                  <a:gd name="connsiteY72" fmla="*/ 1491916 h 4431360"/>
                  <a:gd name="connsiteX73" fmla="*/ 3696957 w 5507903"/>
                  <a:gd name="connsiteY73" fmla="*/ 1467853 h 4431360"/>
                  <a:gd name="connsiteX74" fmla="*/ 3757115 w 5507903"/>
                  <a:gd name="connsiteY74" fmla="*/ 1407695 h 4431360"/>
                  <a:gd name="connsiteX75" fmla="*/ 3781178 w 5507903"/>
                  <a:gd name="connsiteY75" fmla="*/ 1371600 h 4431360"/>
                  <a:gd name="connsiteX76" fmla="*/ 3817272 w 5507903"/>
                  <a:gd name="connsiteY76" fmla="*/ 1359569 h 4431360"/>
                  <a:gd name="connsiteX77" fmla="*/ 3841336 w 5507903"/>
                  <a:gd name="connsiteY77" fmla="*/ 1335506 h 4431360"/>
                  <a:gd name="connsiteX78" fmla="*/ 3877430 w 5507903"/>
                  <a:gd name="connsiteY78" fmla="*/ 1311442 h 4431360"/>
                  <a:gd name="connsiteX79" fmla="*/ 3961651 w 5507903"/>
                  <a:gd name="connsiteY79" fmla="*/ 1203158 h 4431360"/>
                  <a:gd name="connsiteX80" fmla="*/ 3985715 w 5507903"/>
                  <a:gd name="connsiteY80" fmla="*/ 1179095 h 4431360"/>
                  <a:gd name="connsiteX81" fmla="*/ 4057904 w 5507903"/>
                  <a:gd name="connsiteY81" fmla="*/ 1130969 h 4431360"/>
                  <a:gd name="connsiteX82" fmla="*/ 4130093 w 5507903"/>
                  <a:gd name="connsiteY82" fmla="*/ 1058779 h 4431360"/>
                  <a:gd name="connsiteX83" fmla="*/ 4178220 w 5507903"/>
                  <a:gd name="connsiteY83" fmla="*/ 998621 h 4431360"/>
                  <a:gd name="connsiteX84" fmla="*/ 4190251 w 5507903"/>
                  <a:gd name="connsiteY84" fmla="*/ 962527 h 4431360"/>
                  <a:gd name="connsiteX85" fmla="*/ 4298536 w 5507903"/>
                  <a:gd name="connsiteY85" fmla="*/ 878306 h 4431360"/>
                  <a:gd name="connsiteX86" fmla="*/ 4370725 w 5507903"/>
                  <a:gd name="connsiteY86" fmla="*/ 842211 h 4431360"/>
                  <a:gd name="connsiteX87" fmla="*/ 4466978 w 5507903"/>
                  <a:gd name="connsiteY87" fmla="*/ 830179 h 4431360"/>
                  <a:gd name="connsiteX88" fmla="*/ 4515104 w 5507903"/>
                  <a:gd name="connsiteY88" fmla="*/ 782053 h 4431360"/>
                  <a:gd name="connsiteX89" fmla="*/ 4563230 w 5507903"/>
                  <a:gd name="connsiteY89" fmla="*/ 709864 h 4431360"/>
                  <a:gd name="connsiteX90" fmla="*/ 4587293 w 5507903"/>
                  <a:gd name="connsiteY90" fmla="*/ 673769 h 4431360"/>
                  <a:gd name="connsiteX91" fmla="*/ 4623388 w 5507903"/>
                  <a:gd name="connsiteY91" fmla="*/ 601579 h 4431360"/>
                  <a:gd name="connsiteX92" fmla="*/ 4635420 w 5507903"/>
                  <a:gd name="connsiteY92" fmla="*/ 565485 h 4431360"/>
                  <a:gd name="connsiteX93" fmla="*/ 4659483 w 5507903"/>
                  <a:gd name="connsiteY93" fmla="*/ 529390 h 4431360"/>
                  <a:gd name="connsiteX94" fmla="*/ 4671515 w 5507903"/>
                  <a:gd name="connsiteY94" fmla="*/ 493295 h 4431360"/>
                  <a:gd name="connsiteX95" fmla="*/ 4719641 w 5507903"/>
                  <a:gd name="connsiteY95" fmla="*/ 457200 h 4431360"/>
                  <a:gd name="connsiteX96" fmla="*/ 4755736 w 5507903"/>
                  <a:gd name="connsiteY96" fmla="*/ 409074 h 4431360"/>
                  <a:gd name="connsiteX97" fmla="*/ 4803862 w 5507903"/>
                  <a:gd name="connsiteY97" fmla="*/ 372979 h 4431360"/>
                  <a:gd name="connsiteX98" fmla="*/ 4839957 w 5507903"/>
                  <a:gd name="connsiteY98" fmla="*/ 324853 h 4431360"/>
                  <a:gd name="connsiteX99" fmla="*/ 4888083 w 5507903"/>
                  <a:gd name="connsiteY99" fmla="*/ 288758 h 4431360"/>
                  <a:gd name="connsiteX100" fmla="*/ 4912146 w 5507903"/>
                  <a:gd name="connsiteY100" fmla="*/ 252664 h 4431360"/>
                  <a:gd name="connsiteX101" fmla="*/ 4936209 w 5507903"/>
                  <a:gd name="connsiteY101" fmla="*/ 228600 h 4431360"/>
                  <a:gd name="connsiteX102" fmla="*/ 4948241 w 5507903"/>
                  <a:gd name="connsiteY102" fmla="*/ 192506 h 4431360"/>
                  <a:gd name="connsiteX103" fmla="*/ 5008399 w 5507903"/>
                  <a:gd name="connsiteY103" fmla="*/ 144379 h 4431360"/>
                  <a:gd name="connsiteX104" fmla="*/ 5176841 w 5507903"/>
                  <a:gd name="connsiteY104" fmla="*/ 108285 h 4431360"/>
                  <a:gd name="connsiteX105" fmla="*/ 5212936 w 5507903"/>
                  <a:gd name="connsiteY105" fmla="*/ 96253 h 4431360"/>
                  <a:gd name="connsiteX106" fmla="*/ 5236999 w 5507903"/>
                  <a:gd name="connsiteY106" fmla="*/ 60158 h 4431360"/>
                  <a:gd name="connsiteX107" fmla="*/ 5309188 w 5507903"/>
                  <a:gd name="connsiteY107" fmla="*/ 36095 h 4431360"/>
                  <a:gd name="connsiteX108" fmla="*/ 5381378 w 5507903"/>
                  <a:gd name="connsiteY108" fmla="*/ 12032 h 4431360"/>
                  <a:gd name="connsiteX109" fmla="*/ 5417472 w 5507903"/>
                  <a:gd name="connsiteY109" fmla="*/ 0 h 4431360"/>
                  <a:gd name="connsiteX110" fmla="*/ 5501693 w 5507903"/>
                  <a:gd name="connsiteY110" fmla="*/ 60158 h 4431360"/>
                  <a:gd name="connsiteX111" fmla="*/ 5490340 w 5507903"/>
                  <a:gd name="connsiteY111" fmla="*/ 4364245 h 4431360"/>
                  <a:gd name="connsiteX112" fmla="*/ 1401636 w 5507903"/>
                  <a:gd name="connsiteY112" fmla="*/ 4431306 h 4431360"/>
                  <a:gd name="connsiteX0" fmla="*/ 1401636 w 5507903"/>
                  <a:gd name="connsiteY0" fmla="*/ 4431306 h 4441518"/>
                  <a:gd name="connsiteX1" fmla="*/ 75451 w 5507903"/>
                  <a:gd name="connsiteY1" fmla="*/ 4415590 h 4441518"/>
                  <a:gd name="connsiteX2" fmla="*/ 183736 w 5507903"/>
                  <a:gd name="connsiteY2" fmla="*/ 4355432 h 4441518"/>
                  <a:gd name="connsiteX3" fmla="*/ 255925 w 5507903"/>
                  <a:gd name="connsiteY3" fmla="*/ 4319337 h 4441518"/>
                  <a:gd name="connsiteX4" fmla="*/ 292020 w 5507903"/>
                  <a:gd name="connsiteY4" fmla="*/ 4307306 h 4441518"/>
                  <a:gd name="connsiteX5" fmla="*/ 352178 w 5507903"/>
                  <a:gd name="connsiteY5" fmla="*/ 4271211 h 4441518"/>
                  <a:gd name="connsiteX6" fmla="*/ 388272 w 5507903"/>
                  <a:gd name="connsiteY6" fmla="*/ 4247148 h 4441518"/>
                  <a:gd name="connsiteX7" fmla="*/ 412336 w 5507903"/>
                  <a:gd name="connsiteY7" fmla="*/ 4223085 h 4441518"/>
                  <a:gd name="connsiteX8" fmla="*/ 448430 w 5507903"/>
                  <a:gd name="connsiteY8" fmla="*/ 4211053 h 4441518"/>
                  <a:gd name="connsiteX9" fmla="*/ 496557 w 5507903"/>
                  <a:gd name="connsiteY9" fmla="*/ 4150895 h 4441518"/>
                  <a:gd name="connsiteX10" fmla="*/ 544683 w 5507903"/>
                  <a:gd name="connsiteY10" fmla="*/ 4102769 h 4441518"/>
                  <a:gd name="connsiteX11" fmla="*/ 604841 w 5507903"/>
                  <a:gd name="connsiteY11" fmla="*/ 4054642 h 4441518"/>
                  <a:gd name="connsiteX12" fmla="*/ 616872 w 5507903"/>
                  <a:gd name="connsiteY12" fmla="*/ 4018548 h 4441518"/>
                  <a:gd name="connsiteX13" fmla="*/ 677030 w 5507903"/>
                  <a:gd name="connsiteY13" fmla="*/ 3982453 h 4441518"/>
                  <a:gd name="connsiteX14" fmla="*/ 689062 w 5507903"/>
                  <a:gd name="connsiteY14" fmla="*/ 3946358 h 4441518"/>
                  <a:gd name="connsiteX15" fmla="*/ 725157 w 5507903"/>
                  <a:gd name="connsiteY15" fmla="*/ 3922295 h 4441518"/>
                  <a:gd name="connsiteX16" fmla="*/ 833441 w 5507903"/>
                  <a:gd name="connsiteY16" fmla="*/ 3838074 h 4441518"/>
                  <a:gd name="connsiteX17" fmla="*/ 905630 w 5507903"/>
                  <a:gd name="connsiteY17" fmla="*/ 3789948 h 4441518"/>
                  <a:gd name="connsiteX18" fmla="*/ 941725 w 5507903"/>
                  <a:gd name="connsiteY18" fmla="*/ 3765885 h 4441518"/>
                  <a:gd name="connsiteX19" fmla="*/ 1025946 w 5507903"/>
                  <a:gd name="connsiteY19" fmla="*/ 3729790 h 4441518"/>
                  <a:gd name="connsiteX20" fmla="*/ 1098136 w 5507903"/>
                  <a:gd name="connsiteY20" fmla="*/ 3705727 h 4441518"/>
                  <a:gd name="connsiteX21" fmla="*/ 1134230 w 5507903"/>
                  <a:gd name="connsiteY21" fmla="*/ 3693695 h 4441518"/>
                  <a:gd name="connsiteX22" fmla="*/ 1326736 w 5507903"/>
                  <a:gd name="connsiteY22" fmla="*/ 3669632 h 4441518"/>
                  <a:gd name="connsiteX23" fmla="*/ 1459083 w 5507903"/>
                  <a:gd name="connsiteY23" fmla="*/ 3645569 h 4441518"/>
                  <a:gd name="connsiteX24" fmla="*/ 1531272 w 5507903"/>
                  <a:gd name="connsiteY24" fmla="*/ 3621506 h 4441518"/>
                  <a:gd name="connsiteX25" fmla="*/ 1567367 w 5507903"/>
                  <a:gd name="connsiteY25" fmla="*/ 3609474 h 4441518"/>
                  <a:gd name="connsiteX26" fmla="*/ 1603462 w 5507903"/>
                  <a:gd name="connsiteY26" fmla="*/ 3597442 h 4441518"/>
                  <a:gd name="connsiteX27" fmla="*/ 1663620 w 5507903"/>
                  <a:gd name="connsiteY27" fmla="*/ 3465095 h 4441518"/>
                  <a:gd name="connsiteX28" fmla="*/ 1687683 w 5507903"/>
                  <a:gd name="connsiteY28" fmla="*/ 3392906 h 4441518"/>
                  <a:gd name="connsiteX29" fmla="*/ 1699715 w 5507903"/>
                  <a:gd name="connsiteY29" fmla="*/ 3332748 h 4441518"/>
                  <a:gd name="connsiteX30" fmla="*/ 1723778 w 5507903"/>
                  <a:gd name="connsiteY30" fmla="*/ 3260558 h 4441518"/>
                  <a:gd name="connsiteX31" fmla="*/ 1735809 w 5507903"/>
                  <a:gd name="connsiteY31" fmla="*/ 3188369 h 4441518"/>
                  <a:gd name="connsiteX32" fmla="*/ 1759872 w 5507903"/>
                  <a:gd name="connsiteY32" fmla="*/ 3104148 h 4441518"/>
                  <a:gd name="connsiteX33" fmla="*/ 1771904 w 5507903"/>
                  <a:gd name="connsiteY33" fmla="*/ 3056021 h 4441518"/>
                  <a:gd name="connsiteX34" fmla="*/ 1795967 w 5507903"/>
                  <a:gd name="connsiteY34" fmla="*/ 2983832 h 4441518"/>
                  <a:gd name="connsiteX35" fmla="*/ 1820030 w 5507903"/>
                  <a:gd name="connsiteY35" fmla="*/ 2947737 h 4441518"/>
                  <a:gd name="connsiteX36" fmla="*/ 1856125 w 5507903"/>
                  <a:gd name="connsiteY36" fmla="*/ 2875548 h 4441518"/>
                  <a:gd name="connsiteX37" fmla="*/ 1892220 w 5507903"/>
                  <a:gd name="connsiteY37" fmla="*/ 2863516 h 4441518"/>
                  <a:gd name="connsiteX38" fmla="*/ 1928315 w 5507903"/>
                  <a:gd name="connsiteY38" fmla="*/ 2827421 h 4441518"/>
                  <a:gd name="connsiteX39" fmla="*/ 2036599 w 5507903"/>
                  <a:gd name="connsiteY39" fmla="*/ 2767264 h 4441518"/>
                  <a:gd name="connsiteX40" fmla="*/ 2120820 w 5507903"/>
                  <a:gd name="connsiteY40" fmla="*/ 2755232 h 4441518"/>
                  <a:gd name="connsiteX41" fmla="*/ 2229104 w 5507903"/>
                  <a:gd name="connsiteY41" fmla="*/ 2695074 h 4441518"/>
                  <a:gd name="connsiteX42" fmla="*/ 2265199 w 5507903"/>
                  <a:gd name="connsiteY42" fmla="*/ 2658979 h 4441518"/>
                  <a:gd name="connsiteX43" fmla="*/ 2313325 w 5507903"/>
                  <a:gd name="connsiteY43" fmla="*/ 2598821 h 4441518"/>
                  <a:gd name="connsiteX44" fmla="*/ 2349420 w 5507903"/>
                  <a:gd name="connsiteY44" fmla="*/ 2574758 h 4441518"/>
                  <a:gd name="connsiteX45" fmla="*/ 2409578 w 5507903"/>
                  <a:gd name="connsiteY45" fmla="*/ 2514600 h 4441518"/>
                  <a:gd name="connsiteX46" fmla="*/ 2505830 w 5507903"/>
                  <a:gd name="connsiteY46" fmla="*/ 2430379 h 4441518"/>
                  <a:gd name="connsiteX47" fmla="*/ 2578020 w 5507903"/>
                  <a:gd name="connsiteY47" fmla="*/ 2406316 h 4441518"/>
                  <a:gd name="connsiteX48" fmla="*/ 2614115 w 5507903"/>
                  <a:gd name="connsiteY48" fmla="*/ 2394285 h 4441518"/>
                  <a:gd name="connsiteX49" fmla="*/ 2650209 w 5507903"/>
                  <a:gd name="connsiteY49" fmla="*/ 2382253 h 4441518"/>
                  <a:gd name="connsiteX50" fmla="*/ 2722399 w 5507903"/>
                  <a:gd name="connsiteY50" fmla="*/ 2370221 h 4441518"/>
                  <a:gd name="connsiteX51" fmla="*/ 2818651 w 5507903"/>
                  <a:gd name="connsiteY51" fmla="*/ 2286000 h 4441518"/>
                  <a:gd name="connsiteX52" fmla="*/ 2842715 w 5507903"/>
                  <a:gd name="connsiteY52" fmla="*/ 2261937 h 4441518"/>
                  <a:gd name="connsiteX53" fmla="*/ 2902872 w 5507903"/>
                  <a:gd name="connsiteY53" fmla="*/ 2213811 h 4441518"/>
                  <a:gd name="connsiteX54" fmla="*/ 2914904 w 5507903"/>
                  <a:gd name="connsiteY54" fmla="*/ 2177716 h 4441518"/>
                  <a:gd name="connsiteX55" fmla="*/ 2987093 w 5507903"/>
                  <a:gd name="connsiteY55" fmla="*/ 2129590 h 4441518"/>
                  <a:gd name="connsiteX56" fmla="*/ 3023188 w 5507903"/>
                  <a:gd name="connsiteY56" fmla="*/ 2105527 h 4441518"/>
                  <a:gd name="connsiteX57" fmla="*/ 3059283 w 5507903"/>
                  <a:gd name="connsiteY57" fmla="*/ 2069432 h 4441518"/>
                  <a:gd name="connsiteX58" fmla="*/ 3131472 w 5507903"/>
                  <a:gd name="connsiteY58" fmla="*/ 2021306 h 4441518"/>
                  <a:gd name="connsiteX59" fmla="*/ 3155536 w 5507903"/>
                  <a:gd name="connsiteY59" fmla="*/ 1997242 h 4441518"/>
                  <a:gd name="connsiteX60" fmla="*/ 3227725 w 5507903"/>
                  <a:gd name="connsiteY60" fmla="*/ 1973179 h 4441518"/>
                  <a:gd name="connsiteX61" fmla="*/ 3263820 w 5507903"/>
                  <a:gd name="connsiteY61" fmla="*/ 1961148 h 4441518"/>
                  <a:gd name="connsiteX62" fmla="*/ 3299915 w 5507903"/>
                  <a:gd name="connsiteY62" fmla="*/ 1949116 h 4441518"/>
                  <a:gd name="connsiteX63" fmla="*/ 3360072 w 5507903"/>
                  <a:gd name="connsiteY63" fmla="*/ 1937085 h 4441518"/>
                  <a:gd name="connsiteX64" fmla="*/ 3432262 w 5507903"/>
                  <a:gd name="connsiteY64" fmla="*/ 1913021 h 4441518"/>
                  <a:gd name="connsiteX65" fmla="*/ 3528515 w 5507903"/>
                  <a:gd name="connsiteY65" fmla="*/ 1888958 h 4441518"/>
                  <a:gd name="connsiteX66" fmla="*/ 3552578 w 5507903"/>
                  <a:gd name="connsiteY66" fmla="*/ 1852864 h 4441518"/>
                  <a:gd name="connsiteX67" fmla="*/ 3576641 w 5507903"/>
                  <a:gd name="connsiteY67" fmla="*/ 1828800 h 4441518"/>
                  <a:gd name="connsiteX68" fmla="*/ 3600704 w 5507903"/>
                  <a:gd name="connsiteY68" fmla="*/ 1744579 h 4441518"/>
                  <a:gd name="connsiteX69" fmla="*/ 3624767 w 5507903"/>
                  <a:gd name="connsiteY69" fmla="*/ 1660358 h 4441518"/>
                  <a:gd name="connsiteX70" fmla="*/ 3636799 w 5507903"/>
                  <a:gd name="connsiteY70" fmla="*/ 1576137 h 4441518"/>
                  <a:gd name="connsiteX71" fmla="*/ 3660862 w 5507903"/>
                  <a:gd name="connsiteY71" fmla="*/ 1528011 h 4441518"/>
                  <a:gd name="connsiteX72" fmla="*/ 3672893 w 5507903"/>
                  <a:gd name="connsiteY72" fmla="*/ 1491916 h 4441518"/>
                  <a:gd name="connsiteX73" fmla="*/ 3696957 w 5507903"/>
                  <a:gd name="connsiteY73" fmla="*/ 1467853 h 4441518"/>
                  <a:gd name="connsiteX74" fmla="*/ 3757115 w 5507903"/>
                  <a:gd name="connsiteY74" fmla="*/ 1407695 h 4441518"/>
                  <a:gd name="connsiteX75" fmla="*/ 3781178 w 5507903"/>
                  <a:gd name="connsiteY75" fmla="*/ 1371600 h 4441518"/>
                  <a:gd name="connsiteX76" fmla="*/ 3817272 w 5507903"/>
                  <a:gd name="connsiteY76" fmla="*/ 1359569 h 4441518"/>
                  <a:gd name="connsiteX77" fmla="*/ 3841336 w 5507903"/>
                  <a:gd name="connsiteY77" fmla="*/ 1335506 h 4441518"/>
                  <a:gd name="connsiteX78" fmla="*/ 3877430 w 5507903"/>
                  <a:gd name="connsiteY78" fmla="*/ 1311442 h 4441518"/>
                  <a:gd name="connsiteX79" fmla="*/ 3961651 w 5507903"/>
                  <a:gd name="connsiteY79" fmla="*/ 1203158 h 4441518"/>
                  <a:gd name="connsiteX80" fmla="*/ 3985715 w 5507903"/>
                  <a:gd name="connsiteY80" fmla="*/ 1179095 h 4441518"/>
                  <a:gd name="connsiteX81" fmla="*/ 4057904 w 5507903"/>
                  <a:gd name="connsiteY81" fmla="*/ 1130969 h 4441518"/>
                  <a:gd name="connsiteX82" fmla="*/ 4130093 w 5507903"/>
                  <a:gd name="connsiteY82" fmla="*/ 1058779 h 4441518"/>
                  <a:gd name="connsiteX83" fmla="*/ 4178220 w 5507903"/>
                  <a:gd name="connsiteY83" fmla="*/ 998621 h 4441518"/>
                  <a:gd name="connsiteX84" fmla="*/ 4190251 w 5507903"/>
                  <a:gd name="connsiteY84" fmla="*/ 962527 h 4441518"/>
                  <a:gd name="connsiteX85" fmla="*/ 4298536 w 5507903"/>
                  <a:gd name="connsiteY85" fmla="*/ 878306 h 4441518"/>
                  <a:gd name="connsiteX86" fmla="*/ 4370725 w 5507903"/>
                  <a:gd name="connsiteY86" fmla="*/ 842211 h 4441518"/>
                  <a:gd name="connsiteX87" fmla="*/ 4466978 w 5507903"/>
                  <a:gd name="connsiteY87" fmla="*/ 830179 h 4441518"/>
                  <a:gd name="connsiteX88" fmla="*/ 4515104 w 5507903"/>
                  <a:gd name="connsiteY88" fmla="*/ 782053 h 4441518"/>
                  <a:gd name="connsiteX89" fmla="*/ 4563230 w 5507903"/>
                  <a:gd name="connsiteY89" fmla="*/ 709864 h 4441518"/>
                  <a:gd name="connsiteX90" fmla="*/ 4587293 w 5507903"/>
                  <a:gd name="connsiteY90" fmla="*/ 673769 h 4441518"/>
                  <a:gd name="connsiteX91" fmla="*/ 4623388 w 5507903"/>
                  <a:gd name="connsiteY91" fmla="*/ 601579 h 4441518"/>
                  <a:gd name="connsiteX92" fmla="*/ 4635420 w 5507903"/>
                  <a:gd name="connsiteY92" fmla="*/ 565485 h 4441518"/>
                  <a:gd name="connsiteX93" fmla="*/ 4659483 w 5507903"/>
                  <a:gd name="connsiteY93" fmla="*/ 529390 h 4441518"/>
                  <a:gd name="connsiteX94" fmla="*/ 4671515 w 5507903"/>
                  <a:gd name="connsiteY94" fmla="*/ 493295 h 4441518"/>
                  <a:gd name="connsiteX95" fmla="*/ 4719641 w 5507903"/>
                  <a:gd name="connsiteY95" fmla="*/ 457200 h 4441518"/>
                  <a:gd name="connsiteX96" fmla="*/ 4755736 w 5507903"/>
                  <a:gd name="connsiteY96" fmla="*/ 409074 h 4441518"/>
                  <a:gd name="connsiteX97" fmla="*/ 4803862 w 5507903"/>
                  <a:gd name="connsiteY97" fmla="*/ 372979 h 4441518"/>
                  <a:gd name="connsiteX98" fmla="*/ 4839957 w 5507903"/>
                  <a:gd name="connsiteY98" fmla="*/ 324853 h 4441518"/>
                  <a:gd name="connsiteX99" fmla="*/ 4888083 w 5507903"/>
                  <a:gd name="connsiteY99" fmla="*/ 288758 h 4441518"/>
                  <a:gd name="connsiteX100" fmla="*/ 4912146 w 5507903"/>
                  <a:gd name="connsiteY100" fmla="*/ 252664 h 4441518"/>
                  <a:gd name="connsiteX101" fmla="*/ 4936209 w 5507903"/>
                  <a:gd name="connsiteY101" fmla="*/ 228600 h 4441518"/>
                  <a:gd name="connsiteX102" fmla="*/ 4948241 w 5507903"/>
                  <a:gd name="connsiteY102" fmla="*/ 192506 h 4441518"/>
                  <a:gd name="connsiteX103" fmla="*/ 5008399 w 5507903"/>
                  <a:gd name="connsiteY103" fmla="*/ 144379 h 4441518"/>
                  <a:gd name="connsiteX104" fmla="*/ 5176841 w 5507903"/>
                  <a:gd name="connsiteY104" fmla="*/ 108285 h 4441518"/>
                  <a:gd name="connsiteX105" fmla="*/ 5212936 w 5507903"/>
                  <a:gd name="connsiteY105" fmla="*/ 96253 h 4441518"/>
                  <a:gd name="connsiteX106" fmla="*/ 5236999 w 5507903"/>
                  <a:gd name="connsiteY106" fmla="*/ 60158 h 4441518"/>
                  <a:gd name="connsiteX107" fmla="*/ 5309188 w 5507903"/>
                  <a:gd name="connsiteY107" fmla="*/ 36095 h 4441518"/>
                  <a:gd name="connsiteX108" fmla="*/ 5381378 w 5507903"/>
                  <a:gd name="connsiteY108" fmla="*/ 12032 h 4441518"/>
                  <a:gd name="connsiteX109" fmla="*/ 5417472 w 5507903"/>
                  <a:gd name="connsiteY109" fmla="*/ 0 h 4441518"/>
                  <a:gd name="connsiteX110" fmla="*/ 5501693 w 5507903"/>
                  <a:gd name="connsiteY110" fmla="*/ 60158 h 4441518"/>
                  <a:gd name="connsiteX111" fmla="*/ 5490340 w 5507903"/>
                  <a:gd name="connsiteY111" fmla="*/ 4441518 h 4441518"/>
                  <a:gd name="connsiteX112" fmla="*/ 1401636 w 5507903"/>
                  <a:gd name="connsiteY112" fmla="*/ 4431306 h 4441518"/>
                  <a:gd name="connsiteX0" fmla="*/ 1421470 w 5527737"/>
                  <a:gd name="connsiteY0" fmla="*/ 4431306 h 4441518"/>
                  <a:gd name="connsiteX1" fmla="*/ 69528 w 5527737"/>
                  <a:gd name="connsiteY1" fmla="*/ 4441348 h 4441518"/>
                  <a:gd name="connsiteX2" fmla="*/ 203570 w 5527737"/>
                  <a:gd name="connsiteY2" fmla="*/ 4355432 h 4441518"/>
                  <a:gd name="connsiteX3" fmla="*/ 275759 w 5527737"/>
                  <a:gd name="connsiteY3" fmla="*/ 4319337 h 4441518"/>
                  <a:gd name="connsiteX4" fmla="*/ 311854 w 5527737"/>
                  <a:gd name="connsiteY4" fmla="*/ 4307306 h 4441518"/>
                  <a:gd name="connsiteX5" fmla="*/ 372012 w 5527737"/>
                  <a:gd name="connsiteY5" fmla="*/ 4271211 h 4441518"/>
                  <a:gd name="connsiteX6" fmla="*/ 408106 w 5527737"/>
                  <a:gd name="connsiteY6" fmla="*/ 4247148 h 4441518"/>
                  <a:gd name="connsiteX7" fmla="*/ 432170 w 5527737"/>
                  <a:gd name="connsiteY7" fmla="*/ 4223085 h 4441518"/>
                  <a:gd name="connsiteX8" fmla="*/ 468264 w 5527737"/>
                  <a:gd name="connsiteY8" fmla="*/ 4211053 h 4441518"/>
                  <a:gd name="connsiteX9" fmla="*/ 516391 w 5527737"/>
                  <a:gd name="connsiteY9" fmla="*/ 4150895 h 4441518"/>
                  <a:gd name="connsiteX10" fmla="*/ 564517 w 5527737"/>
                  <a:gd name="connsiteY10" fmla="*/ 4102769 h 4441518"/>
                  <a:gd name="connsiteX11" fmla="*/ 624675 w 5527737"/>
                  <a:gd name="connsiteY11" fmla="*/ 4054642 h 4441518"/>
                  <a:gd name="connsiteX12" fmla="*/ 636706 w 5527737"/>
                  <a:gd name="connsiteY12" fmla="*/ 4018548 h 4441518"/>
                  <a:gd name="connsiteX13" fmla="*/ 696864 w 5527737"/>
                  <a:gd name="connsiteY13" fmla="*/ 3982453 h 4441518"/>
                  <a:gd name="connsiteX14" fmla="*/ 708896 w 5527737"/>
                  <a:gd name="connsiteY14" fmla="*/ 3946358 h 4441518"/>
                  <a:gd name="connsiteX15" fmla="*/ 744991 w 5527737"/>
                  <a:gd name="connsiteY15" fmla="*/ 3922295 h 4441518"/>
                  <a:gd name="connsiteX16" fmla="*/ 853275 w 5527737"/>
                  <a:gd name="connsiteY16" fmla="*/ 3838074 h 4441518"/>
                  <a:gd name="connsiteX17" fmla="*/ 925464 w 5527737"/>
                  <a:gd name="connsiteY17" fmla="*/ 3789948 h 4441518"/>
                  <a:gd name="connsiteX18" fmla="*/ 961559 w 5527737"/>
                  <a:gd name="connsiteY18" fmla="*/ 3765885 h 4441518"/>
                  <a:gd name="connsiteX19" fmla="*/ 1045780 w 5527737"/>
                  <a:gd name="connsiteY19" fmla="*/ 3729790 h 4441518"/>
                  <a:gd name="connsiteX20" fmla="*/ 1117970 w 5527737"/>
                  <a:gd name="connsiteY20" fmla="*/ 3705727 h 4441518"/>
                  <a:gd name="connsiteX21" fmla="*/ 1154064 w 5527737"/>
                  <a:gd name="connsiteY21" fmla="*/ 3693695 h 4441518"/>
                  <a:gd name="connsiteX22" fmla="*/ 1346570 w 5527737"/>
                  <a:gd name="connsiteY22" fmla="*/ 3669632 h 4441518"/>
                  <a:gd name="connsiteX23" fmla="*/ 1478917 w 5527737"/>
                  <a:gd name="connsiteY23" fmla="*/ 3645569 h 4441518"/>
                  <a:gd name="connsiteX24" fmla="*/ 1551106 w 5527737"/>
                  <a:gd name="connsiteY24" fmla="*/ 3621506 h 4441518"/>
                  <a:gd name="connsiteX25" fmla="*/ 1587201 w 5527737"/>
                  <a:gd name="connsiteY25" fmla="*/ 3609474 h 4441518"/>
                  <a:gd name="connsiteX26" fmla="*/ 1623296 w 5527737"/>
                  <a:gd name="connsiteY26" fmla="*/ 3597442 h 4441518"/>
                  <a:gd name="connsiteX27" fmla="*/ 1683454 w 5527737"/>
                  <a:gd name="connsiteY27" fmla="*/ 3465095 h 4441518"/>
                  <a:gd name="connsiteX28" fmla="*/ 1707517 w 5527737"/>
                  <a:gd name="connsiteY28" fmla="*/ 3392906 h 4441518"/>
                  <a:gd name="connsiteX29" fmla="*/ 1719549 w 5527737"/>
                  <a:gd name="connsiteY29" fmla="*/ 3332748 h 4441518"/>
                  <a:gd name="connsiteX30" fmla="*/ 1743612 w 5527737"/>
                  <a:gd name="connsiteY30" fmla="*/ 3260558 h 4441518"/>
                  <a:gd name="connsiteX31" fmla="*/ 1755643 w 5527737"/>
                  <a:gd name="connsiteY31" fmla="*/ 3188369 h 4441518"/>
                  <a:gd name="connsiteX32" fmla="*/ 1779706 w 5527737"/>
                  <a:gd name="connsiteY32" fmla="*/ 3104148 h 4441518"/>
                  <a:gd name="connsiteX33" fmla="*/ 1791738 w 5527737"/>
                  <a:gd name="connsiteY33" fmla="*/ 3056021 h 4441518"/>
                  <a:gd name="connsiteX34" fmla="*/ 1815801 w 5527737"/>
                  <a:gd name="connsiteY34" fmla="*/ 2983832 h 4441518"/>
                  <a:gd name="connsiteX35" fmla="*/ 1839864 w 5527737"/>
                  <a:gd name="connsiteY35" fmla="*/ 2947737 h 4441518"/>
                  <a:gd name="connsiteX36" fmla="*/ 1875959 w 5527737"/>
                  <a:gd name="connsiteY36" fmla="*/ 2875548 h 4441518"/>
                  <a:gd name="connsiteX37" fmla="*/ 1912054 w 5527737"/>
                  <a:gd name="connsiteY37" fmla="*/ 2863516 h 4441518"/>
                  <a:gd name="connsiteX38" fmla="*/ 1948149 w 5527737"/>
                  <a:gd name="connsiteY38" fmla="*/ 2827421 h 4441518"/>
                  <a:gd name="connsiteX39" fmla="*/ 2056433 w 5527737"/>
                  <a:gd name="connsiteY39" fmla="*/ 2767264 h 4441518"/>
                  <a:gd name="connsiteX40" fmla="*/ 2140654 w 5527737"/>
                  <a:gd name="connsiteY40" fmla="*/ 2755232 h 4441518"/>
                  <a:gd name="connsiteX41" fmla="*/ 2248938 w 5527737"/>
                  <a:gd name="connsiteY41" fmla="*/ 2695074 h 4441518"/>
                  <a:gd name="connsiteX42" fmla="*/ 2285033 w 5527737"/>
                  <a:gd name="connsiteY42" fmla="*/ 2658979 h 4441518"/>
                  <a:gd name="connsiteX43" fmla="*/ 2333159 w 5527737"/>
                  <a:gd name="connsiteY43" fmla="*/ 2598821 h 4441518"/>
                  <a:gd name="connsiteX44" fmla="*/ 2369254 w 5527737"/>
                  <a:gd name="connsiteY44" fmla="*/ 2574758 h 4441518"/>
                  <a:gd name="connsiteX45" fmla="*/ 2429412 w 5527737"/>
                  <a:gd name="connsiteY45" fmla="*/ 2514600 h 4441518"/>
                  <a:gd name="connsiteX46" fmla="*/ 2525664 w 5527737"/>
                  <a:gd name="connsiteY46" fmla="*/ 2430379 h 4441518"/>
                  <a:gd name="connsiteX47" fmla="*/ 2597854 w 5527737"/>
                  <a:gd name="connsiteY47" fmla="*/ 2406316 h 4441518"/>
                  <a:gd name="connsiteX48" fmla="*/ 2633949 w 5527737"/>
                  <a:gd name="connsiteY48" fmla="*/ 2394285 h 4441518"/>
                  <a:gd name="connsiteX49" fmla="*/ 2670043 w 5527737"/>
                  <a:gd name="connsiteY49" fmla="*/ 2382253 h 4441518"/>
                  <a:gd name="connsiteX50" fmla="*/ 2742233 w 5527737"/>
                  <a:gd name="connsiteY50" fmla="*/ 2370221 h 4441518"/>
                  <a:gd name="connsiteX51" fmla="*/ 2838485 w 5527737"/>
                  <a:gd name="connsiteY51" fmla="*/ 2286000 h 4441518"/>
                  <a:gd name="connsiteX52" fmla="*/ 2862549 w 5527737"/>
                  <a:gd name="connsiteY52" fmla="*/ 2261937 h 4441518"/>
                  <a:gd name="connsiteX53" fmla="*/ 2922706 w 5527737"/>
                  <a:gd name="connsiteY53" fmla="*/ 2213811 h 4441518"/>
                  <a:gd name="connsiteX54" fmla="*/ 2934738 w 5527737"/>
                  <a:gd name="connsiteY54" fmla="*/ 2177716 h 4441518"/>
                  <a:gd name="connsiteX55" fmla="*/ 3006927 w 5527737"/>
                  <a:gd name="connsiteY55" fmla="*/ 2129590 h 4441518"/>
                  <a:gd name="connsiteX56" fmla="*/ 3043022 w 5527737"/>
                  <a:gd name="connsiteY56" fmla="*/ 2105527 h 4441518"/>
                  <a:gd name="connsiteX57" fmla="*/ 3079117 w 5527737"/>
                  <a:gd name="connsiteY57" fmla="*/ 2069432 h 4441518"/>
                  <a:gd name="connsiteX58" fmla="*/ 3151306 w 5527737"/>
                  <a:gd name="connsiteY58" fmla="*/ 2021306 h 4441518"/>
                  <a:gd name="connsiteX59" fmla="*/ 3175370 w 5527737"/>
                  <a:gd name="connsiteY59" fmla="*/ 1997242 h 4441518"/>
                  <a:gd name="connsiteX60" fmla="*/ 3247559 w 5527737"/>
                  <a:gd name="connsiteY60" fmla="*/ 1973179 h 4441518"/>
                  <a:gd name="connsiteX61" fmla="*/ 3283654 w 5527737"/>
                  <a:gd name="connsiteY61" fmla="*/ 1961148 h 4441518"/>
                  <a:gd name="connsiteX62" fmla="*/ 3319749 w 5527737"/>
                  <a:gd name="connsiteY62" fmla="*/ 1949116 h 4441518"/>
                  <a:gd name="connsiteX63" fmla="*/ 3379906 w 5527737"/>
                  <a:gd name="connsiteY63" fmla="*/ 1937085 h 4441518"/>
                  <a:gd name="connsiteX64" fmla="*/ 3452096 w 5527737"/>
                  <a:gd name="connsiteY64" fmla="*/ 1913021 h 4441518"/>
                  <a:gd name="connsiteX65" fmla="*/ 3548349 w 5527737"/>
                  <a:gd name="connsiteY65" fmla="*/ 1888958 h 4441518"/>
                  <a:gd name="connsiteX66" fmla="*/ 3572412 w 5527737"/>
                  <a:gd name="connsiteY66" fmla="*/ 1852864 h 4441518"/>
                  <a:gd name="connsiteX67" fmla="*/ 3596475 w 5527737"/>
                  <a:gd name="connsiteY67" fmla="*/ 1828800 h 4441518"/>
                  <a:gd name="connsiteX68" fmla="*/ 3620538 w 5527737"/>
                  <a:gd name="connsiteY68" fmla="*/ 1744579 h 4441518"/>
                  <a:gd name="connsiteX69" fmla="*/ 3644601 w 5527737"/>
                  <a:gd name="connsiteY69" fmla="*/ 1660358 h 4441518"/>
                  <a:gd name="connsiteX70" fmla="*/ 3656633 w 5527737"/>
                  <a:gd name="connsiteY70" fmla="*/ 1576137 h 4441518"/>
                  <a:gd name="connsiteX71" fmla="*/ 3680696 w 5527737"/>
                  <a:gd name="connsiteY71" fmla="*/ 1528011 h 4441518"/>
                  <a:gd name="connsiteX72" fmla="*/ 3692727 w 5527737"/>
                  <a:gd name="connsiteY72" fmla="*/ 1491916 h 4441518"/>
                  <a:gd name="connsiteX73" fmla="*/ 3716791 w 5527737"/>
                  <a:gd name="connsiteY73" fmla="*/ 1467853 h 4441518"/>
                  <a:gd name="connsiteX74" fmla="*/ 3776949 w 5527737"/>
                  <a:gd name="connsiteY74" fmla="*/ 1407695 h 4441518"/>
                  <a:gd name="connsiteX75" fmla="*/ 3801012 w 5527737"/>
                  <a:gd name="connsiteY75" fmla="*/ 1371600 h 4441518"/>
                  <a:gd name="connsiteX76" fmla="*/ 3837106 w 5527737"/>
                  <a:gd name="connsiteY76" fmla="*/ 1359569 h 4441518"/>
                  <a:gd name="connsiteX77" fmla="*/ 3861170 w 5527737"/>
                  <a:gd name="connsiteY77" fmla="*/ 1335506 h 4441518"/>
                  <a:gd name="connsiteX78" fmla="*/ 3897264 w 5527737"/>
                  <a:gd name="connsiteY78" fmla="*/ 1311442 h 4441518"/>
                  <a:gd name="connsiteX79" fmla="*/ 3981485 w 5527737"/>
                  <a:gd name="connsiteY79" fmla="*/ 1203158 h 4441518"/>
                  <a:gd name="connsiteX80" fmla="*/ 4005549 w 5527737"/>
                  <a:gd name="connsiteY80" fmla="*/ 1179095 h 4441518"/>
                  <a:gd name="connsiteX81" fmla="*/ 4077738 w 5527737"/>
                  <a:gd name="connsiteY81" fmla="*/ 1130969 h 4441518"/>
                  <a:gd name="connsiteX82" fmla="*/ 4149927 w 5527737"/>
                  <a:gd name="connsiteY82" fmla="*/ 1058779 h 4441518"/>
                  <a:gd name="connsiteX83" fmla="*/ 4198054 w 5527737"/>
                  <a:gd name="connsiteY83" fmla="*/ 998621 h 4441518"/>
                  <a:gd name="connsiteX84" fmla="*/ 4210085 w 5527737"/>
                  <a:gd name="connsiteY84" fmla="*/ 962527 h 4441518"/>
                  <a:gd name="connsiteX85" fmla="*/ 4318370 w 5527737"/>
                  <a:gd name="connsiteY85" fmla="*/ 878306 h 4441518"/>
                  <a:gd name="connsiteX86" fmla="*/ 4390559 w 5527737"/>
                  <a:gd name="connsiteY86" fmla="*/ 842211 h 4441518"/>
                  <a:gd name="connsiteX87" fmla="*/ 4486812 w 5527737"/>
                  <a:gd name="connsiteY87" fmla="*/ 830179 h 4441518"/>
                  <a:gd name="connsiteX88" fmla="*/ 4534938 w 5527737"/>
                  <a:gd name="connsiteY88" fmla="*/ 782053 h 4441518"/>
                  <a:gd name="connsiteX89" fmla="*/ 4583064 w 5527737"/>
                  <a:gd name="connsiteY89" fmla="*/ 709864 h 4441518"/>
                  <a:gd name="connsiteX90" fmla="*/ 4607127 w 5527737"/>
                  <a:gd name="connsiteY90" fmla="*/ 673769 h 4441518"/>
                  <a:gd name="connsiteX91" fmla="*/ 4643222 w 5527737"/>
                  <a:gd name="connsiteY91" fmla="*/ 601579 h 4441518"/>
                  <a:gd name="connsiteX92" fmla="*/ 4655254 w 5527737"/>
                  <a:gd name="connsiteY92" fmla="*/ 565485 h 4441518"/>
                  <a:gd name="connsiteX93" fmla="*/ 4679317 w 5527737"/>
                  <a:gd name="connsiteY93" fmla="*/ 529390 h 4441518"/>
                  <a:gd name="connsiteX94" fmla="*/ 4691349 w 5527737"/>
                  <a:gd name="connsiteY94" fmla="*/ 493295 h 4441518"/>
                  <a:gd name="connsiteX95" fmla="*/ 4739475 w 5527737"/>
                  <a:gd name="connsiteY95" fmla="*/ 457200 h 4441518"/>
                  <a:gd name="connsiteX96" fmla="*/ 4775570 w 5527737"/>
                  <a:gd name="connsiteY96" fmla="*/ 409074 h 4441518"/>
                  <a:gd name="connsiteX97" fmla="*/ 4823696 w 5527737"/>
                  <a:gd name="connsiteY97" fmla="*/ 372979 h 4441518"/>
                  <a:gd name="connsiteX98" fmla="*/ 4859791 w 5527737"/>
                  <a:gd name="connsiteY98" fmla="*/ 324853 h 4441518"/>
                  <a:gd name="connsiteX99" fmla="*/ 4907917 w 5527737"/>
                  <a:gd name="connsiteY99" fmla="*/ 288758 h 4441518"/>
                  <a:gd name="connsiteX100" fmla="*/ 4931980 w 5527737"/>
                  <a:gd name="connsiteY100" fmla="*/ 252664 h 4441518"/>
                  <a:gd name="connsiteX101" fmla="*/ 4956043 w 5527737"/>
                  <a:gd name="connsiteY101" fmla="*/ 228600 h 4441518"/>
                  <a:gd name="connsiteX102" fmla="*/ 4968075 w 5527737"/>
                  <a:gd name="connsiteY102" fmla="*/ 192506 h 4441518"/>
                  <a:gd name="connsiteX103" fmla="*/ 5028233 w 5527737"/>
                  <a:gd name="connsiteY103" fmla="*/ 144379 h 4441518"/>
                  <a:gd name="connsiteX104" fmla="*/ 5196675 w 5527737"/>
                  <a:gd name="connsiteY104" fmla="*/ 108285 h 4441518"/>
                  <a:gd name="connsiteX105" fmla="*/ 5232770 w 5527737"/>
                  <a:gd name="connsiteY105" fmla="*/ 96253 h 4441518"/>
                  <a:gd name="connsiteX106" fmla="*/ 5256833 w 5527737"/>
                  <a:gd name="connsiteY106" fmla="*/ 60158 h 4441518"/>
                  <a:gd name="connsiteX107" fmla="*/ 5329022 w 5527737"/>
                  <a:gd name="connsiteY107" fmla="*/ 36095 h 4441518"/>
                  <a:gd name="connsiteX108" fmla="*/ 5401212 w 5527737"/>
                  <a:gd name="connsiteY108" fmla="*/ 12032 h 4441518"/>
                  <a:gd name="connsiteX109" fmla="*/ 5437306 w 5527737"/>
                  <a:gd name="connsiteY109" fmla="*/ 0 h 4441518"/>
                  <a:gd name="connsiteX110" fmla="*/ 5521527 w 5527737"/>
                  <a:gd name="connsiteY110" fmla="*/ 60158 h 4441518"/>
                  <a:gd name="connsiteX111" fmla="*/ 5510174 w 5527737"/>
                  <a:gd name="connsiteY111" fmla="*/ 4441518 h 4441518"/>
                  <a:gd name="connsiteX112" fmla="*/ 1421470 w 5527737"/>
                  <a:gd name="connsiteY112" fmla="*/ 4431306 h 4441518"/>
                  <a:gd name="connsiteX0" fmla="*/ 1407690 w 5526836"/>
                  <a:gd name="connsiteY0" fmla="*/ 4431306 h 4445589"/>
                  <a:gd name="connsiteX1" fmla="*/ 68627 w 5526836"/>
                  <a:gd name="connsiteY1" fmla="*/ 4441348 h 4445589"/>
                  <a:gd name="connsiteX2" fmla="*/ 202669 w 5526836"/>
                  <a:gd name="connsiteY2" fmla="*/ 4355432 h 4445589"/>
                  <a:gd name="connsiteX3" fmla="*/ 274858 w 5526836"/>
                  <a:gd name="connsiteY3" fmla="*/ 4319337 h 4445589"/>
                  <a:gd name="connsiteX4" fmla="*/ 310953 w 5526836"/>
                  <a:gd name="connsiteY4" fmla="*/ 4307306 h 4445589"/>
                  <a:gd name="connsiteX5" fmla="*/ 371111 w 5526836"/>
                  <a:gd name="connsiteY5" fmla="*/ 4271211 h 4445589"/>
                  <a:gd name="connsiteX6" fmla="*/ 407205 w 5526836"/>
                  <a:gd name="connsiteY6" fmla="*/ 4247148 h 4445589"/>
                  <a:gd name="connsiteX7" fmla="*/ 431269 w 5526836"/>
                  <a:gd name="connsiteY7" fmla="*/ 4223085 h 4445589"/>
                  <a:gd name="connsiteX8" fmla="*/ 467363 w 5526836"/>
                  <a:gd name="connsiteY8" fmla="*/ 4211053 h 4445589"/>
                  <a:gd name="connsiteX9" fmla="*/ 515490 w 5526836"/>
                  <a:gd name="connsiteY9" fmla="*/ 4150895 h 4445589"/>
                  <a:gd name="connsiteX10" fmla="*/ 563616 w 5526836"/>
                  <a:gd name="connsiteY10" fmla="*/ 4102769 h 4445589"/>
                  <a:gd name="connsiteX11" fmla="*/ 623774 w 5526836"/>
                  <a:gd name="connsiteY11" fmla="*/ 4054642 h 4445589"/>
                  <a:gd name="connsiteX12" fmla="*/ 635805 w 5526836"/>
                  <a:gd name="connsiteY12" fmla="*/ 4018548 h 4445589"/>
                  <a:gd name="connsiteX13" fmla="*/ 695963 w 5526836"/>
                  <a:gd name="connsiteY13" fmla="*/ 3982453 h 4445589"/>
                  <a:gd name="connsiteX14" fmla="*/ 707995 w 5526836"/>
                  <a:gd name="connsiteY14" fmla="*/ 3946358 h 4445589"/>
                  <a:gd name="connsiteX15" fmla="*/ 744090 w 5526836"/>
                  <a:gd name="connsiteY15" fmla="*/ 3922295 h 4445589"/>
                  <a:gd name="connsiteX16" fmla="*/ 852374 w 5526836"/>
                  <a:gd name="connsiteY16" fmla="*/ 3838074 h 4445589"/>
                  <a:gd name="connsiteX17" fmla="*/ 924563 w 5526836"/>
                  <a:gd name="connsiteY17" fmla="*/ 3789948 h 4445589"/>
                  <a:gd name="connsiteX18" fmla="*/ 960658 w 5526836"/>
                  <a:gd name="connsiteY18" fmla="*/ 3765885 h 4445589"/>
                  <a:gd name="connsiteX19" fmla="*/ 1044879 w 5526836"/>
                  <a:gd name="connsiteY19" fmla="*/ 3729790 h 4445589"/>
                  <a:gd name="connsiteX20" fmla="*/ 1117069 w 5526836"/>
                  <a:gd name="connsiteY20" fmla="*/ 3705727 h 4445589"/>
                  <a:gd name="connsiteX21" fmla="*/ 1153163 w 5526836"/>
                  <a:gd name="connsiteY21" fmla="*/ 3693695 h 4445589"/>
                  <a:gd name="connsiteX22" fmla="*/ 1345669 w 5526836"/>
                  <a:gd name="connsiteY22" fmla="*/ 3669632 h 4445589"/>
                  <a:gd name="connsiteX23" fmla="*/ 1478016 w 5526836"/>
                  <a:gd name="connsiteY23" fmla="*/ 3645569 h 4445589"/>
                  <a:gd name="connsiteX24" fmla="*/ 1550205 w 5526836"/>
                  <a:gd name="connsiteY24" fmla="*/ 3621506 h 4445589"/>
                  <a:gd name="connsiteX25" fmla="*/ 1586300 w 5526836"/>
                  <a:gd name="connsiteY25" fmla="*/ 3609474 h 4445589"/>
                  <a:gd name="connsiteX26" fmla="*/ 1622395 w 5526836"/>
                  <a:gd name="connsiteY26" fmla="*/ 3597442 h 4445589"/>
                  <a:gd name="connsiteX27" fmla="*/ 1682553 w 5526836"/>
                  <a:gd name="connsiteY27" fmla="*/ 3465095 h 4445589"/>
                  <a:gd name="connsiteX28" fmla="*/ 1706616 w 5526836"/>
                  <a:gd name="connsiteY28" fmla="*/ 3392906 h 4445589"/>
                  <a:gd name="connsiteX29" fmla="*/ 1718648 w 5526836"/>
                  <a:gd name="connsiteY29" fmla="*/ 3332748 h 4445589"/>
                  <a:gd name="connsiteX30" fmla="*/ 1742711 w 5526836"/>
                  <a:gd name="connsiteY30" fmla="*/ 3260558 h 4445589"/>
                  <a:gd name="connsiteX31" fmla="*/ 1754742 w 5526836"/>
                  <a:gd name="connsiteY31" fmla="*/ 3188369 h 4445589"/>
                  <a:gd name="connsiteX32" fmla="*/ 1778805 w 5526836"/>
                  <a:gd name="connsiteY32" fmla="*/ 3104148 h 4445589"/>
                  <a:gd name="connsiteX33" fmla="*/ 1790837 w 5526836"/>
                  <a:gd name="connsiteY33" fmla="*/ 3056021 h 4445589"/>
                  <a:gd name="connsiteX34" fmla="*/ 1814900 w 5526836"/>
                  <a:gd name="connsiteY34" fmla="*/ 2983832 h 4445589"/>
                  <a:gd name="connsiteX35" fmla="*/ 1838963 w 5526836"/>
                  <a:gd name="connsiteY35" fmla="*/ 2947737 h 4445589"/>
                  <a:gd name="connsiteX36" fmla="*/ 1875058 w 5526836"/>
                  <a:gd name="connsiteY36" fmla="*/ 2875548 h 4445589"/>
                  <a:gd name="connsiteX37" fmla="*/ 1911153 w 5526836"/>
                  <a:gd name="connsiteY37" fmla="*/ 2863516 h 4445589"/>
                  <a:gd name="connsiteX38" fmla="*/ 1947248 w 5526836"/>
                  <a:gd name="connsiteY38" fmla="*/ 2827421 h 4445589"/>
                  <a:gd name="connsiteX39" fmla="*/ 2055532 w 5526836"/>
                  <a:gd name="connsiteY39" fmla="*/ 2767264 h 4445589"/>
                  <a:gd name="connsiteX40" fmla="*/ 2139753 w 5526836"/>
                  <a:gd name="connsiteY40" fmla="*/ 2755232 h 4445589"/>
                  <a:gd name="connsiteX41" fmla="*/ 2248037 w 5526836"/>
                  <a:gd name="connsiteY41" fmla="*/ 2695074 h 4445589"/>
                  <a:gd name="connsiteX42" fmla="*/ 2284132 w 5526836"/>
                  <a:gd name="connsiteY42" fmla="*/ 2658979 h 4445589"/>
                  <a:gd name="connsiteX43" fmla="*/ 2332258 w 5526836"/>
                  <a:gd name="connsiteY43" fmla="*/ 2598821 h 4445589"/>
                  <a:gd name="connsiteX44" fmla="*/ 2368353 w 5526836"/>
                  <a:gd name="connsiteY44" fmla="*/ 2574758 h 4445589"/>
                  <a:gd name="connsiteX45" fmla="*/ 2428511 w 5526836"/>
                  <a:gd name="connsiteY45" fmla="*/ 2514600 h 4445589"/>
                  <a:gd name="connsiteX46" fmla="*/ 2524763 w 5526836"/>
                  <a:gd name="connsiteY46" fmla="*/ 2430379 h 4445589"/>
                  <a:gd name="connsiteX47" fmla="*/ 2596953 w 5526836"/>
                  <a:gd name="connsiteY47" fmla="*/ 2406316 h 4445589"/>
                  <a:gd name="connsiteX48" fmla="*/ 2633048 w 5526836"/>
                  <a:gd name="connsiteY48" fmla="*/ 2394285 h 4445589"/>
                  <a:gd name="connsiteX49" fmla="*/ 2669142 w 5526836"/>
                  <a:gd name="connsiteY49" fmla="*/ 2382253 h 4445589"/>
                  <a:gd name="connsiteX50" fmla="*/ 2741332 w 5526836"/>
                  <a:gd name="connsiteY50" fmla="*/ 2370221 h 4445589"/>
                  <a:gd name="connsiteX51" fmla="*/ 2837584 w 5526836"/>
                  <a:gd name="connsiteY51" fmla="*/ 2286000 h 4445589"/>
                  <a:gd name="connsiteX52" fmla="*/ 2861648 w 5526836"/>
                  <a:gd name="connsiteY52" fmla="*/ 2261937 h 4445589"/>
                  <a:gd name="connsiteX53" fmla="*/ 2921805 w 5526836"/>
                  <a:gd name="connsiteY53" fmla="*/ 2213811 h 4445589"/>
                  <a:gd name="connsiteX54" fmla="*/ 2933837 w 5526836"/>
                  <a:gd name="connsiteY54" fmla="*/ 2177716 h 4445589"/>
                  <a:gd name="connsiteX55" fmla="*/ 3006026 w 5526836"/>
                  <a:gd name="connsiteY55" fmla="*/ 2129590 h 4445589"/>
                  <a:gd name="connsiteX56" fmla="*/ 3042121 w 5526836"/>
                  <a:gd name="connsiteY56" fmla="*/ 2105527 h 4445589"/>
                  <a:gd name="connsiteX57" fmla="*/ 3078216 w 5526836"/>
                  <a:gd name="connsiteY57" fmla="*/ 2069432 h 4445589"/>
                  <a:gd name="connsiteX58" fmla="*/ 3150405 w 5526836"/>
                  <a:gd name="connsiteY58" fmla="*/ 2021306 h 4445589"/>
                  <a:gd name="connsiteX59" fmla="*/ 3174469 w 5526836"/>
                  <a:gd name="connsiteY59" fmla="*/ 1997242 h 4445589"/>
                  <a:gd name="connsiteX60" fmla="*/ 3246658 w 5526836"/>
                  <a:gd name="connsiteY60" fmla="*/ 1973179 h 4445589"/>
                  <a:gd name="connsiteX61" fmla="*/ 3282753 w 5526836"/>
                  <a:gd name="connsiteY61" fmla="*/ 1961148 h 4445589"/>
                  <a:gd name="connsiteX62" fmla="*/ 3318848 w 5526836"/>
                  <a:gd name="connsiteY62" fmla="*/ 1949116 h 4445589"/>
                  <a:gd name="connsiteX63" fmla="*/ 3379005 w 5526836"/>
                  <a:gd name="connsiteY63" fmla="*/ 1937085 h 4445589"/>
                  <a:gd name="connsiteX64" fmla="*/ 3451195 w 5526836"/>
                  <a:gd name="connsiteY64" fmla="*/ 1913021 h 4445589"/>
                  <a:gd name="connsiteX65" fmla="*/ 3547448 w 5526836"/>
                  <a:gd name="connsiteY65" fmla="*/ 1888958 h 4445589"/>
                  <a:gd name="connsiteX66" fmla="*/ 3571511 w 5526836"/>
                  <a:gd name="connsiteY66" fmla="*/ 1852864 h 4445589"/>
                  <a:gd name="connsiteX67" fmla="*/ 3595574 w 5526836"/>
                  <a:gd name="connsiteY67" fmla="*/ 1828800 h 4445589"/>
                  <a:gd name="connsiteX68" fmla="*/ 3619637 w 5526836"/>
                  <a:gd name="connsiteY68" fmla="*/ 1744579 h 4445589"/>
                  <a:gd name="connsiteX69" fmla="*/ 3643700 w 5526836"/>
                  <a:gd name="connsiteY69" fmla="*/ 1660358 h 4445589"/>
                  <a:gd name="connsiteX70" fmla="*/ 3655732 w 5526836"/>
                  <a:gd name="connsiteY70" fmla="*/ 1576137 h 4445589"/>
                  <a:gd name="connsiteX71" fmla="*/ 3679795 w 5526836"/>
                  <a:gd name="connsiteY71" fmla="*/ 1528011 h 4445589"/>
                  <a:gd name="connsiteX72" fmla="*/ 3691826 w 5526836"/>
                  <a:gd name="connsiteY72" fmla="*/ 1491916 h 4445589"/>
                  <a:gd name="connsiteX73" fmla="*/ 3715890 w 5526836"/>
                  <a:gd name="connsiteY73" fmla="*/ 1467853 h 4445589"/>
                  <a:gd name="connsiteX74" fmla="*/ 3776048 w 5526836"/>
                  <a:gd name="connsiteY74" fmla="*/ 1407695 h 4445589"/>
                  <a:gd name="connsiteX75" fmla="*/ 3800111 w 5526836"/>
                  <a:gd name="connsiteY75" fmla="*/ 1371600 h 4445589"/>
                  <a:gd name="connsiteX76" fmla="*/ 3836205 w 5526836"/>
                  <a:gd name="connsiteY76" fmla="*/ 1359569 h 4445589"/>
                  <a:gd name="connsiteX77" fmla="*/ 3860269 w 5526836"/>
                  <a:gd name="connsiteY77" fmla="*/ 1335506 h 4445589"/>
                  <a:gd name="connsiteX78" fmla="*/ 3896363 w 5526836"/>
                  <a:gd name="connsiteY78" fmla="*/ 1311442 h 4445589"/>
                  <a:gd name="connsiteX79" fmla="*/ 3980584 w 5526836"/>
                  <a:gd name="connsiteY79" fmla="*/ 1203158 h 4445589"/>
                  <a:gd name="connsiteX80" fmla="*/ 4004648 w 5526836"/>
                  <a:gd name="connsiteY80" fmla="*/ 1179095 h 4445589"/>
                  <a:gd name="connsiteX81" fmla="*/ 4076837 w 5526836"/>
                  <a:gd name="connsiteY81" fmla="*/ 1130969 h 4445589"/>
                  <a:gd name="connsiteX82" fmla="*/ 4149026 w 5526836"/>
                  <a:gd name="connsiteY82" fmla="*/ 1058779 h 4445589"/>
                  <a:gd name="connsiteX83" fmla="*/ 4197153 w 5526836"/>
                  <a:gd name="connsiteY83" fmla="*/ 998621 h 4445589"/>
                  <a:gd name="connsiteX84" fmla="*/ 4209184 w 5526836"/>
                  <a:gd name="connsiteY84" fmla="*/ 962527 h 4445589"/>
                  <a:gd name="connsiteX85" fmla="*/ 4317469 w 5526836"/>
                  <a:gd name="connsiteY85" fmla="*/ 878306 h 4445589"/>
                  <a:gd name="connsiteX86" fmla="*/ 4389658 w 5526836"/>
                  <a:gd name="connsiteY86" fmla="*/ 842211 h 4445589"/>
                  <a:gd name="connsiteX87" fmla="*/ 4485911 w 5526836"/>
                  <a:gd name="connsiteY87" fmla="*/ 830179 h 4445589"/>
                  <a:gd name="connsiteX88" fmla="*/ 4534037 w 5526836"/>
                  <a:gd name="connsiteY88" fmla="*/ 782053 h 4445589"/>
                  <a:gd name="connsiteX89" fmla="*/ 4582163 w 5526836"/>
                  <a:gd name="connsiteY89" fmla="*/ 709864 h 4445589"/>
                  <a:gd name="connsiteX90" fmla="*/ 4606226 w 5526836"/>
                  <a:gd name="connsiteY90" fmla="*/ 673769 h 4445589"/>
                  <a:gd name="connsiteX91" fmla="*/ 4642321 w 5526836"/>
                  <a:gd name="connsiteY91" fmla="*/ 601579 h 4445589"/>
                  <a:gd name="connsiteX92" fmla="*/ 4654353 w 5526836"/>
                  <a:gd name="connsiteY92" fmla="*/ 565485 h 4445589"/>
                  <a:gd name="connsiteX93" fmla="*/ 4678416 w 5526836"/>
                  <a:gd name="connsiteY93" fmla="*/ 529390 h 4445589"/>
                  <a:gd name="connsiteX94" fmla="*/ 4690448 w 5526836"/>
                  <a:gd name="connsiteY94" fmla="*/ 493295 h 4445589"/>
                  <a:gd name="connsiteX95" fmla="*/ 4738574 w 5526836"/>
                  <a:gd name="connsiteY95" fmla="*/ 457200 h 4445589"/>
                  <a:gd name="connsiteX96" fmla="*/ 4774669 w 5526836"/>
                  <a:gd name="connsiteY96" fmla="*/ 409074 h 4445589"/>
                  <a:gd name="connsiteX97" fmla="*/ 4822795 w 5526836"/>
                  <a:gd name="connsiteY97" fmla="*/ 372979 h 4445589"/>
                  <a:gd name="connsiteX98" fmla="*/ 4858890 w 5526836"/>
                  <a:gd name="connsiteY98" fmla="*/ 324853 h 4445589"/>
                  <a:gd name="connsiteX99" fmla="*/ 4907016 w 5526836"/>
                  <a:gd name="connsiteY99" fmla="*/ 288758 h 4445589"/>
                  <a:gd name="connsiteX100" fmla="*/ 4931079 w 5526836"/>
                  <a:gd name="connsiteY100" fmla="*/ 252664 h 4445589"/>
                  <a:gd name="connsiteX101" fmla="*/ 4955142 w 5526836"/>
                  <a:gd name="connsiteY101" fmla="*/ 228600 h 4445589"/>
                  <a:gd name="connsiteX102" fmla="*/ 4967174 w 5526836"/>
                  <a:gd name="connsiteY102" fmla="*/ 192506 h 4445589"/>
                  <a:gd name="connsiteX103" fmla="*/ 5027332 w 5526836"/>
                  <a:gd name="connsiteY103" fmla="*/ 144379 h 4445589"/>
                  <a:gd name="connsiteX104" fmla="*/ 5195774 w 5526836"/>
                  <a:gd name="connsiteY104" fmla="*/ 108285 h 4445589"/>
                  <a:gd name="connsiteX105" fmla="*/ 5231869 w 5526836"/>
                  <a:gd name="connsiteY105" fmla="*/ 96253 h 4445589"/>
                  <a:gd name="connsiteX106" fmla="*/ 5255932 w 5526836"/>
                  <a:gd name="connsiteY106" fmla="*/ 60158 h 4445589"/>
                  <a:gd name="connsiteX107" fmla="*/ 5328121 w 5526836"/>
                  <a:gd name="connsiteY107" fmla="*/ 36095 h 4445589"/>
                  <a:gd name="connsiteX108" fmla="*/ 5400311 w 5526836"/>
                  <a:gd name="connsiteY108" fmla="*/ 12032 h 4445589"/>
                  <a:gd name="connsiteX109" fmla="*/ 5436405 w 5526836"/>
                  <a:gd name="connsiteY109" fmla="*/ 0 h 4445589"/>
                  <a:gd name="connsiteX110" fmla="*/ 5520626 w 5526836"/>
                  <a:gd name="connsiteY110" fmla="*/ 60158 h 4445589"/>
                  <a:gd name="connsiteX111" fmla="*/ 5509273 w 5526836"/>
                  <a:gd name="connsiteY111" fmla="*/ 4441518 h 4445589"/>
                  <a:gd name="connsiteX112" fmla="*/ 1407690 w 5526836"/>
                  <a:gd name="connsiteY112" fmla="*/ 4431306 h 4445589"/>
                  <a:gd name="connsiteX0" fmla="*/ 1594501 w 5713647"/>
                  <a:gd name="connsiteY0" fmla="*/ 4431306 h 4441518"/>
                  <a:gd name="connsiteX1" fmla="*/ 49376 w 5713647"/>
                  <a:gd name="connsiteY1" fmla="*/ 4428469 h 4441518"/>
                  <a:gd name="connsiteX2" fmla="*/ 389480 w 5713647"/>
                  <a:gd name="connsiteY2" fmla="*/ 4355432 h 4441518"/>
                  <a:gd name="connsiteX3" fmla="*/ 461669 w 5713647"/>
                  <a:gd name="connsiteY3" fmla="*/ 4319337 h 4441518"/>
                  <a:gd name="connsiteX4" fmla="*/ 497764 w 5713647"/>
                  <a:gd name="connsiteY4" fmla="*/ 4307306 h 4441518"/>
                  <a:gd name="connsiteX5" fmla="*/ 557922 w 5713647"/>
                  <a:gd name="connsiteY5" fmla="*/ 4271211 h 4441518"/>
                  <a:gd name="connsiteX6" fmla="*/ 594016 w 5713647"/>
                  <a:gd name="connsiteY6" fmla="*/ 4247148 h 4441518"/>
                  <a:gd name="connsiteX7" fmla="*/ 618080 w 5713647"/>
                  <a:gd name="connsiteY7" fmla="*/ 4223085 h 4441518"/>
                  <a:gd name="connsiteX8" fmla="*/ 654174 w 5713647"/>
                  <a:gd name="connsiteY8" fmla="*/ 4211053 h 4441518"/>
                  <a:gd name="connsiteX9" fmla="*/ 702301 w 5713647"/>
                  <a:gd name="connsiteY9" fmla="*/ 4150895 h 4441518"/>
                  <a:gd name="connsiteX10" fmla="*/ 750427 w 5713647"/>
                  <a:gd name="connsiteY10" fmla="*/ 4102769 h 4441518"/>
                  <a:gd name="connsiteX11" fmla="*/ 810585 w 5713647"/>
                  <a:gd name="connsiteY11" fmla="*/ 4054642 h 4441518"/>
                  <a:gd name="connsiteX12" fmla="*/ 822616 w 5713647"/>
                  <a:gd name="connsiteY12" fmla="*/ 4018548 h 4441518"/>
                  <a:gd name="connsiteX13" fmla="*/ 882774 w 5713647"/>
                  <a:gd name="connsiteY13" fmla="*/ 3982453 h 4441518"/>
                  <a:gd name="connsiteX14" fmla="*/ 894806 w 5713647"/>
                  <a:gd name="connsiteY14" fmla="*/ 3946358 h 4441518"/>
                  <a:gd name="connsiteX15" fmla="*/ 930901 w 5713647"/>
                  <a:gd name="connsiteY15" fmla="*/ 3922295 h 4441518"/>
                  <a:gd name="connsiteX16" fmla="*/ 1039185 w 5713647"/>
                  <a:gd name="connsiteY16" fmla="*/ 3838074 h 4441518"/>
                  <a:gd name="connsiteX17" fmla="*/ 1111374 w 5713647"/>
                  <a:gd name="connsiteY17" fmla="*/ 3789948 h 4441518"/>
                  <a:gd name="connsiteX18" fmla="*/ 1147469 w 5713647"/>
                  <a:gd name="connsiteY18" fmla="*/ 3765885 h 4441518"/>
                  <a:gd name="connsiteX19" fmla="*/ 1231690 w 5713647"/>
                  <a:gd name="connsiteY19" fmla="*/ 3729790 h 4441518"/>
                  <a:gd name="connsiteX20" fmla="*/ 1303880 w 5713647"/>
                  <a:gd name="connsiteY20" fmla="*/ 3705727 h 4441518"/>
                  <a:gd name="connsiteX21" fmla="*/ 1339974 w 5713647"/>
                  <a:gd name="connsiteY21" fmla="*/ 3693695 h 4441518"/>
                  <a:gd name="connsiteX22" fmla="*/ 1532480 w 5713647"/>
                  <a:gd name="connsiteY22" fmla="*/ 3669632 h 4441518"/>
                  <a:gd name="connsiteX23" fmla="*/ 1664827 w 5713647"/>
                  <a:gd name="connsiteY23" fmla="*/ 3645569 h 4441518"/>
                  <a:gd name="connsiteX24" fmla="*/ 1737016 w 5713647"/>
                  <a:gd name="connsiteY24" fmla="*/ 3621506 h 4441518"/>
                  <a:gd name="connsiteX25" fmla="*/ 1773111 w 5713647"/>
                  <a:gd name="connsiteY25" fmla="*/ 3609474 h 4441518"/>
                  <a:gd name="connsiteX26" fmla="*/ 1809206 w 5713647"/>
                  <a:gd name="connsiteY26" fmla="*/ 3597442 h 4441518"/>
                  <a:gd name="connsiteX27" fmla="*/ 1869364 w 5713647"/>
                  <a:gd name="connsiteY27" fmla="*/ 3465095 h 4441518"/>
                  <a:gd name="connsiteX28" fmla="*/ 1893427 w 5713647"/>
                  <a:gd name="connsiteY28" fmla="*/ 3392906 h 4441518"/>
                  <a:gd name="connsiteX29" fmla="*/ 1905459 w 5713647"/>
                  <a:gd name="connsiteY29" fmla="*/ 3332748 h 4441518"/>
                  <a:gd name="connsiteX30" fmla="*/ 1929522 w 5713647"/>
                  <a:gd name="connsiteY30" fmla="*/ 3260558 h 4441518"/>
                  <a:gd name="connsiteX31" fmla="*/ 1941553 w 5713647"/>
                  <a:gd name="connsiteY31" fmla="*/ 3188369 h 4441518"/>
                  <a:gd name="connsiteX32" fmla="*/ 1965616 w 5713647"/>
                  <a:gd name="connsiteY32" fmla="*/ 3104148 h 4441518"/>
                  <a:gd name="connsiteX33" fmla="*/ 1977648 w 5713647"/>
                  <a:gd name="connsiteY33" fmla="*/ 3056021 h 4441518"/>
                  <a:gd name="connsiteX34" fmla="*/ 2001711 w 5713647"/>
                  <a:gd name="connsiteY34" fmla="*/ 2983832 h 4441518"/>
                  <a:gd name="connsiteX35" fmla="*/ 2025774 w 5713647"/>
                  <a:gd name="connsiteY35" fmla="*/ 2947737 h 4441518"/>
                  <a:gd name="connsiteX36" fmla="*/ 2061869 w 5713647"/>
                  <a:gd name="connsiteY36" fmla="*/ 2875548 h 4441518"/>
                  <a:gd name="connsiteX37" fmla="*/ 2097964 w 5713647"/>
                  <a:gd name="connsiteY37" fmla="*/ 2863516 h 4441518"/>
                  <a:gd name="connsiteX38" fmla="*/ 2134059 w 5713647"/>
                  <a:gd name="connsiteY38" fmla="*/ 2827421 h 4441518"/>
                  <a:gd name="connsiteX39" fmla="*/ 2242343 w 5713647"/>
                  <a:gd name="connsiteY39" fmla="*/ 2767264 h 4441518"/>
                  <a:gd name="connsiteX40" fmla="*/ 2326564 w 5713647"/>
                  <a:gd name="connsiteY40" fmla="*/ 2755232 h 4441518"/>
                  <a:gd name="connsiteX41" fmla="*/ 2434848 w 5713647"/>
                  <a:gd name="connsiteY41" fmla="*/ 2695074 h 4441518"/>
                  <a:gd name="connsiteX42" fmla="*/ 2470943 w 5713647"/>
                  <a:gd name="connsiteY42" fmla="*/ 2658979 h 4441518"/>
                  <a:gd name="connsiteX43" fmla="*/ 2519069 w 5713647"/>
                  <a:gd name="connsiteY43" fmla="*/ 2598821 h 4441518"/>
                  <a:gd name="connsiteX44" fmla="*/ 2555164 w 5713647"/>
                  <a:gd name="connsiteY44" fmla="*/ 2574758 h 4441518"/>
                  <a:gd name="connsiteX45" fmla="*/ 2615322 w 5713647"/>
                  <a:gd name="connsiteY45" fmla="*/ 2514600 h 4441518"/>
                  <a:gd name="connsiteX46" fmla="*/ 2711574 w 5713647"/>
                  <a:gd name="connsiteY46" fmla="*/ 2430379 h 4441518"/>
                  <a:gd name="connsiteX47" fmla="*/ 2783764 w 5713647"/>
                  <a:gd name="connsiteY47" fmla="*/ 2406316 h 4441518"/>
                  <a:gd name="connsiteX48" fmla="*/ 2819859 w 5713647"/>
                  <a:gd name="connsiteY48" fmla="*/ 2394285 h 4441518"/>
                  <a:gd name="connsiteX49" fmla="*/ 2855953 w 5713647"/>
                  <a:gd name="connsiteY49" fmla="*/ 2382253 h 4441518"/>
                  <a:gd name="connsiteX50" fmla="*/ 2928143 w 5713647"/>
                  <a:gd name="connsiteY50" fmla="*/ 2370221 h 4441518"/>
                  <a:gd name="connsiteX51" fmla="*/ 3024395 w 5713647"/>
                  <a:gd name="connsiteY51" fmla="*/ 2286000 h 4441518"/>
                  <a:gd name="connsiteX52" fmla="*/ 3048459 w 5713647"/>
                  <a:gd name="connsiteY52" fmla="*/ 2261937 h 4441518"/>
                  <a:gd name="connsiteX53" fmla="*/ 3108616 w 5713647"/>
                  <a:gd name="connsiteY53" fmla="*/ 2213811 h 4441518"/>
                  <a:gd name="connsiteX54" fmla="*/ 3120648 w 5713647"/>
                  <a:gd name="connsiteY54" fmla="*/ 2177716 h 4441518"/>
                  <a:gd name="connsiteX55" fmla="*/ 3192837 w 5713647"/>
                  <a:gd name="connsiteY55" fmla="*/ 2129590 h 4441518"/>
                  <a:gd name="connsiteX56" fmla="*/ 3228932 w 5713647"/>
                  <a:gd name="connsiteY56" fmla="*/ 2105527 h 4441518"/>
                  <a:gd name="connsiteX57" fmla="*/ 3265027 w 5713647"/>
                  <a:gd name="connsiteY57" fmla="*/ 2069432 h 4441518"/>
                  <a:gd name="connsiteX58" fmla="*/ 3337216 w 5713647"/>
                  <a:gd name="connsiteY58" fmla="*/ 2021306 h 4441518"/>
                  <a:gd name="connsiteX59" fmla="*/ 3361280 w 5713647"/>
                  <a:gd name="connsiteY59" fmla="*/ 1997242 h 4441518"/>
                  <a:gd name="connsiteX60" fmla="*/ 3433469 w 5713647"/>
                  <a:gd name="connsiteY60" fmla="*/ 1973179 h 4441518"/>
                  <a:gd name="connsiteX61" fmla="*/ 3469564 w 5713647"/>
                  <a:gd name="connsiteY61" fmla="*/ 1961148 h 4441518"/>
                  <a:gd name="connsiteX62" fmla="*/ 3505659 w 5713647"/>
                  <a:gd name="connsiteY62" fmla="*/ 1949116 h 4441518"/>
                  <a:gd name="connsiteX63" fmla="*/ 3565816 w 5713647"/>
                  <a:gd name="connsiteY63" fmla="*/ 1937085 h 4441518"/>
                  <a:gd name="connsiteX64" fmla="*/ 3638006 w 5713647"/>
                  <a:gd name="connsiteY64" fmla="*/ 1913021 h 4441518"/>
                  <a:gd name="connsiteX65" fmla="*/ 3734259 w 5713647"/>
                  <a:gd name="connsiteY65" fmla="*/ 1888958 h 4441518"/>
                  <a:gd name="connsiteX66" fmla="*/ 3758322 w 5713647"/>
                  <a:gd name="connsiteY66" fmla="*/ 1852864 h 4441518"/>
                  <a:gd name="connsiteX67" fmla="*/ 3782385 w 5713647"/>
                  <a:gd name="connsiteY67" fmla="*/ 1828800 h 4441518"/>
                  <a:gd name="connsiteX68" fmla="*/ 3806448 w 5713647"/>
                  <a:gd name="connsiteY68" fmla="*/ 1744579 h 4441518"/>
                  <a:gd name="connsiteX69" fmla="*/ 3830511 w 5713647"/>
                  <a:gd name="connsiteY69" fmla="*/ 1660358 h 4441518"/>
                  <a:gd name="connsiteX70" fmla="*/ 3842543 w 5713647"/>
                  <a:gd name="connsiteY70" fmla="*/ 1576137 h 4441518"/>
                  <a:gd name="connsiteX71" fmla="*/ 3866606 w 5713647"/>
                  <a:gd name="connsiteY71" fmla="*/ 1528011 h 4441518"/>
                  <a:gd name="connsiteX72" fmla="*/ 3878637 w 5713647"/>
                  <a:gd name="connsiteY72" fmla="*/ 1491916 h 4441518"/>
                  <a:gd name="connsiteX73" fmla="*/ 3902701 w 5713647"/>
                  <a:gd name="connsiteY73" fmla="*/ 1467853 h 4441518"/>
                  <a:gd name="connsiteX74" fmla="*/ 3962859 w 5713647"/>
                  <a:gd name="connsiteY74" fmla="*/ 1407695 h 4441518"/>
                  <a:gd name="connsiteX75" fmla="*/ 3986922 w 5713647"/>
                  <a:gd name="connsiteY75" fmla="*/ 1371600 h 4441518"/>
                  <a:gd name="connsiteX76" fmla="*/ 4023016 w 5713647"/>
                  <a:gd name="connsiteY76" fmla="*/ 1359569 h 4441518"/>
                  <a:gd name="connsiteX77" fmla="*/ 4047080 w 5713647"/>
                  <a:gd name="connsiteY77" fmla="*/ 1335506 h 4441518"/>
                  <a:gd name="connsiteX78" fmla="*/ 4083174 w 5713647"/>
                  <a:gd name="connsiteY78" fmla="*/ 1311442 h 4441518"/>
                  <a:gd name="connsiteX79" fmla="*/ 4167395 w 5713647"/>
                  <a:gd name="connsiteY79" fmla="*/ 1203158 h 4441518"/>
                  <a:gd name="connsiteX80" fmla="*/ 4191459 w 5713647"/>
                  <a:gd name="connsiteY80" fmla="*/ 1179095 h 4441518"/>
                  <a:gd name="connsiteX81" fmla="*/ 4263648 w 5713647"/>
                  <a:gd name="connsiteY81" fmla="*/ 1130969 h 4441518"/>
                  <a:gd name="connsiteX82" fmla="*/ 4335837 w 5713647"/>
                  <a:gd name="connsiteY82" fmla="*/ 1058779 h 4441518"/>
                  <a:gd name="connsiteX83" fmla="*/ 4383964 w 5713647"/>
                  <a:gd name="connsiteY83" fmla="*/ 998621 h 4441518"/>
                  <a:gd name="connsiteX84" fmla="*/ 4395995 w 5713647"/>
                  <a:gd name="connsiteY84" fmla="*/ 962527 h 4441518"/>
                  <a:gd name="connsiteX85" fmla="*/ 4504280 w 5713647"/>
                  <a:gd name="connsiteY85" fmla="*/ 878306 h 4441518"/>
                  <a:gd name="connsiteX86" fmla="*/ 4576469 w 5713647"/>
                  <a:gd name="connsiteY86" fmla="*/ 842211 h 4441518"/>
                  <a:gd name="connsiteX87" fmla="*/ 4672722 w 5713647"/>
                  <a:gd name="connsiteY87" fmla="*/ 830179 h 4441518"/>
                  <a:gd name="connsiteX88" fmla="*/ 4720848 w 5713647"/>
                  <a:gd name="connsiteY88" fmla="*/ 782053 h 4441518"/>
                  <a:gd name="connsiteX89" fmla="*/ 4768974 w 5713647"/>
                  <a:gd name="connsiteY89" fmla="*/ 709864 h 4441518"/>
                  <a:gd name="connsiteX90" fmla="*/ 4793037 w 5713647"/>
                  <a:gd name="connsiteY90" fmla="*/ 673769 h 4441518"/>
                  <a:gd name="connsiteX91" fmla="*/ 4829132 w 5713647"/>
                  <a:gd name="connsiteY91" fmla="*/ 601579 h 4441518"/>
                  <a:gd name="connsiteX92" fmla="*/ 4841164 w 5713647"/>
                  <a:gd name="connsiteY92" fmla="*/ 565485 h 4441518"/>
                  <a:gd name="connsiteX93" fmla="*/ 4865227 w 5713647"/>
                  <a:gd name="connsiteY93" fmla="*/ 529390 h 4441518"/>
                  <a:gd name="connsiteX94" fmla="*/ 4877259 w 5713647"/>
                  <a:gd name="connsiteY94" fmla="*/ 493295 h 4441518"/>
                  <a:gd name="connsiteX95" fmla="*/ 4925385 w 5713647"/>
                  <a:gd name="connsiteY95" fmla="*/ 457200 h 4441518"/>
                  <a:gd name="connsiteX96" fmla="*/ 4961480 w 5713647"/>
                  <a:gd name="connsiteY96" fmla="*/ 409074 h 4441518"/>
                  <a:gd name="connsiteX97" fmla="*/ 5009606 w 5713647"/>
                  <a:gd name="connsiteY97" fmla="*/ 372979 h 4441518"/>
                  <a:gd name="connsiteX98" fmla="*/ 5045701 w 5713647"/>
                  <a:gd name="connsiteY98" fmla="*/ 324853 h 4441518"/>
                  <a:gd name="connsiteX99" fmla="*/ 5093827 w 5713647"/>
                  <a:gd name="connsiteY99" fmla="*/ 288758 h 4441518"/>
                  <a:gd name="connsiteX100" fmla="*/ 5117890 w 5713647"/>
                  <a:gd name="connsiteY100" fmla="*/ 252664 h 4441518"/>
                  <a:gd name="connsiteX101" fmla="*/ 5141953 w 5713647"/>
                  <a:gd name="connsiteY101" fmla="*/ 228600 h 4441518"/>
                  <a:gd name="connsiteX102" fmla="*/ 5153985 w 5713647"/>
                  <a:gd name="connsiteY102" fmla="*/ 192506 h 4441518"/>
                  <a:gd name="connsiteX103" fmla="*/ 5214143 w 5713647"/>
                  <a:gd name="connsiteY103" fmla="*/ 144379 h 4441518"/>
                  <a:gd name="connsiteX104" fmla="*/ 5382585 w 5713647"/>
                  <a:gd name="connsiteY104" fmla="*/ 108285 h 4441518"/>
                  <a:gd name="connsiteX105" fmla="*/ 5418680 w 5713647"/>
                  <a:gd name="connsiteY105" fmla="*/ 96253 h 4441518"/>
                  <a:gd name="connsiteX106" fmla="*/ 5442743 w 5713647"/>
                  <a:gd name="connsiteY106" fmla="*/ 60158 h 4441518"/>
                  <a:gd name="connsiteX107" fmla="*/ 5514932 w 5713647"/>
                  <a:gd name="connsiteY107" fmla="*/ 36095 h 4441518"/>
                  <a:gd name="connsiteX108" fmla="*/ 5587122 w 5713647"/>
                  <a:gd name="connsiteY108" fmla="*/ 12032 h 4441518"/>
                  <a:gd name="connsiteX109" fmla="*/ 5623216 w 5713647"/>
                  <a:gd name="connsiteY109" fmla="*/ 0 h 4441518"/>
                  <a:gd name="connsiteX110" fmla="*/ 5707437 w 5713647"/>
                  <a:gd name="connsiteY110" fmla="*/ 60158 h 4441518"/>
                  <a:gd name="connsiteX111" fmla="*/ 5696084 w 5713647"/>
                  <a:gd name="connsiteY111" fmla="*/ 4441518 h 4441518"/>
                  <a:gd name="connsiteX112" fmla="*/ 1594501 w 5713647"/>
                  <a:gd name="connsiteY112" fmla="*/ 4431306 h 4441518"/>
                  <a:gd name="connsiteX0" fmla="*/ 1594501 w 5713647"/>
                  <a:gd name="connsiteY0" fmla="*/ 4431306 h 4441518"/>
                  <a:gd name="connsiteX1" fmla="*/ 819125 w 5713647"/>
                  <a:gd name="connsiteY1" fmla="*/ 4427412 h 4441518"/>
                  <a:gd name="connsiteX2" fmla="*/ 49376 w 5713647"/>
                  <a:gd name="connsiteY2" fmla="*/ 4428469 h 4441518"/>
                  <a:gd name="connsiteX3" fmla="*/ 389480 w 5713647"/>
                  <a:gd name="connsiteY3" fmla="*/ 4355432 h 4441518"/>
                  <a:gd name="connsiteX4" fmla="*/ 461669 w 5713647"/>
                  <a:gd name="connsiteY4" fmla="*/ 4319337 h 4441518"/>
                  <a:gd name="connsiteX5" fmla="*/ 497764 w 5713647"/>
                  <a:gd name="connsiteY5" fmla="*/ 4307306 h 4441518"/>
                  <a:gd name="connsiteX6" fmla="*/ 557922 w 5713647"/>
                  <a:gd name="connsiteY6" fmla="*/ 4271211 h 4441518"/>
                  <a:gd name="connsiteX7" fmla="*/ 594016 w 5713647"/>
                  <a:gd name="connsiteY7" fmla="*/ 4247148 h 4441518"/>
                  <a:gd name="connsiteX8" fmla="*/ 618080 w 5713647"/>
                  <a:gd name="connsiteY8" fmla="*/ 4223085 h 4441518"/>
                  <a:gd name="connsiteX9" fmla="*/ 654174 w 5713647"/>
                  <a:gd name="connsiteY9" fmla="*/ 4211053 h 4441518"/>
                  <a:gd name="connsiteX10" fmla="*/ 702301 w 5713647"/>
                  <a:gd name="connsiteY10" fmla="*/ 4150895 h 4441518"/>
                  <a:gd name="connsiteX11" fmla="*/ 750427 w 5713647"/>
                  <a:gd name="connsiteY11" fmla="*/ 4102769 h 4441518"/>
                  <a:gd name="connsiteX12" fmla="*/ 810585 w 5713647"/>
                  <a:gd name="connsiteY12" fmla="*/ 4054642 h 4441518"/>
                  <a:gd name="connsiteX13" fmla="*/ 822616 w 5713647"/>
                  <a:gd name="connsiteY13" fmla="*/ 4018548 h 4441518"/>
                  <a:gd name="connsiteX14" fmla="*/ 882774 w 5713647"/>
                  <a:gd name="connsiteY14" fmla="*/ 3982453 h 4441518"/>
                  <a:gd name="connsiteX15" fmla="*/ 894806 w 5713647"/>
                  <a:gd name="connsiteY15" fmla="*/ 3946358 h 4441518"/>
                  <a:gd name="connsiteX16" fmla="*/ 930901 w 5713647"/>
                  <a:gd name="connsiteY16" fmla="*/ 3922295 h 4441518"/>
                  <a:gd name="connsiteX17" fmla="*/ 1039185 w 5713647"/>
                  <a:gd name="connsiteY17" fmla="*/ 3838074 h 4441518"/>
                  <a:gd name="connsiteX18" fmla="*/ 1111374 w 5713647"/>
                  <a:gd name="connsiteY18" fmla="*/ 3789948 h 4441518"/>
                  <a:gd name="connsiteX19" fmla="*/ 1147469 w 5713647"/>
                  <a:gd name="connsiteY19" fmla="*/ 3765885 h 4441518"/>
                  <a:gd name="connsiteX20" fmla="*/ 1231690 w 5713647"/>
                  <a:gd name="connsiteY20" fmla="*/ 3729790 h 4441518"/>
                  <a:gd name="connsiteX21" fmla="*/ 1303880 w 5713647"/>
                  <a:gd name="connsiteY21" fmla="*/ 3705727 h 4441518"/>
                  <a:gd name="connsiteX22" fmla="*/ 1339974 w 5713647"/>
                  <a:gd name="connsiteY22" fmla="*/ 3693695 h 4441518"/>
                  <a:gd name="connsiteX23" fmla="*/ 1532480 w 5713647"/>
                  <a:gd name="connsiteY23" fmla="*/ 3669632 h 4441518"/>
                  <a:gd name="connsiteX24" fmla="*/ 1664827 w 5713647"/>
                  <a:gd name="connsiteY24" fmla="*/ 3645569 h 4441518"/>
                  <a:gd name="connsiteX25" fmla="*/ 1737016 w 5713647"/>
                  <a:gd name="connsiteY25" fmla="*/ 3621506 h 4441518"/>
                  <a:gd name="connsiteX26" fmla="*/ 1773111 w 5713647"/>
                  <a:gd name="connsiteY26" fmla="*/ 3609474 h 4441518"/>
                  <a:gd name="connsiteX27" fmla="*/ 1809206 w 5713647"/>
                  <a:gd name="connsiteY27" fmla="*/ 3597442 h 4441518"/>
                  <a:gd name="connsiteX28" fmla="*/ 1869364 w 5713647"/>
                  <a:gd name="connsiteY28" fmla="*/ 3465095 h 4441518"/>
                  <a:gd name="connsiteX29" fmla="*/ 1893427 w 5713647"/>
                  <a:gd name="connsiteY29" fmla="*/ 3392906 h 4441518"/>
                  <a:gd name="connsiteX30" fmla="*/ 1905459 w 5713647"/>
                  <a:gd name="connsiteY30" fmla="*/ 3332748 h 4441518"/>
                  <a:gd name="connsiteX31" fmla="*/ 1929522 w 5713647"/>
                  <a:gd name="connsiteY31" fmla="*/ 3260558 h 4441518"/>
                  <a:gd name="connsiteX32" fmla="*/ 1941553 w 5713647"/>
                  <a:gd name="connsiteY32" fmla="*/ 3188369 h 4441518"/>
                  <a:gd name="connsiteX33" fmla="*/ 1965616 w 5713647"/>
                  <a:gd name="connsiteY33" fmla="*/ 3104148 h 4441518"/>
                  <a:gd name="connsiteX34" fmla="*/ 1977648 w 5713647"/>
                  <a:gd name="connsiteY34" fmla="*/ 3056021 h 4441518"/>
                  <a:gd name="connsiteX35" fmla="*/ 2001711 w 5713647"/>
                  <a:gd name="connsiteY35" fmla="*/ 2983832 h 4441518"/>
                  <a:gd name="connsiteX36" fmla="*/ 2025774 w 5713647"/>
                  <a:gd name="connsiteY36" fmla="*/ 2947737 h 4441518"/>
                  <a:gd name="connsiteX37" fmla="*/ 2061869 w 5713647"/>
                  <a:gd name="connsiteY37" fmla="*/ 2875548 h 4441518"/>
                  <a:gd name="connsiteX38" fmla="*/ 2097964 w 5713647"/>
                  <a:gd name="connsiteY38" fmla="*/ 2863516 h 4441518"/>
                  <a:gd name="connsiteX39" fmla="*/ 2134059 w 5713647"/>
                  <a:gd name="connsiteY39" fmla="*/ 2827421 h 4441518"/>
                  <a:gd name="connsiteX40" fmla="*/ 2242343 w 5713647"/>
                  <a:gd name="connsiteY40" fmla="*/ 2767264 h 4441518"/>
                  <a:gd name="connsiteX41" fmla="*/ 2326564 w 5713647"/>
                  <a:gd name="connsiteY41" fmla="*/ 2755232 h 4441518"/>
                  <a:gd name="connsiteX42" fmla="*/ 2434848 w 5713647"/>
                  <a:gd name="connsiteY42" fmla="*/ 2695074 h 4441518"/>
                  <a:gd name="connsiteX43" fmla="*/ 2470943 w 5713647"/>
                  <a:gd name="connsiteY43" fmla="*/ 2658979 h 4441518"/>
                  <a:gd name="connsiteX44" fmla="*/ 2519069 w 5713647"/>
                  <a:gd name="connsiteY44" fmla="*/ 2598821 h 4441518"/>
                  <a:gd name="connsiteX45" fmla="*/ 2555164 w 5713647"/>
                  <a:gd name="connsiteY45" fmla="*/ 2574758 h 4441518"/>
                  <a:gd name="connsiteX46" fmla="*/ 2615322 w 5713647"/>
                  <a:gd name="connsiteY46" fmla="*/ 2514600 h 4441518"/>
                  <a:gd name="connsiteX47" fmla="*/ 2711574 w 5713647"/>
                  <a:gd name="connsiteY47" fmla="*/ 2430379 h 4441518"/>
                  <a:gd name="connsiteX48" fmla="*/ 2783764 w 5713647"/>
                  <a:gd name="connsiteY48" fmla="*/ 2406316 h 4441518"/>
                  <a:gd name="connsiteX49" fmla="*/ 2819859 w 5713647"/>
                  <a:gd name="connsiteY49" fmla="*/ 2394285 h 4441518"/>
                  <a:gd name="connsiteX50" fmla="*/ 2855953 w 5713647"/>
                  <a:gd name="connsiteY50" fmla="*/ 2382253 h 4441518"/>
                  <a:gd name="connsiteX51" fmla="*/ 2928143 w 5713647"/>
                  <a:gd name="connsiteY51" fmla="*/ 2370221 h 4441518"/>
                  <a:gd name="connsiteX52" fmla="*/ 3024395 w 5713647"/>
                  <a:gd name="connsiteY52" fmla="*/ 2286000 h 4441518"/>
                  <a:gd name="connsiteX53" fmla="*/ 3048459 w 5713647"/>
                  <a:gd name="connsiteY53" fmla="*/ 2261937 h 4441518"/>
                  <a:gd name="connsiteX54" fmla="*/ 3108616 w 5713647"/>
                  <a:gd name="connsiteY54" fmla="*/ 2213811 h 4441518"/>
                  <a:gd name="connsiteX55" fmla="*/ 3120648 w 5713647"/>
                  <a:gd name="connsiteY55" fmla="*/ 2177716 h 4441518"/>
                  <a:gd name="connsiteX56" fmla="*/ 3192837 w 5713647"/>
                  <a:gd name="connsiteY56" fmla="*/ 2129590 h 4441518"/>
                  <a:gd name="connsiteX57" fmla="*/ 3228932 w 5713647"/>
                  <a:gd name="connsiteY57" fmla="*/ 2105527 h 4441518"/>
                  <a:gd name="connsiteX58" fmla="*/ 3265027 w 5713647"/>
                  <a:gd name="connsiteY58" fmla="*/ 2069432 h 4441518"/>
                  <a:gd name="connsiteX59" fmla="*/ 3337216 w 5713647"/>
                  <a:gd name="connsiteY59" fmla="*/ 2021306 h 4441518"/>
                  <a:gd name="connsiteX60" fmla="*/ 3361280 w 5713647"/>
                  <a:gd name="connsiteY60" fmla="*/ 1997242 h 4441518"/>
                  <a:gd name="connsiteX61" fmla="*/ 3433469 w 5713647"/>
                  <a:gd name="connsiteY61" fmla="*/ 1973179 h 4441518"/>
                  <a:gd name="connsiteX62" fmla="*/ 3469564 w 5713647"/>
                  <a:gd name="connsiteY62" fmla="*/ 1961148 h 4441518"/>
                  <a:gd name="connsiteX63" fmla="*/ 3505659 w 5713647"/>
                  <a:gd name="connsiteY63" fmla="*/ 1949116 h 4441518"/>
                  <a:gd name="connsiteX64" fmla="*/ 3565816 w 5713647"/>
                  <a:gd name="connsiteY64" fmla="*/ 1937085 h 4441518"/>
                  <a:gd name="connsiteX65" fmla="*/ 3638006 w 5713647"/>
                  <a:gd name="connsiteY65" fmla="*/ 1913021 h 4441518"/>
                  <a:gd name="connsiteX66" fmla="*/ 3734259 w 5713647"/>
                  <a:gd name="connsiteY66" fmla="*/ 1888958 h 4441518"/>
                  <a:gd name="connsiteX67" fmla="*/ 3758322 w 5713647"/>
                  <a:gd name="connsiteY67" fmla="*/ 1852864 h 4441518"/>
                  <a:gd name="connsiteX68" fmla="*/ 3782385 w 5713647"/>
                  <a:gd name="connsiteY68" fmla="*/ 1828800 h 4441518"/>
                  <a:gd name="connsiteX69" fmla="*/ 3806448 w 5713647"/>
                  <a:gd name="connsiteY69" fmla="*/ 1744579 h 4441518"/>
                  <a:gd name="connsiteX70" fmla="*/ 3830511 w 5713647"/>
                  <a:gd name="connsiteY70" fmla="*/ 1660358 h 4441518"/>
                  <a:gd name="connsiteX71" fmla="*/ 3842543 w 5713647"/>
                  <a:gd name="connsiteY71" fmla="*/ 1576137 h 4441518"/>
                  <a:gd name="connsiteX72" fmla="*/ 3866606 w 5713647"/>
                  <a:gd name="connsiteY72" fmla="*/ 1528011 h 4441518"/>
                  <a:gd name="connsiteX73" fmla="*/ 3878637 w 5713647"/>
                  <a:gd name="connsiteY73" fmla="*/ 1491916 h 4441518"/>
                  <a:gd name="connsiteX74" fmla="*/ 3902701 w 5713647"/>
                  <a:gd name="connsiteY74" fmla="*/ 1467853 h 4441518"/>
                  <a:gd name="connsiteX75" fmla="*/ 3962859 w 5713647"/>
                  <a:gd name="connsiteY75" fmla="*/ 1407695 h 4441518"/>
                  <a:gd name="connsiteX76" fmla="*/ 3986922 w 5713647"/>
                  <a:gd name="connsiteY76" fmla="*/ 1371600 h 4441518"/>
                  <a:gd name="connsiteX77" fmla="*/ 4023016 w 5713647"/>
                  <a:gd name="connsiteY77" fmla="*/ 1359569 h 4441518"/>
                  <a:gd name="connsiteX78" fmla="*/ 4047080 w 5713647"/>
                  <a:gd name="connsiteY78" fmla="*/ 1335506 h 4441518"/>
                  <a:gd name="connsiteX79" fmla="*/ 4083174 w 5713647"/>
                  <a:gd name="connsiteY79" fmla="*/ 1311442 h 4441518"/>
                  <a:gd name="connsiteX80" fmla="*/ 4167395 w 5713647"/>
                  <a:gd name="connsiteY80" fmla="*/ 1203158 h 4441518"/>
                  <a:gd name="connsiteX81" fmla="*/ 4191459 w 5713647"/>
                  <a:gd name="connsiteY81" fmla="*/ 1179095 h 4441518"/>
                  <a:gd name="connsiteX82" fmla="*/ 4263648 w 5713647"/>
                  <a:gd name="connsiteY82" fmla="*/ 1130969 h 4441518"/>
                  <a:gd name="connsiteX83" fmla="*/ 4335837 w 5713647"/>
                  <a:gd name="connsiteY83" fmla="*/ 1058779 h 4441518"/>
                  <a:gd name="connsiteX84" fmla="*/ 4383964 w 5713647"/>
                  <a:gd name="connsiteY84" fmla="*/ 998621 h 4441518"/>
                  <a:gd name="connsiteX85" fmla="*/ 4395995 w 5713647"/>
                  <a:gd name="connsiteY85" fmla="*/ 962527 h 4441518"/>
                  <a:gd name="connsiteX86" fmla="*/ 4504280 w 5713647"/>
                  <a:gd name="connsiteY86" fmla="*/ 878306 h 4441518"/>
                  <a:gd name="connsiteX87" fmla="*/ 4576469 w 5713647"/>
                  <a:gd name="connsiteY87" fmla="*/ 842211 h 4441518"/>
                  <a:gd name="connsiteX88" fmla="*/ 4672722 w 5713647"/>
                  <a:gd name="connsiteY88" fmla="*/ 830179 h 4441518"/>
                  <a:gd name="connsiteX89" fmla="*/ 4720848 w 5713647"/>
                  <a:gd name="connsiteY89" fmla="*/ 782053 h 4441518"/>
                  <a:gd name="connsiteX90" fmla="*/ 4768974 w 5713647"/>
                  <a:gd name="connsiteY90" fmla="*/ 709864 h 4441518"/>
                  <a:gd name="connsiteX91" fmla="*/ 4793037 w 5713647"/>
                  <a:gd name="connsiteY91" fmla="*/ 673769 h 4441518"/>
                  <a:gd name="connsiteX92" fmla="*/ 4829132 w 5713647"/>
                  <a:gd name="connsiteY92" fmla="*/ 601579 h 4441518"/>
                  <a:gd name="connsiteX93" fmla="*/ 4841164 w 5713647"/>
                  <a:gd name="connsiteY93" fmla="*/ 565485 h 4441518"/>
                  <a:gd name="connsiteX94" fmla="*/ 4865227 w 5713647"/>
                  <a:gd name="connsiteY94" fmla="*/ 529390 h 4441518"/>
                  <a:gd name="connsiteX95" fmla="*/ 4877259 w 5713647"/>
                  <a:gd name="connsiteY95" fmla="*/ 493295 h 4441518"/>
                  <a:gd name="connsiteX96" fmla="*/ 4925385 w 5713647"/>
                  <a:gd name="connsiteY96" fmla="*/ 457200 h 4441518"/>
                  <a:gd name="connsiteX97" fmla="*/ 4961480 w 5713647"/>
                  <a:gd name="connsiteY97" fmla="*/ 409074 h 4441518"/>
                  <a:gd name="connsiteX98" fmla="*/ 5009606 w 5713647"/>
                  <a:gd name="connsiteY98" fmla="*/ 372979 h 4441518"/>
                  <a:gd name="connsiteX99" fmla="*/ 5045701 w 5713647"/>
                  <a:gd name="connsiteY99" fmla="*/ 324853 h 4441518"/>
                  <a:gd name="connsiteX100" fmla="*/ 5093827 w 5713647"/>
                  <a:gd name="connsiteY100" fmla="*/ 288758 h 4441518"/>
                  <a:gd name="connsiteX101" fmla="*/ 5117890 w 5713647"/>
                  <a:gd name="connsiteY101" fmla="*/ 252664 h 4441518"/>
                  <a:gd name="connsiteX102" fmla="*/ 5141953 w 5713647"/>
                  <a:gd name="connsiteY102" fmla="*/ 228600 h 4441518"/>
                  <a:gd name="connsiteX103" fmla="*/ 5153985 w 5713647"/>
                  <a:gd name="connsiteY103" fmla="*/ 192506 h 4441518"/>
                  <a:gd name="connsiteX104" fmla="*/ 5214143 w 5713647"/>
                  <a:gd name="connsiteY104" fmla="*/ 144379 h 4441518"/>
                  <a:gd name="connsiteX105" fmla="*/ 5382585 w 5713647"/>
                  <a:gd name="connsiteY105" fmla="*/ 108285 h 4441518"/>
                  <a:gd name="connsiteX106" fmla="*/ 5418680 w 5713647"/>
                  <a:gd name="connsiteY106" fmla="*/ 96253 h 4441518"/>
                  <a:gd name="connsiteX107" fmla="*/ 5442743 w 5713647"/>
                  <a:gd name="connsiteY107" fmla="*/ 60158 h 4441518"/>
                  <a:gd name="connsiteX108" fmla="*/ 5514932 w 5713647"/>
                  <a:gd name="connsiteY108" fmla="*/ 36095 h 4441518"/>
                  <a:gd name="connsiteX109" fmla="*/ 5587122 w 5713647"/>
                  <a:gd name="connsiteY109" fmla="*/ 12032 h 4441518"/>
                  <a:gd name="connsiteX110" fmla="*/ 5623216 w 5713647"/>
                  <a:gd name="connsiteY110" fmla="*/ 0 h 4441518"/>
                  <a:gd name="connsiteX111" fmla="*/ 5707437 w 5713647"/>
                  <a:gd name="connsiteY111" fmla="*/ 60158 h 4441518"/>
                  <a:gd name="connsiteX112" fmla="*/ 5696084 w 5713647"/>
                  <a:gd name="connsiteY112" fmla="*/ 4441518 h 4441518"/>
                  <a:gd name="connsiteX113" fmla="*/ 1594501 w 5713647"/>
                  <a:gd name="connsiteY113" fmla="*/ 4431306 h 4441518"/>
                  <a:gd name="connsiteX0" fmla="*/ 1565089 w 5684235"/>
                  <a:gd name="connsiteY0" fmla="*/ 4431306 h 4581959"/>
                  <a:gd name="connsiteX1" fmla="*/ 42738 w 5684235"/>
                  <a:gd name="connsiteY1" fmla="*/ 4581959 h 4581959"/>
                  <a:gd name="connsiteX2" fmla="*/ 19964 w 5684235"/>
                  <a:gd name="connsiteY2" fmla="*/ 4428469 h 4581959"/>
                  <a:gd name="connsiteX3" fmla="*/ 360068 w 5684235"/>
                  <a:gd name="connsiteY3" fmla="*/ 4355432 h 4581959"/>
                  <a:gd name="connsiteX4" fmla="*/ 432257 w 5684235"/>
                  <a:gd name="connsiteY4" fmla="*/ 4319337 h 4581959"/>
                  <a:gd name="connsiteX5" fmla="*/ 468352 w 5684235"/>
                  <a:gd name="connsiteY5" fmla="*/ 4307306 h 4581959"/>
                  <a:gd name="connsiteX6" fmla="*/ 528510 w 5684235"/>
                  <a:gd name="connsiteY6" fmla="*/ 4271211 h 4581959"/>
                  <a:gd name="connsiteX7" fmla="*/ 564604 w 5684235"/>
                  <a:gd name="connsiteY7" fmla="*/ 4247148 h 4581959"/>
                  <a:gd name="connsiteX8" fmla="*/ 588668 w 5684235"/>
                  <a:gd name="connsiteY8" fmla="*/ 4223085 h 4581959"/>
                  <a:gd name="connsiteX9" fmla="*/ 624762 w 5684235"/>
                  <a:gd name="connsiteY9" fmla="*/ 4211053 h 4581959"/>
                  <a:gd name="connsiteX10" fmla="*/ 672889 w 5684235"/>
                  <a:gd name="connsiteY10" fmla="*/ 4150895 h 4581959"/>
                  <a:gd name="connsiteX11" fmla="*/ 721015 w 5684235"/>
                  <a:gd name="connsiteY11" fmla="*/ 4102769 h 4581959"/>
                  <a:gd name="connsiteX12" fmla="*/ 781173 w 5684235"/>
                  <a:gd name="connsiteY12" fmla="*/ 4054642 h 4581959"/>
                  <a:gd name="connsiteX13" fmla="*/ 793204 w 5684235"/>
                  <a:gd name="connsiteY13" fmla="*/ 4018548 h 4581959"/>
                  <a:gd name="connsiteX14" fmla="*/ 853362 w 5684235"/>
                  <a:gd name="connsiteY14" fmla="*/ 3982453 h 4581959"/>
                  <a:gd name="connsiteX15" fmla="*/ 865394 w 5684235"/>
                  <a:gd name="connsiteY15" fmla="*/ 3946358 h 4581959"/>
                  <a:gd name="connsiteX16" fmla="*/ 901489 w 5684235"/>
                  <a:gd name="connsiteY16" fmla="*/ 3922295 h 4581959"/>
                  <a:gd name="connsiteX17" fmla="*/ 1009773 w 5684235"/>
                  <a:gd name="connsiteY17" fmla="*/ 3838074 h 4581959"/>
                  <a:gd name="connsiteX18" fmla="*/ 1081962 w 5684235"/>
                  <a:gd name="connsiteY18" fmla="*/ 3789948 h 4581959"/>
                  <a:gd name="connsiteX19" fmla="*/ 1118057 w 5684235"/>
                  <a:gd name="connsiteY19" fmla="*/ 3765885 h 4581959"/>
                  <a:gd name="connsiteX20" fmla="*/ 1202278 w 5684235"/>
                  <a:gd name="connsiteY20" fmla="*/ 3729790 h 4581959"/>
                  <a:gd name="connsiteX21" fmla="*/ 1274468 w 5684235"/>
                  <a:gd name="connsiteY21" fmla="*/ 3705727 h 4581959"/>
                  <a:gd name="connsiteX22" fmla="*/ 1310562 w 5684235"/>
                  <a:gd name="connsiteY22" fmla="*/ 3693695 h 4581959"/>
                  <a:gd name="connsiteX23" fmla="*/ 1503068 w 5684235"/>
                  <a:gd name="connsiteY23" fmla="*/ 3669632 h 4581959"/>
                  <a:gd name="connsiteX24" fmla="*/ 1635415 w 5684235"/>
                  <a:gd name="connsiteY24" fmla="*/ 3645569 h 4581959"/>
                  <a:gd name="connsiteX25" fmla="*/ 1707604 w 5684235"/>
                  <a:gd name="connsiteY25" fmla="*/ 3621506 h 4581959"/>
                  <a:gd name="connsiteX26" fmla="*/ 1743699 w 5684235"/>
                  <a:gd name="connsiteY26" fmla="*/ 3609474 h 4581959"/>
                  <a:gd name="connsiteX27" fmla="*/ 1779794 w 5684235"/>
                  <a:gd name="connsiteY27" fmla="*/ 3597442 h 4581959"/>
                  <a:gd name="connsiteX28" fmla="*/ 1839952 w 5684235"/>
                  <a:gd name="connsiteY28" fmla="*/ 3465095 h 4581959"/>
                  <a:gd name="connsiteX29" fmla="*/ 1864015 w 5684235"/>
                  <a:gd name="connsiteY29" fmla="*/ 3392906 h 4581959"/>
                  <a:gd name="connsiteX30" fmla="*/ 1876047 w 5684235"/>
                  <a:gd name="connsiteY30" fmla="*/ 3332748 h 4581959"/>
                  <a:gd name="connsiteX31" fmla="*/ 1900110 w 5684235"/>
                  <a:gd name="connsiteY31" fmla="*/ 3260558 h 4581959"/>
                  <a:gd name="connsiteX32" fmla="*/ 1912141 w 5684235"/>
                  <a:gd name="connsiteY32" fmla="*/ 3188369 h 4581959"/>
                  <a:gd name="connsiteX33" fmla="*/ 1936204 w 5684235"/>
                  <a:gd name="connsiteY33" fmla="*/ 3104148 h 4581959"/>
                  <a:gd name="connsiteX34" fmla="*/ 1948236 w 5684235"/>
                  <a:gd name="connsiteY34" fmla="*/ 3056021 h 4581959"/>
                  <a:gd name="connsiteX35" fmla="*/ 1972299 w 5684235"/>
                  <a:gd name="connsiteY35" fmla="*/ 2983832 h 4581959"/>
                  <a:gd name="connsiteX36" fmla="*/ 1996362 w 5684235"/>
                  <a:gd name="connsiteY36" fmla="*/ 2947737 h 4581959"/>
                  <a:gd name="connsiteX37" fmla="*/ 2032457 w 5684235"/>
                  <a:gd name="connsiteY37" fmla="*/ 2875548 h 4581959"/>
                  <a:gd name="connsiteX38" fmla="*/ 2068552 w 5684235"/>
                  <a:gd name="connsiteY38" fmla="*/ 2863516 h 4581959"/>
                  <a:gd name="connsiteX39" fmla="*/ 2104647 w 5684235"/>
                  <a:gd name="connsiteY39" fmla="*/ 2827421 h 4581959"/>
                  <a:gd name="connsiteX40" fmla="*/ 2212931 w 5684235"/>
                  <a:gd name="connsiteY40" fmla="*/ 2767264 h 4581959"/>
                  <a:gd name="connsiteX41" fmla="*/ 2297152 w 5684235"/>
                  <a:gd name="connsiteY41" fmla="*/ 2755232 h 4581959"/>
                  <a:gd name="connsiteX42" fmla="*/ 2405436 w 5684235"/>
                  <a:gd name="connsiteY42" fmla="*/ 2695074 h 4581959"/>
                  <a:gd name="connsiteX43" fmla="*/ 2441531 w 5684235"/>
                  <a:gd name="connsiteY43" fmla="*/ 2658979 h 4581959"/>
                  <a:gd name="connsiteX44" fmla="*/ 2489657 w 5684235"/>
                  <a:gd name="connsiteY44" fmla="*/ 2598821 h 4581959"/>
                  <a:gd name="connsiteX45" fmla="*/ 2525752 w 5684235"/>
                  <a:gd name="connsiteY45" fmla="*/ 2574758 h 4581959"/>
                  <a:gd name="connsiteX46" fmla="*/ 2585910 w 5684235"/>
                  <a:gd name="connsiteY46" fmla="*/ 2514600 h 4581959"/>
                  <a:gd name="connsiteX47" fmla="*/ 2682162 w 5684235"/>
                  <a:gd name="connsiteY47" fmla="*/ 2430379 h 4581959"/>
                  <a:gd name="connsiteX48" fmla="*/ 2754352 w 5684235"/>
                  <a:gd name="connsiteY48" fmla="*/ 2406316 h 4581959"/>
                  <a:gd name="connsiteX49" fmla="*/ 2790447 w 5684235"/>
                  <a:gd name="connsiteY49" fmla="*/ 2394285 h 4581959"/>
                  <a:gd name="connsiteX50" fmla="*/ 2826541 w 5684235"/>
                  <a:gd name="connsiteY50" fmla="*/ 2382253 h 4581959"/>
                  <a:gd name="connsiteX51" fmla="*/ 2898731 w 5684235"/>
                  <a:gd name="connsiteY51" fmla="*/ 2370221 h 4581959"/>
                  <a:gd name="connsiteX52" fmla="*/ 2994983 w 5684235"/>
                  <a:gd name="connsiteY52" fmla="*/ 2286000 h 4581959"/>
                  <a:gd name="connsiteX53" fmla="*/ 3019047 w 5684235"/>
                  <a:gd name="connsiteY53" fmla="*/ 2261937 h 4581959"/>
                  <a:gd name="connsiteX54" fmla="*/ 3079204 w 5684235"/>
                  <a:gd name="connsiteY54" fmla="*/ 2213811 h 4581959"/>
                  <a:gd name="connsiteX55" fmla="*/ 3091236 w 5684235"/>
                  <a:gd name="connsiteY55" fmla="*/ 2177716 h 4581959"/>
                  <a:gd name="connsiteX56" fmla="*/ 3163425 w 5684235"/>
                  <a:gd name="connsiteY56" fmla="*/ 2129590 h 4581959"/>
                  <a:gd name="connsiteX57" fmla="*/ 3199520 w 5684235"/>
                  <a:gd name="connsiteY57" fmla="*/ 2105527 h 4581959"/>
                  <a:gd name="connsiteX58" fmla="*/ 3235615 w 5684235"/>
                  <a:gd name="connsiteY58" fmla="*/ 2069432 h 4581959"/>
                  <a:gd name="connsiteX59" fmla="*/ 3307804 w 5684235"/>
                  <a:gd name="connsiteY59" fmla="*/ 2021306 h 4581959"/>
                  <a:gd name="connsiteX60" fmla="*/ 3331868 w 5684235"/>
                  <a:gd name="connsiteY60" fmla="*/ 1997242 h 4581959"/>
                  <a:gd name="connsiteX61" fmla="*/ 3404057 w 5684235"/>
                  <a:gd name="connsiteY61" fmla="*/ 1973179 h 4581959"/>
                  <a:gd name="connsiteX62" fmla="*/ 3440152 w 5684235"/>
                  <a:gd name="connsiteY62" fmla="*/ 1961148 h 4581959"/>
                  <a:gd name="connsiteX63" fmla="*/ 3476247 w 5684235"/>
                  <a:gd name="connsiteY63" fmla="*/ 1949116 h 4581959"/>
                  <a:gd name="connsiteX64" fmla="*/ 3536404 w 5684235"/>
                  <a:gd name="connsiteY64" fmla="*/ 1937085 h 4581959"/>
                  <a:gd name="connsiteX65" fmla="*/ 3608594 w 5684235"/>
                  <a:gd name="connsiteY65" fmla="*/ 1913021 h 4581959"/>
                  <a:gd name="connsiteX66" fmla="*/ 3704847 w 5684235"/>
                  <a:gd name="connsiteY66" fmla="*/ 1888958 h 4581959"/>
                  <a:gd name="connsiteX67" fmla="*/ 3728910 w 5684235"/>
                  <a:gd name="connsiteY67" fmla="*/ 1852864 h 4581959"/>
                  <a:gd name="connsiteX68" fmla="*/ 3752973 w 5684235"/>
                  <a:gd name="connsiteY68" fmla="*/ 1828800 h 4581959"/>
                  <a:gd name="connsiteX69" fmla="*/ 3777036 w 5684235"/>
                  <a:gd name="connsiteY69" fmla="*/ 1744579 h 4581959"/>
                  <a:gd name="connsiteX70" fmla="*/ 3801099 w 5684235"/>
                  <a:gd name="connsiteY70" fmla="*/ 1660358 h 4581959"/>
                  <a:gd name="connsiteX71" fmla="*/ 3813131 w 5684235"/>
                  <a:gd name="connsiteY71" fmla="*/ 1576137 h 4581959"/>
                  <a:gd name="connsiteX72" fmla="*/ 3837194 w 5684235"/>
                  <a:gd name="connsiteY72" fmla="*/ 1528011 h 4581959"/>
                  <a:gd name="connsiteX73" fmla="*/ 3849225 w 5684235"/>
                  <a:gd name="connsiteY73" fmla="*/ 1491916 h 4581959"/>
                  <a:gd name="connsiteX74" fmla="*/ 3873289 w 5684235"/>
                  <a:gd name="connsiteY74" fmla="*/ 1467853 h 4581959"/>
                  <a:gd name="connsiteX75" fmla="*/ 3933447 w 5684235"/>
                  <a:gd name="connsiteY75" fmla="*/ 1407695 h 4581959"/>
                  <a:gd name="connsiteX76" fmla="*/ 3957510 w 5684235"/>
                  <a:gd name="connsiteY76" fmla="*/ 1371600 h 4581959"/>
                  <a:gd name="connsiteX77" fmla="*/ 3993604 w 5684235"/>
                  <a:gd name="connsiteY77" fmla="*/ 1359569 h 4581959"/>
                  <a:gd name="connsiteX78" fmla="*/ 4017668 w 5684235"/>
                  <a:gd name="connsiteY78" fmla="*/ 1335506 h 4581959"/>
                  <a:gd name="connsiteX79" fmla="*/ 4053762 w 5684235"/>
                  <a:gd name="connsiteY79" fmla="*/ 1311442 h 4581959"/>
                  <a:gd name="connsiteX80" fmla="*/ 4137983 w 5684235"/>
                  <a:gd name="connsiteY80" fmla="*/ 1203158 h 4581959"/>
                  <a:gd name="connsiteX81" fmla="*/ 4162047 w 5684235"/>
                  <a:gd name="connsiteY81" fmla="*/ 1179095 h 4581959"/>
                  <a:gd name="connsiteX82" fmla="*/ 4234236 w 5684235"/>
                  <a:gd name="connsiteY82" fmla="*/ 1130969 h 4581959"/>
                  <a:gd name="connsiteX83" fmla="*/ 4306425 w 5684235"/>
                  <a:gd name="connsiteY83" fmla="*/ 1058779 h 4581959"/>
                  <a:gd name="connsiteX84" fmla="*/ 4354552 w 5684235"/>
                  <a:gd name="connsiteY84" fmla="*/ 998621 h 4581959"/>
                  <a:gd name="connsiteX85" fmla="*/ 4366583 w 5684235"/>
                  <a:gd name="connsiteY85" fmla="*/ 962527 h 4581959"/>
                  <a:gd name="connsiteX86" fmla="*/ 4474868 w 5684235"/>
                  <a:gd name="connsiteY86" fmla="*/ 878306 h 4581959"/>
                  <a:gd name="connsiteX87" fmla="*/ 4547057 w 5684235"/>
                  <a:gd name="connsiteY87" fmla="*/ 842211 h 4581959"/>
                  <a:gd name="connsiteX88" fmla="*/ 4643310 w 5684235"/>
                  <a:gd name="connsiteY88" fmla="*/ 830179 h 4581959"/>
                  <a:gd name="connsiteX89" fmla="*/ 4691436 w 5684235"/>
                  <a:gd name="connsiteY89" fmla="*/ 782053 h 4581959"/>
                  <a:gd name="connsiteX90" fmla="*/ 4739562 w 5684235"/>
                  <a:gd name="connsiteY90" fmla="*/ 709864 h 4581959"/>
                  <a:gd name="connsiteX91" fmla="*/ 4763625 w 5684235"/>
                  <a:gd name="connsiteY91" fmla="*/ 673769 h 4581959"/>
                  <a:gd name="connsiteX92" fmla="*/ 4799720 w 5684235"/>
                  <a:gd name="connsiteY92" fmla="*/ 601579 h 4581959"/>
                  <a:gd name="connsiteX93" fmla="*/ 4811752 w 5684235"/>
                  <a:gd name="connsiteY93" fmla="*/ 565485 h 4581959"/>
                  <a:gd name="connsiteX94" fmla="*/ 4835815 w 5684235"/>
                  <a:gd name="connsiteY94" fmla="*/ 529390 h 4581959"/>
                  <a:gd name="connsiteX95" fmla="*/ 4847847 w 5684235"/>
                  <a:gd name="connsiteY95" fmla="*/ 493295 h 4581959"/>
                  <a:gd name="connsiteX96" fmla="*/ 4895973 w 5684235"/>
                  <a:gd name="connsiteY96" fmla="*/ 457200 h 4581959"/>
                  <a:gd name="connsiteX97" fmla="*/ 4932068 w 5684235"/>
                  <a:gd name="connsiteY97" fmla="*/ 409074 h 4581959"/>
                  <a:gd name="connsiteX98" fmla="*/ 4980194 w 5684235"/>
                  <a:gd name="connsiteY98" fmla="*/ 372979 h 4581959"/>
                  <a:gd name="connsiteX99" fmla="*/ 5016289 w 5684235"/>
                  <a:gd name="connsiteY99" fmla="*/ 324853 h 4581959"/>
                  <a:gd name="connsiteX100" fmla="*/ 5064415 w 5684235"/>
                  <a:gd name="connsiteY100" fmla="*/ 288758 h 4581959"/>
                  <a:gd name="connsiteX101" fmla="*/ 5088478 w 5684235"/>
                  <a:gd name="connsiteY101" fmla="*/ 252664 h 4581959"/>
                  <a:gd name="connsiteX102" fmla="*/ 5112541 w 5684235"/>
                  <a:gd name="connsiteY102" fmla="*/ 228600 h 4581959"/>
                  <a:gd name="connsiteX103" fmla="*/ 5124573 w 5684235"/>
                  <a:gd name="connsiteY103" fmla="*/ 192506 h 4581959"/>
                  <a:gd name="connsiteX104" fmla="*/ 5184731 w 5684235"/>
                  <a:gd name="connsiteY104" fmla="*/ 144379 h 4581959"/>
                  <a:gd name="connsiteX105" fmla="*/ 5353173 w 5684235"/>
                  <a:gd name="connsiteY105" fmla="*/ 108285 h 4581959"/>
                  <a:gd name="connsiteX106" fmla="*/ 5389268 w 5684235"/>
                  <a:gd name="connsiteY106" fmla="*/ 96253 h 4581959"/>
                  <a:gd name="connsiteX107" fmla="*/ 5413331 w 5684235"/>
                  <a:gd name="connsiteY107" fmla="*/ 60158 h 4581959"/>
                  <a:gd name="connsiteX108" fmla="*/ 5485520 w 5684235"/>
                  <a:gd name="connsiteY108" fmla="*/ 36095 h 4581959"/>
                  <a:gd name="connsiteX109" fmla="*/ 5557710 w 5684235"/>
                  <a:gd name="connsiteY109" fmla="*/ 12032 h 4581959"/>
                  <a:gd name="connsiteX110" fmla="*/ 5593804 w 5684235"/>
                  <a:gd name="connsiteY110" fmla="*/ 0 h 4581959"/>
                  <a:gd name="connsiteX111" fmla="*/ 5678025 w 5684235"/>
                  <a:gd name="connsiteY111" fmla="*/ 60158 h 4581959"/>
                  <a:gd name="connsiteX112" fmla="*/ 5666672 w 5684235"/>
                  <a:gd name="connsiteY112" fmla="*/ 4441518 h 4581959"/>
                  <a:gd name="connsiteX113" fmla="*/ 1565089 w 5684235"/>
                  <a:gd name="connsiteY113" fmla="*/ 4431306 h 4581959"/>
                  <a:gd name="connsiteX0" fmla="*/ 1590846 w 5684235"/>
                  <a:gd name="connsiteY0" fmla="*/ 4598731 h 4598731"/>
                  <a:gd name="connsiteX1" fmla="*/ 42738 w 5684235"/>
                  <a:gd name="connsiteY1" fmla="*/ 4581959 h 4598731"/>
                  <a:gd name="connsiteX2" fmla="*/ 19964 w 5684235"/>
                  <a:gd name="connsiteY2" fmla="*/ 4428469 h 4598731"/>
                  <a:gd name="connsiteX3" fmla="*/ 360068 w 5684235"/>
                  <a:gd name="connsiteY3" fmla="*/ 4355432 h 4598731"/>
                  <a:gd name="connsiteX4" fmla="*/ 432257 w 5684235"/>
                  <a:gd name="connsiteY4" fmla="*/ 4319337 h 4598731"/>
                  <a:gd name="connsiteX5" fmla="*/ 468352 w 5684235"/>
                  <a:gd name="connsiteY5" fmla="*/ 4307306 h 4598731"/>
                  <a:gd name="connsiteX6" fmla="*/ 528510 w 5684235"/>
                  <a:gd name="connsiteY6" fmla="*/ 4271211 h 4598731"/>
                  <a:gd name="connsiteX7" fmla="*/ 564604 w 5684235"/>
                  <a:gd name="connsiteY7" fmla="*/ 4247148 h 4598731"/>
                  <a:gd name="connsiteX8" fmla="*/ 588668 w 5684235"/>
                  <a:gd name="connsiteY8" fmla="*/ 4223085 h 4598731"/>
                  <a:gd name="connsiteX9" fmla="*/ 624762 w 5684235"/>
                  <a:gd name="connsiteY9" fmla="*/ 4211053 h 4598731"/>
                  <a:gd name="connsiteX10" fmla="*/ 672889 w 5684235"/>
                  <a:gd name="connsiteY10" fmla="*/ 4150895 h 4598731"/>
                  <a:gd name="connsiteX11" fmla="*/ 721015 w 5684235"/>
                  <a:gd name="connsiteY11" fmla="*/ 4102769 h 4598731"/>
                  <a:gd name="connsiteX12" fmla="*/ 781173 w 5684235"/>
                  <a:gd name="connsiteY12" fmla="*/ 4054642 h 4598731"/>
                  <a:gd name="connsiteX13" fmla="*/ 793204 w 5684235"/>
                  <a:gd name="connsiteY13" fmla="*/ 4018548 h 4598731"/>
                  <a:gd name="connsiteX14" fmla="*/ 853362 w 5684235"/>
                  <a:gd name="connsiteY14" fmla="*/ 3982453 h 4598731"/>
                  <a:gd name="connsiteX15" fmla="*/ 865394 w 5684235"/>
                  <a:gd name="connsiteY15" fmla="*/ 3946358 h 4598731"/>
                  <a:gd name="connsiteX16" fmla="*/ 901489 w 5684235"/>
                  <a:gd name="connsiteY16" fmla="*/ 3922295 h 4598731"/>
                  <a:gd name="connsiteX17" fmla="*/ 1009773 w 5684235"/>
                  <a:gd name="connsiteY17" fmla="*/ 3838074 h 4598731"/>
                  <a:gd name="connsiteX18" fmla="*/ 1081962 w 5684235"/>
                  <a:gd name="connsiteY18" fmla="*/ 3789948 h 4598731"/>
                  <a:gd name="connsiteX19" fmla="*/ 1118057 w 5684235"/>
                  <a:gd name="connsiteY19" fmla="*/ 3765885 h 4598731"/>
                  <a:gd name="connsiteX20" fmla="*/ 1202278 w 5684235"/>
                  <a:gd name="connsiteY20" fmla="*/ 3729790 h 4598731"/>
                  <a:gd name="connsiteX21" fmla="*/ 1274468 w 5684235"/>
                  <a:gd name="connsiteY21" fmla="*/ 3705727 h 4598731"/>
                  <a:gd name="connsiteX22" fmla="*/ 1310562 w 5684235"/>
                  <a:gd name="connsiteY22" fmla="*/ 3693695 h 4598731"/>
                  <a:gd name="connsiteX23" fmla="*/ 1503068 w 5684235"/>
                  <a:gd name="connsiteY23" fmla="*/ 3669632 h 4598731"/>
                  <a:gd name="connsiteX24" fmla="*/ 1635415 w 5684235"/>
                  <a:gd name="connsiteY24" fmla="*/ 3645569 h 4598731"/>
                  <a:gd name="connsiteX25" fmla="*/ 1707604 w 5684235"/>
                  <a:gd name="connsiteY25" fmla="*/ 3621506 h 4598731"/>
                  <a:gd name="connsiteX26" fmla="*/ 1743699 w 5684235"/>
                  <a:gd name="connsiteY26" fmla="*/ 3609474 h 4598731"/>
                  <a:gd name="connsiteX27" fmla="*/ 1779794 w 5684235"/>
                  <a:gd name="connsiteY27" fmla="*/ 3597442 h 4598731"/>
                  <a:gd name="connsiteX28" fmla="*/ 1839952 w 5684235"/>
                  <a:gd name="connsiteY28" fmla="*/ 3465095 h 4598731"/>
                  <a:gd name="connsiteX29" fmla="*/ 1864015 w 5684235"/>
                  <a:gd name="connsiteY29" fmla="*/ 3392906 h 4598731"/>
                  <a:gd name="connsiteX30" fmla="*/ 1876047 w 5684235"/>
                  <a:gd name="connsiteY30" fmla="*/ 3332748 h 4598731"/>
                  <a:gd name="connsiteX31" fmla="*/ 1900110 w 5684235"/>
                  <a:gd name="connsiteY31" fmla="*/ 3260558 h 4598731"/>
                  <a:gd name="connsiteX32" fmla="*/ 1912141 w 5684235"/>
                  <a:gd name="connsiteY32" fmla="*/ 3188369 h 4598731"/>
                  <a:gd name="connsiteX33" fmla="*/ 1936204 w 5684235"/>
                  <a:gd name="connsiteY33" fmla="*/ 3104148 h 4598731"/>
                  <a:gd name="connsiteX34" fmla="*/ 1948236 w 5684235"/>
                  <a:gd name="connsiteY34" fmla="*/ 3056021 h 4598731"/>
                  <a:gd name="connsiteX35" fmla="*/ 1972299 w 5684235"/>
                  <a:gd name="connsiteY35" fmla="*/ 2983832 h 4598731"/>
                  <a:gd name="connsiteX36" fmla="*/ 1996362 w 5684235"/>
                  <a:gd name="connsiteY36" fmla="*/ 2947737 h 4598731"/>
                  <a:gd name="connsiteX37" fmla="*/ 2032457 w 5684235"/>
                  <a:gd name="connsiteY37" fmla="*/ 2875548 h 4598731"/>
                  <a:gd name="connsiteX38" fmla="*/ 2068552 w 5684235"/>
                  <a:gd name="connsiteY38" fmla="*/ 2863516 h 4598731"/>
                  <a:gd name="connsiteX39" fmla="*/ 2104647 w 5684235"/>
                  <a:gd name="connsiteY39" fmla="*/ 2827421 h 4598731"/>
                  <a:gd name="connsiteX40" fmla="*/ 2212931 w 5684235"/>
                  <a:gd name="connsiteY40" fmla="*/ 2767264 h 4598731"/>
                  <a:gd name="connsiteX41" fmla="*/ 2297152 w 5684235"/>
                  <a:gd name="connsiteY41" fmla="*/ 2755232 h 4598731"/>
                  <a:gd name="connsiteX42" fmla="*/ 2405436 w 5684235"/>
                  <a:gd name="connsiteY42" fmla="*/ 2695074 h 4598731"/>
                  <a:gd name="connsiteX43" fmla="*/ 2441531 w 5684235"/>
                  <a:gd name="connsiteY43" fmla="*/ 2658979 h 4598731"/>
                  <a:gd name="connsiteX44" fmla="*/ 2489657 w 5684235"/>
                  <a:gd name="connsiteY44" fmla="*/ 2598821 h 4598731"/>
                  <a:gd name="connsiteX45" fmla="*/ 2525752 w 5684235"/>
                  <a:gd name="connsiteY45" fmla="*/ 2574758 h 4598731"/>
                  <a:gd name="connsiteX46" fmla="*/ 2585910 w 5684235"/>
                  <a:gd name="connsiteY46" fmla="*/ 2514600 h 4598731"/>
                  <a:gd name="connsiteX47" fmla="*/ 2682162 w 5684235"/>
                  <a:gd name="connsiteY47" fmla="*/ 2430379 h 4598731"/>
                  <a:gd name="connsiteX48" fmla="*/ 2754352 w 5684235"/>
                  <a:gd name="connsiteY48" fmla="*/ 2406316 h 4598731"/>
                  <a:gd name="connsiteX49" fmla="*/ 2790447 w 5684235"/>
                  <a:gd name="connsiteY49" fmla="*/ 2394285 h 4598731"/>
                  <a:gd name="connsiteX50" fmla="*/ 2826541 w 5684235"/>
                  <a:gd name="connsiteY50" fmla="*/ 2382253 h 4598731"/>
                  <a:gd name="connsiteX51" fmla="*/ 2898731 w 5684235"/>
                  <a:gd name="connsiteY51" fmla="*/ 2370221 h 4598731"/>
                  <a:gd name="connsiteX52" fmla="*/ 2994983 w 5684235"/>
                  <a:gd name="connsiteY52" fmla="*/ 2286000 h 4598731"/>
                  <a:gd name="connsiteX53" fmla="*/ 3019047 w 5684235"/>
                  <a:gd name="connsiteY53" fmla="*/ 2261937 h 4598731"/>
                  <a:gd name="connsiteX54" fmla="*/ 3079204 w 5684235"/>
                  <a:gd name="connsiteY54" fmla="*/ 2213811 h 4598731"/>
                  <a:gd name="connsiteX55" fmla="*/ 3091236 w 5684235"/>
                  <a:gd name="connsiteY55" fmla="*/ 2177716 h 4598731"/>
                  <a:gd name="connsiteX56" fmla="*/ 3163425 w 5684235"/>
                  <a:gd name="connsiteY56" fmla="*/ 2129590 h 4598731"/>
                  <a:gd name="connsiteX57" fmla="*/ 3199520 w 5684235"/>
                  <a:gd name="connsiteY57" fmla="*/ 2105527 h 4598731"/>
                  <a:gd name="connsiteX58" fmla="*/ 3235615 w 5684235"/>
                  <a:gd name="connsiteY58" fmla="*/ 2069432 h 4598731"/>
                  <a:gd name="connsiteX59" fmla="*/ 3307804 w 5684235"/>
                  <a:gd name="connsiteY59" fmla="*/ 2021306 h 4598731"/>
                  <a:gd name="connsiteX60" fmla="*/ 3331868 w 5684235"/>
                  <a:gd name="connsiteY60" fmla="*/ 1997242 h 4598731"/>
                  <a:gd name="connsiteX61" fmla="*/ 3404057 w 5684235"/>
                  <a:gd name="connsiteY61" fmla="*/ 1973179 h 4598731"/>
                  <a:gd name="connsiteX62" fmla="*/ 3440152 w 5684235"/>
                  <a:gd name="connsiteY62" fmla="*/ 1961148 h 4598731"/>
                  <a:gd name="connsiteX63" fmla="*/ 3476247 w 5684235"/>
                  <a:gd name="connsiteY63" fmla="*/ 1949116 h 4598731"/>
                  <a:gd name="connsiteX64" fmla="*/ 3536404 w 5684235"/>
                  <a:gd name="connsiteY64" fmla="*/ 1937085 h 4598731"/>
                  <a:gd name="connsiteX65" fmla="*/ 3608594 w 5684235"/>
                  <a:gd name="connsiteY65" fmla="*/ 1913021 h 4598731"/>
                  <a:gd name="connsiteX66" fmla="*/ 3704847 w 5684235"/>
                  <a:gd name="connsiteY66" fmla="*/ 1888958 h 4598731"/>
                  <a:gd name="connsiteX67" fmla="*/ 3728910 w 5684235"/>
                  <a:gd name="connsiteY67" fmla="*/ 1852864 h 4598731"/>
                  <a:gd name="connsiteX68" fmla="*/ 3752973 w 5684235"/>
                  <a:gd name="connsiteY68" fmla="*/ 1828800 h 4598731"/>
                  <a:gd name="connsiteX69" fmla="*/ 3777036 w 5684235"/>
                  <a:gd name="connsiteY69" fmla="*/ 1744579 h 4598731"/>
                  <a:gd name="connsiteX70" fmla="*/ 3801099 w 5684235"/>
                  <a:gd name="connsiteY70" fmla="*/ 1660358 h 4598731"/>
                  <a:gd name="connsiteX71" fmla="*/ 3813131 w 5684235"/>
                  <a:gd name="connsiteY71" fmla="*/ 1576137 h 4598731"/>
                  <a:gd name="connsiteX72" fmla="*/ 3837194 w 5684235"/>
                  <a:gd name="connsiteY72" fmla="*/ 1528011 h 4598731"/>
                  <a:gd name="connsiteX73" fmla="*/ 3849225 w 5684235"/>
                  <a:gd name="connsiteY73" fmla="*/ 1491916 h 4598731"/>
                  <a:gd name="connsiteX74" fmla="*/ 3873289 w 5684235"/>
                  <a:gd name="connsiteY74" fmla="*/ 1467853 h 4598731"/>
                  <a:gd name="connsiteX75" fmla="*/ 3933447 w 5684235"/>
                  <a:gd name="connsiteY75" fmla="*/ 1407695 h 4598731"/>
                  <a:gd name="connsiteX76" fmla="*/ 3957510 w 5684235"/>
                  <a:gd name="connsiteY76" fmla="*/ 1371600 h 4598731"/>
                  <a:gd name="connsiteX77" fmla="*/ 3993604 w 5684235"/>
                  <a:gd name="connsiteY77" fmla="*/ 1359569 h 4598731"/>
                  <a:gd name="connsiteX78" fmla="*/ 4017668 w 5684235"/>
                  <a:gd name="connsiteY78" fmla="*/ 1335506 h 4598731"/>
                  <a:gd name="connsiteX79" fmla="*/ 4053762 w 5684235"/>
                  <a:gd name="connsiteY79" fmla="*/ 1311442 h 4598731"/>
                  <a:gd name="connsiteX80" fmla="*/ 4137983 w 5684235"/>
                  <a:gd name="connsiteY80" fmla="*/ 1203158 h 4598731"/>
                  <a:gd name="connsiteX81" fmla="*/ 4162047 w 5684235"/>
                  <a:gd name="connsiteY81" fmla="*/ 1179095 h 4598731"/>
                  <a:gd name="connsiteX82" fmla="*/ 4234236 w 5684235"/>
                  <a:gd name="connsiteY82" fmla="*/ 1130969 h 4598731"/>
                  <a:gd name="connsiteX83" fmla="*/ 4306425 w 5684235"/>
                  <a:gd name="connsiteY83" fmla="*/ 1058779 h 4598731"/>
                  <a:gd name="connsiteX84" fmla="*/ 4354552 w 5684235"/>
                  <a:gd name="connsiteY84" fmla="*/ 998621 h 4598731"/>
                  <a:gd name="connsiteX85" fmla="*/ 4366583 w 5684235"/>
                  <a:gd name="connsiteY85" fmla="*/ 962527 h 4598731"/>
                  <a:gd name="connsiteX86" fmla="*/ 4474868 w 5684235"/>
                  <a:gd name="connsiteY86" fmla="*/ 878306 h 4598731"/>
                  <a:gd name="connsiteX87" fmla="*/ 4547057 w 5684235"/>
                  <a:gd name="connsiteY87" fmla="*/ 842211 h 4598731"/>
                  <a:gd name="connsiteX88" fmla="*/ 4643310 w 5684235"/>
                  <a:gd name="connsiteY88" fmla="*/ 830179 h 4598731"/>
                  <a:gd name="connsiteX89" fmla="*/ 4691436 w 5684235"/>
                  <a:gd name="connsiteY89" fmla="*/ 782053 h 4598731"/>
                  <a:gd name="connsiteX90" fmla="*/ 4739562 w 5684235"/>
                  <a:gd name="connsiteY90" fmla="*/ 709864 h 4598731"/>
                  <a:gd name="connsiteX91" fmla="*/ 4763625 w 5684235"/>
                  <a:gd name="connsiteY91" fmla="*/ 673769 h 4598731"/>
                  <a:gd name="connsiteX92" fmla="*/ 4799720 w 5684235"/>
                  <a:gd name="connsiteY92" fmla="*/ 601579 h 4598731"/>
                  <a:gd name="connsiteX93" fmla="*/ 4811752 w 5684235"/>
                  <a:gd name="connsiteY93" fmla="*/ 565485 h 4598731"/>
                  <a:gd name="connsiteX94" fmla="*/ 4835815 w 5684235"/>
                  <a:gd name="connsiteY94" fmla="*/ 529390 h 4598731"/>
                  <a:gd name="connsiteX95" fmla="*/ 4847847 w 5684235"/>
                  <a:gd name="connsiteY95" fmla="*/ 493295 h 4598731"/>
                  <a:gd name="connsiteX96" fmla="*/ 4895973 w 5684235"/>
                  <a:gd name="connsiteY96" fmla="*/ 457200 h 4598731"/>
                  <a:gd name="connsiteX97" fmla="*/ 4932068 w 5684235"/>
                  <a:gd name="connsiteY97" fmla="*/ 409074 h 4598731"/>
                  <a:gd name="connsiteX98" fmla="*/ 4980194 w 5684235"/>
                  <a:gd name="connsiteY98" fmla="*/ 372979 h 4598731"/>
                  <a:gd name="connsiteX99" fmla="*/ 5016289 w 5684235"/>
                  <a:gd name="connsiteY99" fmla="*/ 324853 h 4598731"/>
                  <a:gd name="connsiteX100" fmla="*/ 5064415 w 5684235"/>
                  <a:gd name="connsiteY100" fmla="*/ 288758 h 4598731"/>
                  <a:gd name="connsiteX101" fmla="*/ 5088478 w 5684235"/>
                  <a:gd name="connsiteY101" fmla="*/ 252664 h 4598731"/>
                  <a:gd name="connsiteX102" fmla="*/ 5112541 w 5684235"/>
                  <a:gd name="connsiteY102" fmla="*/ 228600 h 4598731"/>
                  <a:gd name="connsiteX103" fmla="*/ 5124573 w 5684235"/>
                  <a:gd name="connsiteY103" fmla="*/ 192506 h 4598731"/>
                  <a:gd name="connsiteX104" fmla="*/ 5184731 w 5684235"/>
                  <a:gd name="connsiteY104" fmla="*/ 144379 h 4598731"/>
                  <a:gd name="connsiteX105" fmla="*/ 5353173 w 5684235"/>
                  <a:gd name="connsiteY105" fmla="*/ 108285 h 4598731"/>
                  <a:gd name="connsiteX106" fmla="*/ 5389268 w 5684235"/>
                  <a:gd name="connsiteY106" fmla="*/ 96253 h 4598731"/>
                  <a:gd name="connsiteX107" fmla="*/ 5413331 w 5684235"/>
                  <a:gd name="connsiteY107" fmla="*/ 60158 h 4598731"/>
                  <a:gd name="connsiteX108" fmla="*/ 5485520 w 5684235"/>
                  <a:gd name="connsiteY108" fmla="*/ 36095 h 4598731"/>
                  <a:gd name="connsiteX109" fmla="*/ 5557710 w 5684235"/>
                  <a:gd name="connsiteY109" fmla="*/ 12032 h 4598731"/>
                  <a:gd name="connsiteX110" fmla="*/ 5593804 w 5684235"/>
                  <a:gd name="connsiteY110" fmla="*/ 0 h 4598731"/>
                  <a:gd name="connsiteX111" fmla="*/ 5678025 w 5684235"/>
                  <a:gd name="connsiteY111" fmla="*/ 60158 h 4598731"/>
                  <a:gd name="connsiteX112" fmla="*/ 5666672 w 5684235"/>
                  <a:gd name="connsiteY112" fmla="*/ 4441518 h 4598731"/>
                  <a:gd name="connsiteX113" fmla="*/ 1590846 w 5684235"/>
                  <a:gd name="connsiteY113" fmla="*/ 4598731 h 4598731"/>
                  <a:gd name="connsiteX0" fmla="*/ 1590846 w 5684235"/>
                  <a:gd name="connsiteY0" fmla="*/ 4598731 h 4598731"/>
                  <a:gd name="connsiteX1" fmla="*/ 42738 w 5684235"/>
                  <a:gd name="connsiteY1" fmla="*/ 4581959 h 4598731"/>
                  <a:gd name="connsiteX2" fmla="*/ 19964 w 5684235"/>
                  <a:gd name="connsiteY2" fmla="*/ 4428469 h 4598731"/>
                  <a:gd name="connsiteX3" fmla="*/ 360068 w 5684235"/>
                  <a:gd name="connsiteY3" fmla="*/ 4355432 h 4598731"/>
                  <a:gd name="connsiteX4" fmla="*/ 432257 w 5684235"/>
                  <a:gd name="connsiteY4" fmla="*/ 4319337 h 4598731"/>
                  <a:gd name="connsiteX5" fmla="*/ 468352 w 5684235"/>
                  <a:gd name="connsiteY5" fmla="*/ 4307306 h 4598731"/>
                  <a:gd name="connsiteX6" fmla="*/ 528510 w 5684235"/>
                  <a:gd name="connsiteY6" fmla="*/ 4271211 h 4598731"/>
                  <a:gd name="connsiteX7" fmla="*/ 564604 w 5684235"/>
                  <a:gd name="connsiteY7" fmla="*/ 4247148 h 4598731"/>
                  <a:gd name="connsiteX8" fmla="*/ 588668 w 5684235"/>
                  <a:gd name="connsiteY8" fmla="*/ 4223085 h 4598731"/>
                  <a:gd name="connsiteX9" fmla="*/ 624762 w 5684235"/>
                  <a:gd name="connsiteY9" fmla="*/ 4211053 h 4598731"/>
                  <a:gd name="connsiteX10" fmla="*/ 672889 w 5684235"/>
                  <a:gd name="connsiteY10" fmla="*/ 4150895 h 4598731"/>
                  <a:gd name="connsiteX11" fmla="*/ 721015 w 5684235"/>
                  <a:gd name="connsiteY11" fmla="*/ 4102769 h 4598731"/>
                  <a:gd name="connsiteX12" fmla="*/ 781173 w 5684235"/>
                  <a:gd name="connsiteY12" fmla="*/ 4054642 h 4598731"/>
                  <a:gd name="connsiteX13" fmla="*/ 793204 w 5684235"/>
                  <a:gd name="connsiteY13" fmla="*/ 4018548 h 4598731"/>
                  <a:gd name="connsiteX14" fmla="*/ 853362 w 5684235"/>
                  <a:gd name="connsiteY14" fmla="*/ 3982453 h 4598731"/>
                  <a:gd name="connsiteX15" fmla="*/ 865394 w 5684235"/>
                  <a:gd name="connsiteY15" fmla="*/ 3946358 h 4598731"/>
                  <a:gd name="connsiteX16" fmla="*/ 901489 w 5684235"/>
                  <a:gd name="connsiteY16" fmla="*/ 3922295 h 4598731"/>
                  <a:gd name="connsiteX17" fmla="*/ 1009773 w 5684235"/>
                  <a:gd name="connsiteY17" fmla="*/ 3838074 h 4598731"/>
                  <a:gd name="connsiteX18" fmla="*/ 1081962 w 5684235"/>
                  <a:gd name="connsiteY18" fmla="*/ 3789948 h 4598731"/>
                  <a:gd name="connsiteX19" fmla="*/ 1118057 w 5684235"/>
                  <a:gd name="connsiteY19" fmla="*/ 3765885 h 4598731"/>
                  <a:gd name="connsiteX20" fmla="*/ 1202278 w 5684235"/>
                  <a:gd name="connsiteY20" fmla="*/ 3729790 h 4598731"/>
                  <a:gd name="connsiteX21" fmla="*/ 1274468 w 5684235"/>
                  <a:gd name="connsiteY21" fmla="*/ 3705727 h 4598731"/>
                  <a:gd name="connsiteX22" fmla="*/ 1310562 w 5684235"/>
                  <a:gd name="connsiteY22" fmla="*/ 3693695 h 4598731"/>
                  <a:gd name="connsiteX23" fmla="*/ 1503068 w 5684235"/>
                  <a:gd name="connsiteY23" fmla="*/ 3669632 h 4598731"/>
                  <a:gd name="connsiteX24" fmla="*/ 1635415 w 5684235"/>
                  <a:gd name="connsiteY24" fmla="*/ 3645569 h 4598731"/>
                  <a:gd name="connsiteX25" fmla="*/ 1707604 w 5684235"/>
                  <a:gd name="connsiteY25" fmla="*/ 3621506 h 4598731"/>
                  <a:gd name="connsiteX26" fmla="*/ 1743699 w 5684235"/>
                  <a:gd name="connsiteY26" fmla="*/ 3609474 h 4598731"/>
                  <a:gd name="connsiteX27" fmla="*/ 1779794 w 5684235"/>
                  <a:gd name="connsiteY27" fmla="*/ 3597442 h 4598731"/>
                  <a:gd name="connsiteX28" fmla="*/ 1839952 w 5684235"/>
                  <a:gd name="connsiteY28" fmla="*/ 3465095 h 4598731"/>
                  <a:gd name="connsiteX29" fmla="*/ 1864015 w 5684235"/>
                  <a:gd name="connsiteY29" fmla="*/ 3392906 h 4598731"/>
                  <a:gd name="connsiteX30" fmla="*/ 1876047 w 5684235"/>
                  <a:gd name="connsiteY30" fmla="*/ 3332748 h 4598731"/>
                  <a:gd name="connsiteX31" fmla="*/ 1900110 w 5684235"/>
                  <a:gd name="connsiteY31" fmla="*/ 3260558 h 4598731"/>
                  <a:gd name="connsiteX32" fmla="*/ 1912141 w 5684235"/>
                  <a:gd name="connsiteY32" fmla="*/ 3188369 h 4598731"/>
                  <a:gd name="connsiteX33" fmla="*/ 1936204 w 5684235"/>
                  <a:gd name="connsiteY33" fmla="*/ 3104148 h 4598731"/>
                  <a:gd name="connsiteX34" fmla="*/ 1948236 w 5684235"/>
                  <a:gd name="connsiteY34" fmla="*/ 3056021 h 4598731"/>
                  <a:gd name="connsiteX35" fmla="*/ 1972299 w 5684235"/>
                  <a:gd name="connsiteY35" fmla="*/ 2983832 h 4598731"/>
                  <a:gd name="connsiteX36" fmla="*/ 1996362 w 5684235"/>
                  <a:gd name="connsiteY36" fmla="*/ 2947737 h 4598731"/>
                  <a:gd name="connsiteX37" fmla="*/ 2032457 w 5684235"/>
                  <a:gd name="connsiteY37" fmla="*/ 2875548 h 4598731"/>
                  <a:gd name="connsiteX38" fmla="*/ 2068552 w 5684235"/>
                  <a:gd name="connsiteY38" fmla="*/ 2863516 h 4598731"/>
                  <a:gd name="connsiteX39" fmla="*/ 2104647 w 5684235"/>
                  <a:gd name="connsiteY39" fmla="*/ 2827421 h 4598731"/>
                  <a:gd name="connsiteX40" fmla="*/ 2212931 w 5684235"/>
                  <a:gd name="connsiteY40" fmla="*/ 2767264 h 4598731"/>
                  <a:gd name="connsiteX41" fmla="*/ 2297152 w 5684235"/>
                  <a:gd name="connsiteY41" fmla="*/ 2755232 h 4598731"/>
                  <a:gd name="connsiteX42" fmla="*/ 2405436 w 5684235"/>
                  <a:gd name="connsiteY42" fmla="*/ 2695074 h 4598731"/>
                  <a:gd name="connsiteX43" fmla="*/ 2441531 w 5684235"/>
                  <a:gd name="connsiteY43" fmla="*/ 2658979 h 4598731"/>
                  <a:gd name="connsiteX44" fmla="*/ 2489657 w 5684235"/>
                  <a:gd name="connsiteY44" fmla="*/ 2598821 h 4598731"/>
                  <a:gd name="connsiteX45" fmla="*/ 2525752 w 5684235"/>
                  <a:gd name="connsiteY45" fmla="*/ 2574758 h 4598731"/>
                  <a:gd name="connsiteX46" fmla="*/ 2585910 w 5684235"/>
                  <a:gd name="connsiteY46" fmla="*/ 2514600 h 4598731"/>
                  <a:gd name="connsiteX47" fmla="*/ 2682162 w 5684235"/>
                  <a:gd name="connsiteY47" fmla="*/ 2430379 h 4598731"/>
                  <a:gd name="connsiteX48" fmla="*/ 2754352 w 5684235"/>
                  <a:gd name="connsiteY48" fmla="*/ 2406316 h 4598731"/>
                  <a:gd name="connsiteX49" fmla="*/ 2790447 w 5684235"/>
                  <a:gd name="connsiteY49" fmla="*/ 2394285 h 4598731"/>
                  <a:gd name="connsiteX50" fmla="*/ 2826541 w 5684235"/>
                  <a:gd name="connsiteY50" fmla="*/ 2382253 h 4598731"/>
                  <a:gd name="connsiteX51" fmla="*/ 2898731 w 5684235"/>
                  <a:gd name="connsiteY51" fmla="*/ 2370221 h 4598731"/>
                  <a:gd name="connsiteX52" fmla="*/ 2994983 w 5684235"/>
                  <a:gd name="connsiteY52" fmla="*/ 2286000 h 4598731"/>
                  <a:gd name="connsiteX53" fmla="*/ 3019047 w 5684235"/>
                  <a:gd name="connsiteY53" fmla="*/ 2261937 h 4598731"/>
                  <a:gd name="connsiteX54" fmla="*/ 3079204 w 5684235"/>
                  <a:gd name="connsiteY54" fmla="*/ 2213811 h 4598731"/>
                  <a:gd name="connsiteX55" fmla="*/ 3091236 w 5684235"/>
                  <a:gd name="connsiteY55" fmla="*/ 2177716 h 4598731"/>
                  <a:gd name="connsiteX56" fmla="*/ 3163425 w 5684235"/>
                  <a:gd name="connsiteY56" fmla="*/ 2129590 h 4598731"/>
                  <a:gd name="connsiteX57" fmla="*/ 3199520 w 5684235"/>
                  <a:gd name="connsiteY57" fmla="*/ 2105527 h 4598731"/>
                  <a:gd name="connsiteX58" fmla="*/ 3235615 w 5684235"/>
                  <a:gd name="connsiteY58" fmla="*/ 2069432 h 4598731"/>
                  <a:gd name="connsiteX59" fmla="*/ 3307804 w 5684235"/>
                  <a:gd name="connsiteY59" fmla="*/ 2021306 h 4598731"/>
                  <a:gd name="connsiteX60" fmla="*/ 3331868 w 5684235"/>
                  <a:gd name="connsiteY60" fmla="*/ 1997242 h 4598731"/>
                  <a:gd name="connsiteX61" fmla="*/ 3404057 w 5684235"/>
                  <a:gd name="connsiteY61" fmla="*/ 1973179 h 4598731"/>
                  <a:gd name="connsiteX62" fmla="*/ 3440152 w 5684235"/>
                  <a:gd name="connsiteY62" fmla="*/ 1961148 h 4598731"/>
                  <a:gd name="connsiteX63" fmla="*/ 3476247 w 5684235"/>
                  <a:gd name="connsiteY63" fmla="*/ 1949116 h 4598731"/>
                  <a:gd name="connsiteX64" fmla="*/ 3536404 w 5684235"/>
                  <a:gd name="connsiteY64" fmla="*/ 1937085 h 4598731"/>
                  <a:gd name="connsiteX65" fmla="*/ 3608594 w 5684235"/>
                  <a:gd name="connsiteY65" fmla="*/ 1913021 h 4598731"/>
                  <a:gd name="connsiteX66" fmla="*/ 3704847 w 5684235"/>
                  <a:gd name="connsiteY66" fmla="*/ 1888958 h 4598731"/>
                  <a:gd name="connsiteX67" fmla="*/ 3728910 w 5684235"/>
                  <a:gd name="connsiteY67" fmla="*/ 1852864 h 4598731"/>
                  <a:gd name="connsiteX68" fmla="*/ 3752973 w 5684235"/>
                  <a:gd name="connsiteY68" fmla="*/ 1828800 h 4598731"/>
                  <a:gd name="connsiteX69" fmla="*/ 3777036 w 5684235"/>
                  <a:gd name="connsiteY69" fmla="*/ 1744579 h 4598731"/>
                  <a:gd name="connsiteX70" fmla="*/ 3801099 w 5684235"/>
                  <a:gd name="connsiteY70" fmla="*/ 1660358 h 4598731"/>
                  <a:gd name="connsiteX71" fmla="*/ 3813131 w 5684235"/>
                  <a:gd name="connsiteY71" fmla="*/ 1576137 h 4598731"/>
                  <a:gd name="connsiteX72" fmla="*/ 3837194 w 5684235"/>
                  <a:gd name="connsiteY72" fmla="*/ 1528011 h 4598731"/>
                  <a:gd name="connsiteX73" fmla="*/ 3849225 w 5684235"/>
                  <a:gd name="connsiteY73" fmla="*/ 1491916 h 4598731"/>
                  <a:gd name="connsiteX74" fmla="*/ 3873289 w 5684235"/>
                  <a:gd name="connsiteY74" fmla="*/ 1467853 h 4598731"/>
                  <a:gd name="connsiteX75" fmla="*/ 3933447 w 5684235"/>
                  <a:gd name="connsiteY75" fmla="*/ 1407695 h 4598731"/>
                  <a:gd name="connsiteX76" fmla="*/ 3957510 w 5684235"/>
                  <a:gd name="connsiteY76" fmla="*/ 1371600 h 4598731"/>
                  <a:gd name="connsiteX77" fmla="*/ 3993604 w 5684235"/>
                  <a:gd name="connsiteY77" fmla="*/ 1359569 h 4598731"/>
                  <a:gd name="connsiteX78" fmla="*/ 4017668 w 5684235"/>
                  <a:gd name="connsiteY78" fmla="*/ 1335506 h 4598731"/>
                  <a:gd name="connsiteX79" fmla="*/ 4053762 w 5684235"/>
                  <a:gd name="connsiteY79" fmla="*/ 1311442 h 4598731"/>
                  <a:gd name="connsiteX80" fmla="*/ 4137983 w 5684235"/>
                  <a:gd name="connsiteY80" fmla="*/ 1203158 h 4598731"/>
                  <a:gd name="connsiteX81" fmla="*/ 4162047 w 5684235"/>
                  <a:gd name="connsiteY81" fmla="*/ 1179095 h 4598731"/>
                  <a:gd name="connsiteX82" fmla="*/ 4234236 w 5684235"/>
                  <a:gd name="connsiteY82" fmla="*/ 1130969 h 4598731"/>
                  <a:gd name="connsiteX83" fmla="*/ 4306425 w 5684235"/>
                  <a:gd name="connsiteY83" fmla="*/ 1058779 h 4598731"/>
                  <a:gd name="connsiteX84" fmla="*/ 4354552 w 5684235"/>
                  <a:gd name="connsiteY84" fmla="*/ 998621 h 4598731"/>
                  <a:gd name="connsiteX85" fmla="*/ 4366583 w 5684235"/>
                  <a:gd name="connsiteY85" fmla="*/ 962527 h 4598731"/>
                  <a:gd name="connsiteX86" fmla="*/ 4474868 w 5684235"/>
                  <a:gd name="connsiteY86" fmla="*/ 878306 h 4598731"/>
                  <a:gd name="connsiteX87" fmla="*/ 4547057 w 5684235"/>
                  <a:gd name="connsiteY87" fmla="*/ 842211 h 4598731"/>
                  <a:gd name="connsiteX88" fmla="*/ 4643310 w 5684235"/>
                  <a:gd name="connsiteY88" fmla="*/ 830179 h 4598731"/>
                  <a:gd name="connsiteX89" fmla="*/ 4691436 w 5684235"/>
                  <a:gd name="connsiteY89" fmla="*/ 782053 h 4598731"/>
                  <a:gd name="connsiteX90" fmla="*/ 4739562 w 5684235"/>
                  <a:gd name="connsiteY90" fmla="*/ 709864 h 4598731"/>
                  <a:gd name="connsiteX91" fmla="*/ 4763625 w 5684235"/>
                  <a:gd name="connsiteY91" fmla="*/ 673769 h 4598731"/>
                  <a:gd name="connsiteX92" fmla="*/ 4799720 w 5684235"/>
                  <a:gd name="connsiteY92" fmla="*/ 601579 h 4598731"/>
                  <a:gd name="connsiteX93" fmla="*/ 4811752 w 5684235"/>
                  <a:gd name="connsiteY93" fmla="*/ 565485 h 4598731"/>
                  <a:gd name="connsiteX94" fmla="*/ 4835815 w 5684235"/>
                  <a:gd name="connsiteY94" fmla="*/ 529390 h 4598731"/>
                  <a:gd name="connsiteX95" fmla="*/ 4847847 w 5684235"/>
                  <a:gd name="connsiteY95" fmla="*/ 493295 h 4598731"/>
                  <a:gd name="connsiteX96" fmla="*/ 4895973 w 5684235"/>
                  <a:gd name="connsiteY96" fmla="*/ 457200 h 4598731"/>
                  <a:gd name="connsiteX97" fmla="*/ 4932068 w 5684235"/>
                  <a:gd name="connsiteY97" fmla="*/ 409074 h 4598731"/>
                  <a:gd name="connsiteX98" fmla="*/ 4980194 w 5684235"/>
                  <a:gd name="connsiteY98" fmla="*/ 372979 h 4598731"/>
                  <a:gd name="connsiteX99" fmla="*/ 5016289 w 5684235"/>
                  <a:gd name="connsiteY99" fmla="*/ 324853 h 4598731"/>
                  <a:gd name="connsiteX100" fmla="*/ 5064415 w 5684235"/>
                  <a:gd name="connsiteY100" fmla="*/ 288758 h 4598731"/>
                  <a:gd name="connsiteX101" fmla="*/ 5088478 w 5684235"/>
                  <a:gd name="connsiteY101" fmla="*/ 252664 h 4598731"/>
                  <a:gd name="connsiteX102" fmla="*/ 5112541 w 5684235"/>
                  <a:gd name="connsiteY102" fmla="*/ 228600 h 4598731"/>
                  <a:gd name="connsiteX103" fmla="*/ 5124573 w 5684235"/>
                  <a:gd name="connsiteY103" fmla="*/ 192506 h 4598731"/>
                  <a:gd name="connsiteX104" fmla="*/ 5184731 w 5684235"/>
                  <a:gd name="connsiteY104" fmla="*/ 144379 h 4598731"/>
                  <a:gd name="connsiteX105" fmla="*/ 5353173 w 5684235"/>
                  <a:gd name="connsiteY105" fmla="*/ 108285 h 4598731"/>
                  <a:gd name="connsiteX106" fmla="*/ 5389268 w 5684235"/>
                  <a:gd name="connsiteY106" fmla="*/ 96253 h 4598731"/>
                  <a:gd name="connsiteX107" fmla="*/ 5413331 w 5684235"/>
                  <a:gd name="connsiteY107" fmla="*/ 60158 h 4598731"/>
                  <a:gd name="connsiteX108" fmla="*/ 5485520 w 5684235"/>
                  <a:gd name="connsiteY108" fmla="*/ 36095 h 4598731"/>
                  <a:gd name="connsiteX109" fmla="*/ 5557710 w 5684235"/>
                  <a:gd name="connsiteY109" fmla="*/ 12032 h 4598731"/>
                  <a:gd name="connsiteX110" fmla="*/ 5593804 w 5684235"/>
                  <a:gd name="connsiteY110" fmla="*/ 0 h 4598731"/>
                  <a:gd name="connsiteX111" fmla="*/ 5678025 w 5684235"/>
                  <a:gd name="connsiteY111" fmla="*/ 60158 h 4598731"/>
                  <a:gd name="connsiteX112" fmla="*/ 5666672 w 5684235"/>
                  <a:gd name="connsiteY112" fmla="*/ 4596064 h 4598731"/>
                  <a:gd name="connsiteX113" fmla="*/ 1590846 w 5684235"/>
                  <a:gd name="connsiteY113" fmla="*/ 4598731 h 4598731"/>
                  <a:gd name="connsiteX0" fmla="*/ 1647710 w 5741099"/>
                  <a:gd name="connsiteY0" fmla="*/ 4598731 h 4598731"/>
                  <a:gd name="connsiteX1" fmla="*/ 99602 w 5741099"/>
                  <a:gd name="connsiteY1" fmla="*/ 4581959 h 4598731"/>
                  <a:gd name="connsiteX2" fmla="*/ 12434 w 5741099"/>
                  <a:gd name="connsiteY2" fmla="*/ 4492863 h 4598731"/>
                  <a:gd name="connsiteX3" fmla="*/ 416932 w 5741099"/>
                  <a:gd name="connsiteY3" fmla="*/ 4355432 h 4598731"/>
                  <a:gd name="connsiteX4" fmla="*/ 489121 w 5741099"/>
                  <a:gd name="connsiteY4" fmla="*/ 4319337 h 4598731"/>
                  <a:gd name="connsiteX5" fmla="*/ 525216 w 5741099"/>
                  <a:gd name="connsiteY5" fmla="*/ 4307306 h 4598731"/>
                  <a:gd name="connsiteX6" fmla="*/ 585374 w 5741099"/>
                  <a:gd name="connsiteY6" fmla="*/ 4271211 h 4598731"/>
                  <a:gd name="connsiteX7" fmla="*/ 621468 w 5741099"/>
                  <a:gd name="connsiteY7" fmla="*/ 4247148 h 4598731"/>
                  <a:gd name="connsiteX8" fmla="*/ 645532 w 5741099"/>
                  <a:gd name="connsiteY8" fmla="*/ 4223085 h 4598731"/>
                  <a:gd name="connsiteX9" fmla="*/ 681626 w 5741099"/>
                  <a:gd name="connsiteY9" fmla="*/ 4211053 h 4598731"/>
                  <a:gd name="connsiteX10" fmla="*/ 729753 w 5741099"/>
                  <a:gd name="connsiteY10" fmla="*/ 4150895 h 4598731"/>
                  <a:gd name="connsiteX11" fmla="*/ 777879 w 5741099"/>
                  <a:gd name="connsiteY11" fmla="*/ 4102769 h 4598731"/>
                  <a:gd name="connsiteX12" fmla="*/ 838037 w 5741099"/>
                  <a:gd name="connsiteY12" fmla="*/ 4054642 h 4598731"/>
                  <a:gd name="connsiteX13" fmla="*/ 850068 w 5741099"/>
                  <a:gd name="connsiteY13" fmla="*/ 4018548 h 4598731"/>
                  <a:gd name="connsiteX14" fmla="*/ 910226 w 5741099"/>
                  <a:gd name="connsiteY14" fmla="*/ 3982453 h 4598731"/>
                  <a:gd name="connsiteX15" fmla="*/ 922258 w 5741099"/>
                  <a:gd name="connsiteY15" fmla="*/ 3946358 h 4598731"/>
                  <a:gd name="connsiteX16" fmla="*/ 958353 w 5741099"/>
                  <a:gd name="connsiteY16" fmla="*/ 3922295 h 4598731"/>
                  <a:gd name="connsiteX17" fmla="*/ 1066637 w 5741099"/>
                  <a:gd name="connsiteY17" fmla="*/ 3838074 h 4598731"/>
                  <a:gd name="connsiteX18" fmla="*/ 1138826 w 5741099"/>
                  <a:gd name="connsiteY18" fmla="*/ 3789948 h 4598731"/>
                  <a:gd name="connsiteX19" fmla="*/ 1174921 w 5741099"/>
                  <a:gd name="connsiteY19" fmla="*/ 3765885 h 4598731"/>
                  <a:gd name="connsiteX20" fmla="*/ 1259142 w 5741099"/>
                  <a:gd name="connsiteY20" fmla="*/ 3729790 h 4598731"/>
                  <a:gd name="connsiteX21" fmla="*/ 1331332 w 5741099"/>
                  <a:gd name="connsiteY21" fmla="*/ 3705727 h 4598731"/>
                  <a:gd name="connsiteX22" fmla="*/ 1367426 w 5741099"/>
                  <a:gd name="connsiteY22" fmla="*/ 3693695 h 4598731"/>
                  <a:gd name="connsiteX23" fmla="*/ 1559932 w 5741099"/>
                  <a:gd name="connsiteY23" fmla="*/ 3669632 h 4598731"/>
                  <a:gd name="connsiteX24" fmla="*/ 1692279 w 5741099"/>
                  <a:gd name="connsiteY24" fmla="*/ 3645569 h 4598731"/>
                  <a:gd name="connsiteX25" fmla="*/ 1764468 w 5741099"/>
                  <a:gd name="connsiteY25" fmla="*/ 3621506 h 4598731"/>
                  <a:gd name="connsiteX26" fmla="*/ 1800563 w 5741099"/>
                  <a:gd name="connsiteY26" fmla="*/ 3609474 h 4598731"/>
                  <a:gd name="connsiteX27" fmla="*/ 1836658 w 5741099"/>
                  <a:gd name="connsiteY27" fmla="*/ 3597442 h 4598731"/>
                  <a:gd name="connsiteX28" fmla="*/ 1896816 w 5741099"/>
                  <a:gd name="connsiteY28" fmla="*/ 3465095 h 4598731"/>
                  <a:gd name="connsiteX29" fmla="*/ 1920879 w 5741099"/>
                  <a:gd name="connsiteY29" fmla="*/ 3392906 h 4598731"/>
                  <a:gd name="connsiteX30" fmla="*/ 1932911 w 5741099"/>
                  <a:gd name="connsiteY30" fmla="*/ 3332748 h 4598731"/>
                  <a:gd name="connsiteX31" fmla="*/ 1956974 w 5741099"/>
                  <a:gd name="connsiteY31" fmla="*/ 3260558 h 4598731"/>
                  <a:gd name="connsiteX32" fmla="*/ 1969005 w 5741099"/>
                  <a:gd name="connsiteY32" fmla="*/ 3188369 h 4598731"/>
                  <a:gd name="connsiteX33" fmla="*/ 1993068 w 5741099"/>
                  <a:gd name="connsiteY33" fmla="*/ 3104148 h 4598731"/>
                  <a:gd name="connsiteX34" fmla="*/ 2005100 w 5741099"/>
                  <a:gd name="connsiteY34" fmla="*/ 3056021 h 4598731"/>
                  <a:gd name="connsiteX35" fmla="*/ 2029163 w 5741099"/>
                  <a:gd name="connsiteY35" fmla="*/ 2983832 h 4598731"/>
                  <a:gd name="connsiteX36" fmla="*/ 2053226 w 5741099"/>
                  <a:gd name="connsiteY36" fmla="*/ 2947737 h 4598731"/>
                  <a:gd name="connsiteX37" fmla="*/ 2089321 w 5741099"/>
                  <a:gd name="connsiteY37" fmla="*/ 2875548 h 4598731"/>
                  <a:gd name="connsiteX38" fmla="*/ 2125416 w 5741099"/>
                  <a:gd name="connsiteY38" fmla="*/ 2863516 h 4598731"/>
                  <a:gd name="connsiteX39" fmla="*/ 2161511 w 5741099"/>
                  <a:gd name="connsiteY39" fmla="*/ 2827421 h 4598731"/>
                  <a:gd name="connsiteX40" fmla="*/ 2269795 w 5741099"/>
                  <a:gd name="connsiteY40" fmla="*/ 2767264 h 4598731"/>
                  <a:gd name="connsiteX41" fmla="*/ 2354016 w 5741099"/>
                  <a:gd name="connsiteY41" fmla="*/ 2755232 h 4598731"/>
                  <a:gd name="connsiteX42" fmla="*/ 2462300 w 5741099"/>
                  <a:gd name="connsiteY42" fmla="*/ 2695074 h 4598731"/>
                  <a:gd name="connsiteX43" fmla="*/ 2498395 w 5741099"/>
                  <a:gd name="connsiteY43" fmla="*/ 2658979 h 4598731"/>
                  <a:gd name="connsiteX44" fmla="*/ 2546521 w 5741099"/>
                  <a:gd name="connsiteY44" fmla="*/ 2598821 h 4598731"/>
                  <a:gd name="connsiteX45" fmla="*/ 2582616 w 5741099"/>
                  <a:gd name="connsiteY45" fmla="*/ 2574758 h 4598731"/>
                  <a:gd name="connsiteX46" fmla="*/ 2642774 w 5741099"/>
                  <a:gd name="connsiteY46" fmla="*/ 2514600 h 4598731"/>
                  <a:gd name="connsiteX47" fmla="*/ 2739026 w 5741099"/>
                  <a:gd name="connsiteY47" fmla="*/ 2430379 h 4598731"/>
                  <a:gd name="connsiteX48" fmla="*/ 2811216 w 5741099"/>
                  <a:gd name="connsiteY48" fmla="*/ 2406316 h 4598731"/>
                  <a:gd name="connsiteX49" fmla="*/ 2847311 w 5741099"/>
                  <a:gd name="connsiteY49" fmla="*/ 2394285 h 4598731"/>
                  <a:gd name="connsiteX50" fmla="*/ 2883405 w 5741099"/>
                  <a:gd name="connsiteY50" fmla="*/ 2382253 h 4598731"/>
                  <a:gd name="connsiteX51" fmla="*/ 2955595 w 5741099"/>
                  <a:gd name="connsiteY51" fmla="*/ 2370221 h 4598731"/>
                  <a:gd name="connsiteX52" fmla="*/ 3051847 w 5741099"/>
                  <a:gd name="connsiteY52" fmla="*/ 2286000 h 4598731"/>
                  <a:gd name="connsiteX53" fmla="*/ 3075911 w 5741099"/>
                  <a:gd name="connsiteY53" fmla="*/ 2261937 h 4598731"/>
                  <a:gd name="connsiteX54" fmla="*/ 3136068 w 5741099"/>
                  <a:gd name="connsiteY54" fmla="*/ 2213811 h 4598731"/>
                  <a:gd name="connsiteX55" fmla="*/ 3148100 w 5741099"/>
                  <a:gd name="connsiteY55" fmla="*/ 2177716 h 4598731"/>
                  <a:gd name="connsiteX56" fmla="*/ 3220289 w 5741099"/>
                  <a:gd name="connsiteY56" fmla="*/ 2129590 h 4598731"/>
                  <a:gd name="connsiteX57" fmla="*/ 3256384 w 5741099"/>
                  <a:gd name="connsiteY57" fmla="*/ 2105527 h 4598731"/>
                  <a:gd name="connsiteX58" fmla="*/ 3292479 w 5741099"/>
                  <a:gd name="connsiteY58" fmla="*/ 2069432 h 4598731"/>
                  <a:gd name="connsiteX59" fmla="*/ 3364668 w 5741099"/>
                  <a:gd name="connsiteY59" fmla="*/ 2021306 h 4598731"/>
                  <a:gd name="connsiteX60" fmla="*/ 3388732 w 5741099"/>
                  <a:gd name="connsiteY60" fmla="*/ 1997242 h 4598731"/>
                  <a:gd name="connsiteX61" fmla="*/ 3460921 w 5741099"/>
                  <a:gd name="connsiteY61" fmla="*/ 1973179 h 4598731"/>
                  <a:gd name="connsiteX62" fmla="*/ 3497016 w 5741099"/>
                  <a:gd name="connsiteY62" fmla="*/ 1961148 h 4598731"/>
                  <a:gd name="connsiteX63" fmla="*/ 3533111 w 5741099"/>
                  <a:gd name="connsiteY63" fmla="*/ 1949116 h 4598731"/>
                  <a:gd name="connsiteX64" fmla="*/ 3593268 w 5741099"/>
                  <a:gd name="connsiteY64" fmla="*/ 1937085 h 4598731"/>
                  <a:gd name="connsiteX65" fmla="*/ 3665458 w 5741099"/>
                  <a:gd name="connsiteY65" fmla="*/ 1913021 h 4598731"/>
                  <a:gd name="connsiteX66" fmla="*/ 3761711 w 5741099"/>
                  <a:gd name="connsiteY66" fmla="*/ 1888958 h 4598731"/>
                  <a:gd name="connsiteX67" fmla="*/ 3785774 w 5741099"/>
                  <a:gd name="connsiteY67" fmla="*/ 1852864 h 4598731"/>
                  <a:gd name="connsiteX68" fmla="*/ 3809837 w 5741099"/>
                  <a:gd name="connsiteY68" fmla="*/ 1828800 h 4598731"/>
                  <a:gd name="connsiteX69" fmla="*/ 3833900 w 5741099"/>
                  <a:gd name="connsiteY69" fmla="*/ 1744579 h 4598731"/>
                  <a:gd name="connsiteX70" fmla="*/ 3857963 w 5741099"/>
                  <a:gd name="connsiteY70" fmla="*/ 1660358 h 4598731"/>
                  <a:gd name="connsiteX71" fmla="*/ 3869995 w 5741099"/>
                  <a:gd name="connsiteY71" fmla="*/ 1576137 h 4598731"/>
                  <a:gd name="connsiteX72" fmla="*/ 3894058 w 5741099"/>
                  <a:gd name="connsiteY72" fmla="*/ 1528011 h 4598731"/>
                  <a:gd name="connsiteX73" fmla="*/ 3906089 w 5741099"/>
                  <a:gd name="connsiteY73" fmla="*/ 1491916 h 4598731"/>
                  <a:gd name="connsiteX74" fmla="*/ 3930153 w 5741099"/>
                  <a:gd name="connsiteY74" fmla="*/ 1467853 h 4598731"/>
                  <a:gd name="connsiteX75" fmla="*/ 3990311 w 5741099"/>
                  <a:gd name="connsiteY75" fmla="*/ 1407695 h 4598731"/>
                  <a:gd name="connsiteX76" fmla="*/ 4014374 w 5741099"/>
                  <a:gd name="connsiteY76" fmla="*/ 1371600 h 4598731"/>
                  <a:gd name="connsiteX77" fmla="*/ 4050468 w 5741099"/>
                  <a:gd name="connsiteY77" fmla="*/ 1359569 h 4598731"/>
                  <a:gd name="connsiteX78" fmla="*/ 4074532 w 5741099"/>
                  <a:gd name="connsiteY78" fmla="*/ 1335506 h 4598731"/>
                  <a:gd name="connsiteX79" fmla="*/ 4110626 w 5741099"/>
                  <a:gd name="connsiteY79" fmla="*/ 1311442 h 4598731"/>
                  <a:gd name="connsiteX80" fmla="*/ 4194847 w 5741099"/>
                  <a:gd name="connsiteY80" fmla="*/ 1203158 h 4598731"/>
                  <a:gd name="connsiteX81" fmla="*/ 4218911 w 5741099"/>
                  <a:gd name="connsiteY81" fmla="*/ 1179095 h 4598731"/>
                  <a:gd name="connsiteX82" fmla="*/ 4291100 w 5741099"/>
                  <a:gd name="connsiteY82" fmla="*/ 1130969 h 4598731"/>
                  <a:gd name="connsiteX83" fmla="*/ 4363289 w 5741099"/>
                  <a:gd name="connsiteY83" fmla="*/ 1058779 h 4598731"/>
                  <a:gd name="connsiteX84" fmla="*/ 4411416 w 5741099"/>
                  <a:gd name="connsiteY84" fmla="*/ 998621 h 4598731"/>
                  <a:gd name="connsiteX85" fmla="*/ 4423447 w 5741099"/>
                  <a:gd name="connsiteY85" fmla="*/ 962527 h 4598731"/>
                  <a:gd name="connsiteX86" fmla="*/ 4531732 w 5741099"/>
                  <a:gd name="connsiteY86" fmla="*/ 878306 h 4598731"/>
                  <a:gd name="connsiteX87" fmla="*/ 4603921 w 5741099"/>
                  <a:gd name="connsiteY87" fmla="*/ 842211 h 4598731"/>
                  <a:gd name="connsiteX88" fmla="*/ 4700174 w 5741099"/>
                  <a:gd name="connsiteY88" fmla="*/ 830179 h 4598731"/>
                  <a:gd name="connsiteX89" fmla="*/ 4748300 w 5741099"/>
                  <a:gd name="connsiteY89" fmla="*/ 782053 h 4598731"/>
                  <a:gd name="connsiteX90" fmla="*/ 4796426 w 5741099"/>
                  <a:gd name="connsiteY90" fmla="*/ 709864 h 4598731"/>
                  <a:gd name="connsiteX91" fmla="*/ 4820489 w 5741099"/>
                  <a:gd name="connsiteY91" fmla="*/ 673769 h 4598731"/>
                  <a:gd name="connsiteX92" fmla="*/ 4856584 w 5741099"/>
                  <a:gd name="connsiteY92" fmla="*/ 601579 h 4598731"/>
                  <a:gd name="connsiteX93" fmla="*/ 4868616 w 5741099"/>
                  <a:gd name="connsiteY93" fmla="*/ 565485 h 4598731"/>
                  <a:gd name="connsiteX94" fmla="*/ 4892679 w 5741099"/>
                  <a:gd name="connsiteY94" fmla="*/ 529390 h 4598731"/>
                  <a:gd name="connsiteX95" fmla="*/ 4904711 w 5741099"/>
                  <a:gd name="connsiteY95" fmla="*/ 493295 h 4598731"/>
                  <a:gd name="connsiteX96" fmla="*/ 4952837 w 5741099"/>
                  <a:gd name="connsiteY96" fmla="*/ 457200 h 4598731"/>
                  <a:gd name="connsiteX97" fmla="*/ 4988932 w 5741099"/>
                  <a:gd name="connsiteY97" fmla="*/ 409074 h 4598731"/>
                  <a:gd name="connsiteX98" fmla="*/ 5037058 w 5741099"/>
                  <a:gd name="connsiteY98" fmla="*/ 372979 h 4598731"/>
                  <a:gd name="connsiteX99" fmla="*/ 5073153 w 5741099"/>
                  <a:gd name="connsiteY99" fmla="*/ 324853 h 4598731"/>
                  <a:gd name="connsiteX100" fmla="*/ 5121279 w 5741099"/>
                  <a:gd name="connsiteY100" fmla="*/ 288758 h 4598731"/>
                  <a:gd name="connsiteX101" fmla="*/ 5145342 w 5741099"/>
                  <a:gd name="connsiteY101" fmla="*/ 252664 h 4598731"/>
                  <a:gd name="connsiteX102" fmla="*/ 5169405 w 5741099"/>
                  <a:gd name="connsiteY102" fmla="*/ 228600 h 4598731"/>
                  <a:gd name="connsiteX103" fmla="*/ 5181437 w 5741099"/>
                  <a:gd name="connsiteY103" fmla="*/ 192506 h 4598731"/>
                  <a:gd name="connsiteX104" fmla="*/ 5241595 w 5741099"/>
                  <a:gd name="connsiteY104" fmla="*/ 144379 h 4598731"/>
                  <a:gd name="connsiteX105" fmla="*/ 5410037 w 5741099"/>
                  <a:gd name="connsiteY105" fmla="*/ 108285 h 4598731"/>
                  <a:gd name="connsiteX106" fmla="*/ 5446132 w 5741099"/>
                  <a:gd name="connsiteY106" fmla="*/ 96253 h 4598731"/>
                  <a:gd name="connsiteX107" fmla="*/ 5470195 w 5741099"/>
                  <a:gd name="connsiteY107" fmla="*/ 60158 h 4598731"/>
                  <a:gd name="connsiteX108" fmla="*/ 5542384 w 5741099"/>
                  <a:gd name="connsiteY108" fmla="*/ 36095 h 4598731"/>
                  <a:gd name="connsiteX109" fmla="*/ 5614574 w 5741099"/>
                  <a:gd name="connsiteY109" fmla="*/ 12032 h 4598731"/>
                  <a:gd name="connsiteX110" fmla="*/ 5650668 w 5741099"/>
                  <a:gd name="connsiteY110" fmla="*/ 0 h 4598731"/>
                  <a:gd name="connsiteX111" fmla="*/ 5734889 w 5741099"/>
                  <a:gd name="connsiteY111" fmla="*/ 60158 h 4598731"/>
                  <a:gd name="connsiteX112" fmla="*/ 5723536 w 5741099"/>
                  <a:gd name="connsiteY112" fmla="*/ 4596064 h 4598731"/>
                  <a:gd name="connsiteX113" fmla="*/ 1647710 w 5741099"/>
                  <a:gd name="connsiteY113" fmla="*/ 4598731 h 4598731"/>
                  <a:gd name="connsiteX0" fmla="*/ 1635852 w 5729241"/>
                  <a:gd name="connsiteY0" fmla="*/ 4598731 h 4598731"/>
                  <a:gd name="connsiteX1" fmla="*/ 87744 w 5729241"/>
                  <a:gd name="connsiteY1" fmla="*/ 4581959 h 4598731"/>
                  <a:gd name="connsiteX2" fmla="*/ 13455 w 5729241"/>
                  <a:gd name="connsiteY2" fmla="*/ 4467105 h 4598731"/>
                  <a:gd name="connsiteX3" fmla="*/ 405074 w 5729241"/>
                  <a:gd name="connsiteY3" fmla="*/ 4355432 h 4598731"/>
                  <a:gd name="connsiteX4" fmla="*/ 477263 w 5729241"/>
                  <a:gd name="connsiteY4" fmla="*/ 4319337 h 4598731"/>
                  <a:gd name="connsiteX5" fmla="*/ 513358 w 5729241"/>
                  <a:gd name="connsiteY5" fmla="*/ 4307306 h 4598731"/>
                  <a:gd name="connsiteX6" fmla="*/ 573516 w 5729241"/>
                  <a:gd name="connsiteY6" fmla="*/ 4271211 h 4598731"/>
                  <a:gd name="connsiteX7" fmla="*/ 609610 w 5729241"/>
                  <a:gd name="connsiteY7" fmla="*/ 4247148 h 4598731"/>
                  <a:gd name="connsiteX8" fmla="*/ 633674 w 5729241"/>
                  <a:gd name="connsiteY8" fmla="*/ 4223085 h 4598731"/>
                  <a:gd name="connsiteX9" fmla="*/ 669768 w 5729241"/>
                  <a:gd name="connsiteY9" fmla="*/ 4211053 h 4598731"/>
                  <a:gd name="connsiteX10" fmla="*/ 717895 w 5729241"/>
                  <a:gd name="connsiteY10" fmla="*/ 4150895 h 4598731"/>
                  <a:gd name="connsiteX11" fmla="*/ 766021 w 5729241"/>
                  <a:gd name="connsiteY11" fmla="*/ 4102769 h 4598731"/>
                  <a:gd name="connsiteX12" fmla="*/ 826179 w 5729241"/>
                  <a:gd name="connsiteY12" fmla="*/ 4054642 h 4598731"/>
                  <a:gd name="connsiteX13" fmla="*/ 838210 w 5729241"/>
                  <a:gd name="connsiteY13" fmla="*/ 4018548 h 4598731"/>
                  <a:gd name="connsiteX14" fmla="*/ 898368 w 5729241"/>
                  <a:gd name="connsiteY14" fmla="*/ 3982453 h 4598731"/>
                  <a:gd name="connsiteX15" fmla="*/ 910400 w 5729241"/>
                  <a:gd name="connsiteY15" fmla="*/ 3946358 h 4598731"/>
                  <a:gd name="connsiteX16" fmla="*/ 946495 w 5729241"/>
                  <a:gd name="connsiteY16" fmla="*/ 3922295 h 4598731"/>
                  <a:gd name="connsiteX17" fmla="*/ 1054779 w 5729241"/>
                  <a:gd name="connsiteY17" fmla="*/ 3838074 h 4598731"/>
                  <a:gd name="connsiteX18" fmla="*/ 1126968 w 5729241"/>
                  <a:gd name="connsiteY18" fmla="*/ 3789948 h 4598731"/>
                  <a:gd name="connsiteX19" fmla="*/ 1163063 w 5729241"/>
                  <a:gd name="connsiteY19" fmla="*/ 3765885 h 4598731"/>
                  <a:gd name="connsiteX20" fmla="*/ 1247284 w 5729241"/>
                  <a:gd name="connsiteY20" fmla="*/ 3729790 h 4598731"/>
                  <a:gd name="connsiteX21" fmla="*/ 1319474 w 5729241"/>
                  <a:gd name="connsiteY21" fmla="*/ 3705727 h 4598731"/>
                  <a:gd name="connsiteX22" fmla="*/ 1355568 w 5729241"/>
                  <a:gd name="connsiteY22" fmla="*/ 3693695 h 4598731"/>
                  <a:gd name="connsiteX23" fmla="*/ 1548074 w 5729241"/>
                  <a:gd name="connsiteY23" fmla="*/ 3669632 h 4598731"/>
                  <a:gd name="connsiteX24" fmla="*/ 1680421 w 5729241"/>
                  <a:gd name="connsiteY24" fmla="*/ 3645569 h 4598731"/>
                  <a:gd name="connsiteX25" fmla="*/ 1752610 w 5729241"/>
                  <a:gd name="connsiteY25" fmla="*/ 3621506 h 4598731"/>
                  <a:gd name="connsiteX26" fmla="*/ 1788705 w 5729241"/>
                  <a:gd name="connsiteY26" fmla="*/ 3609474 h 4598731"/>
                  <a:gd name="connsiteX27" fmla="*/ 1824800 w 5729241"/>
                  <a:gd name="connsiteY27" fmla="*/ 3597442 h 4598731"/>
                  <a:gd name="connsiteX28" fmla="*/ 1884958 w 5729241"/>
                  <a:gd name="connsiteY28" fmla="*/ 3465095 h 4598731"/>
                  <a:gd name="connsiteX29" fmla="*/ 1909021 w 5729241"/>
                  <a:gd name="connsiteY29" fmla="*/ 3392906 h 4598731"/>
                  <a:gd name="connsiteX30" fmla="*/ 1921053 w 5729241"/>
                  <a:gd name="connsiteY30" fmla="*/ 3332748 h 4598731"/>
                  <a:gd name="connsiteX31" fmla="*/ 1945116 w 5729241"/>
                  <a:gd name="connsiteY31" fmla="*/ 3260558 h 4598731"/>
                  <a:gd name="connsiteX32" fmla="*/ 1957147 w 5729241"/>
                  <a:gd name="connsiteY32" fmla="*/ 3188369 h 4598731"/>
                  <a:gd name="connsiteX33" fmla="*/ 1981210 w 5729241"/>
                  <a:gd name="connsiteY33" fmla="*/ 3104148 h 4598731"/>
                  <a:gd name="connsiteX34" fmla="*/ 1993242 w 5729241"/>
                  <a:gd name="connsiteY34" fmla="*/ 3056021 h 4598731"/>
                  <a:gd name="connsiteX35" fmla="*/ 2017305 w 5729241"/>
                  <a:gd name="connsiteY35" fmla="*/ 2983832 h 4598731"/>
                  <a:gd name="connsiteX36" fmla="*/ 2041368 w 5729241"/>
                  <a:gd name="connsiteY36" fmla="*/ 2947737 h 4598731"/>
                  <a:gd name="connsiteX37" fmla="*/ 2077463 w 5729241"/>
                  <a:gd name="connsiteY37" fmla="*/ 2875548 h 4598731"/>
                  <a:gd name="connsiteX38" fmla="*/ 2113558 w 5729241"/>
                  <a:gd name="connsiteY38" fmla="*/ 2863516 h 4598731"/>
                  <a:gd name="connsiteX39" fmla="*/ 2149653 w 5729241"/>
                  <a:gd name="connsiteY39" fmla="*/ 2827421 h 4598731"/>
                  <a:gd name="connsiteX40" fmla="*/ 2257937 w 5729241"/>
                  <a:gd name="connsiteY40" fmla="*/ 2767264 h 4598731"/>
                  <a:gd name="connsiteX41" fmla="*/ 2342158 w 5729241"/>
                  <a:gd name="connsiteY41" fmla="*/ 2755232 h 4598731"/>
                  <a:gd name="connsiteX42" fmla="*/ 2450442 w 5729241"/>
                  <a:gd name="connsiteY42" fmla="*/ 2695074 h 4598731"/>
                  <a:gd name="connsiteX43" fmla="*/ 2486537 w 5729241"/>
                  <a:gd name="connsiteY43" fmla="*/ 2658979 h 4598731"/>
                  <a:gd name="connsiteX44" fmla="*/ 2534663 w 5729241"/>
                  <a:gd name="connsiteY44" fmla="*/ 2598821 h 4598731"/>
                  <a:gd name="connsiteX45" fmla="*/ 2570758 w 5729241"/>
                  <a:gd name="connsiteY45" fmla="*/ 2574758 h 4598731"/>
                  <a:gd name="connsiteX46" fmla="*/ 2630916 w 5729241"/>
                  <a:gd name="connsiteY46" fmla="*/ 2514600 h 4598731"/>
                  <a:gd name="connsiteX47" fmla="*/ 2727168 w 5729241"/>
                  <a:gd name="connsiteY47" fmla="*/ 2430379 h 4598731"/>
                  <a:gd name="connsiteX48" fmla="*/ 2799358 w 5729241"/>
                  <a:gd name="connsiteY48" fmla="*/ 2406316 h 4598731"/>
                  <a:gd name="connsiteX49" fmla="*/ 2835453 w 5729241"/>
                  <a:gd name="connsiteY49" fmla="*/ 2394285 h 4598731"/>
                  <a:gd name="connsiteX50" fmla="*/ 2871547 w 5729241"/>
                  <a:gd name="connsiteY50" fmla="*/ 2382253 h 4598731"/>
                  <a:gd name="connsiteX51" fmla="*/ 2943737 w 5729241"/>
                  <a:gd name="connsiteY51" fmla="*/ 2370221 h 4598731"/>
                  <a:gd name="connsiteX52" fmla="*/ 3039989 w 5729241"/>
                  <a:gd name="connsiteY52" fmla="*/ 2286000 h 4598731"/>
                  <a:gd name="connsiteX53" fmla="*/ 3064053 w 5729241"/>
                  <a:gd name="connsiteY53" fmla="*/ 2261937 h 4598731"/>
                  <a:gd name="connsiteX54" fmla="*/ 3124210 w 5729241"/>
                  <a:gd name="connsiteY54" fmla="*/ 2213811 h 4598731"/>
                  <a:gd name="connsiteX55" fmla="*/ 3136242 w 5729241"/>
                  <a:gd name="connsiteY55" fmla="*/ 2177716 h 4598731"/>
                  <a:gd name="connsiteX56" fmla="*/ 3208431 w 5729241"/>
                  <a:gd name="connsiteY56" fmla="*/ 2129590 h 4598731"/>
                  <a:gd name="connsiteX57" fmla="*/ 3244526 w 5729241"/>
                  <a:gd name="connsiteY57" fmla="*/ 2105527 h 4598731"/>
                  <a:gd name="connsiteX58" fmla="*/ 3280621 w 5729241"/>
                  <a:gd name="connsiteY58" fmla="*/ 2069432 h 4598731"/>
                  <a:gd name="connsiteX59" fmla="*/ 3352810 w 5729241"/>
                  <a:gd name="connsiteY59" fmla="*/ 2021306 h 4598731"/>
                  <a:gd name="connsiteX60" fmla="*/ 3376874 w 5729241"/>
                  <a:gd name="connsiteY60" fmla="*/ 1997242 h 4598731"/>
                  <a:gd name="connsiteX61" fmla="*/ 3449063 w 5729241"/>
                  <a:gd name="connsiteY61" fmla="*/ 1973179 h 4598731"/>
                  <a:gd name="connsiteX62" fmla="*/ 3485158 w 5729241"/>
                  <a:gd name="connsiteY62" fmla="*/ 1961148 h 4598731"/>
                  <a:gd name="connsiteX63" fmla="*/ 3521253 w 5729241"/>
                  <a:gd name="connsiteY63" fmla="*/ 1949116 h 4598731"/>
                  <a:gd name="connsiteX64" fmla="*/ 3581410 w 5729241"/>
                  <a:gd name="connsiteY64" fmla="*/ 1937085 h 4598731"/>
                  <a:gd name="connsiteX65" fmla="*/ 3653600 w 5729241"/>
                  <a:gd name="connsiteY65" fmla="*/ 1913021 h 4598731"/>
                  <a:gd name="connsiteX66" fmla="*/ 3749853 w 5729241"/>
                  <a:gd name="connsiteY66" fmla="*/ 1888958 h 4598731"/>
                  <a:gd name="connsiteX67" fmla="*/ 3773916 w 5729241"/>
                  <a:gd name="connsiteY67" fmla="*/ 1852864 h 4598731"/>
                  <a:gd name="connsiteX68" fmla="*/ 3797979 w 5729241"/>
                  <a:gd name="connsiteY68" fmla="*/ 1828800 h 4598731"/>
                  <a:gd name="connsiteX69" fmla="*/ 3822042 w 5729241"/>
                  <a:gd name="connsiteY69" fmla="*/ 1744579 h 4598731"/>
                  <a:gd name="connsiteX70" fmla="*/ 3846105 w 5729241"/>
                  <a:gd name="connsiteY70" fmla="*/ 1660358 h 4598731"/>
                  <a:gd name="connsiteX71" fmla="*/ 3858137 w 5729241"/>
                  <a:gd name="connsiteY71" fmla="*/ 1576137 h 4598731"/>
                  <a:gd name="connsiteX72" fmla="*/ 3882200 w 5729241"/>
                  <a:gd name="connsiteY72" fmla="*/ 1528011 h 4598731"/>
                  <a:gd name="connsiteX73" fmla="*/ 3894231 w 5729241"/>
                  <a:gd name="connsiteY73" fmla="*/ 1491916 h 4598731"/>
                  <a:gd name="connsiteX74" fmla="*/ 3918295 w 5729241"/>
                  <a:gd name="connsiteY74" fmla="*/ 1467853 h 4598731"/>
                  <a:gd name="connsiteX75" fmla="*/ 3978453 w 5729241"/>
                  <a:gd name="connsiteY75" fmla="*/ 1407695 h 4598731"/>
                  <a:gd name="connsiteX76" fmla="*/ 4002516 w 5729241"/>
                  <a:gd name="connsiteY76" fmla="*/ 1371600 h 4598731"/>
                  <a:gd name="connsiteX77" fmla="*/ 4038610 w 5729241"/>
                  <a:gd name="connsiteY77" fmla="*/ 1359569 h 4598731"/>
                  <a:gd name="connsiteX78" fmla="*/ 4062674 w 5729241"/>
                  <a:gd name="connsiteY78" fmla="*/ 1335506 h 4598731"/>
                  <a:gd name="connsiteX79" fmla="*/ 4098768 w 5729241"/>
                  <a:gd name="connsiteY79" fmla="*/ 1311442 h 4598731"/>
                  <a:gd name="connsiteX80" fmla="*/ 4182989 w 5729241"/>
                  <a:gd name="connsiteY80" fmla="*/ 1203158 h 4598731"/>
                  <a:gd name="connsiteX81" fmla="*/ 4207053 w 5729241"/>
                  <a:gd name="connsiteY81" fmla="*/ 1179095 h 4598731"/>
                  <a:gd name="connsiteX82" fmla="*/ 4279242 w 5729241"/>
                  <a:gd name="connsiteY82" fmla="*/ 1130969 h 4598731"/>
                  <a:gd name="connsiteX83" fmla="*/ 4351431 w 5729241"/>
                  <a:gd name="connsiteY83" fmla="*/ 1058779 h 4598731"/>
                  <a:gd name="connsiteX84" fmla="*/ 4399558 w 5729241"/>
                  <a:gd name="connsiteY84" fmla="*/ 998621 h 4598731"/>
                  <a:gd name="connsiteX85" fmla="*/ 4411589 w 5729241"/>
                  <a:gd name="connsiteY85" fmla="*/ 962527 h 4598731"/>
                  <a:gd name="connsiteX86" fmla="*/ 4519874 w 5729241"/>
                  <a:gd name="connsiteY86" fmla="*/ 878306 h 4598731"/>
                  <a:gd name="connsiteX87" fmla="*/ 4592063 w 5729241"/>
                  <a:gd name="connsiteY87" fmla="*/ 842211 h 4598731"/>
                  <a:gd name="connsiteX88" fmla="*/ 4688316 w 5729241"/>
                  <a:gd name="connsiteY88" fmla="*/ 830179 h 4598731"/>
                  <a:gd name="connsiteX89" fmla="*/ 4736442 w 5729241"/>
                  <a:gd name="connsiteY89" fmla="*/ 782053 h 4598731"/>
                  <a:gd name="connsiteX90" fmla="*/ 4784568 w 5729241"/>
                  <a:gd name="connsiteY90" fmla="*/ 709864 h 4598731"/>
                  <a:gd name="connsiteX91" fmla="*/ 4808631 w 5729241"/>
                  <a:gd name="connsiteY91" fmla="*/ 673769 h 4598731"/>
                  <a:gd name="connsiteX92" fmla="*/ 4844726 w 5729241"/>
                  <a:gd name="connsiteY92" fmla="*/ 601579 h 4598731"/>
                  <a:gd name="connsiteX93" fmla="*/ 4856758 w 5729241"/>
                  <a:gd name="connsiteY93" fmla="*/ 565485 h 4598731"/>
                  <a:gd name="connsiteX94" fmla="*/ 4880821 w 5729241"/>
                  <a:gd name="connsiteY94" fmla="*/ 529390 h 4598731"/>
                  <a:gd name="connsiteX95" fmla="*/ 4892853 w 5729241"/>
                  <a:gd name="connsiteY95" fmla="*/ 493295 h 4598731"/>
                  <a:gd name="connsiteX96" fmla="*/ 4940979 w 5729241"/>
                  <a:gd name="connsiteY96" fmla="*/ 457200 h 4598731"/>
                  <a:gd name="connsiteX97" fmla="*/ 4977074 w 5729241"/>
                  <a:gd name="connsiteY97" fmla="*/ 409074 h 4598731"/>
                  <a:gd name="connsiteX98" fmla="*/ 5025200 w 5729241"/>
                  <a:gd name="connsiteY98" fmla="*/ 372979 h 4598731"/>
                  <a:gd name="connsiteX99" fmla="*/ 5061295 w 5729241"/>
                  <a:gd name="connsiteY99" fmla="*/ 324853 h 4598731"/>
                  <a:gd name="connsiteX100" fmla="*/ 5109421 w 5729241"/>
                  <a:gd name="connsiteY100" fmla="*/ 288758 h 4598731"/>
                  <a:gd name="connsiteX101" fmla="*/ 5133484 w 5729241"/>
                  <a:gd name="connsiteY101" fmla="*/ 252664 h 4598731"/>
                  <a:gd name="connsiteX102" fmla="*/ 5157547 w 5729241"/>
                  <a:gd name="connsiteY102" fmla="*/ 228600 h 4598731"/>
                  <a:gd name="connsiteX103" fmla="*/ 5169579 w 5729241"/>
                  <a:gd name="connsiteY103" fmla="*/ 192506 h 4598731"/>
                  <a:gd name="connsiteX104" fmla="*/ 5229737 w 5729241"/>
                  <a:gd name="connsiteY104" fmla="*/ 144379 h 4598731"/>
                  <a:gd name="connsiteX105" fmla="*/ 5398179 w 5729241"/>
                  <a:gd name="connsiteY105" fmla="*/ 108285 h 4598731"/>
                  <a:gd name="connsiteX106" fmla="*/ 5434274 w 5729241"/>
                  <a:gd name="connsiteY106" fmla="*/ 96253 h 4598731"/>
                  <a:gd name="connsiteX107" fmla="*/ 5458337 w 5729241"/>
                  <a:gd name="connsiteY107" fmla="*/ 60158 h 4598731"/>
                  <a:gd name="connsiteX108" fmla="*/ 5530526 w 5729241"/>
                  <a:gd name="connsiteY108" fmla="*/ 36095 h 4598731"/>
                  <a:gd name="connsiteX109" fmla="*/ 5602716 w 5729241"/>
                  <a:gd name="connsiteY109" fmla="*/ 12032 h 4598731"/>
                  <a:gd name="connsiteX110" fmla="*/ 5638810 w 5729241"/>
                  <a:gd name="connsiteY110" fmla="*/ 0 h 4598731"/>
                  <a:gd name="connsiteX111" fmla="*/ 5723031 w 5729241"/>
                  <a:gd name="connsiteY111" fmla="*/ 60158 h 4598731"/>
                  <a:gd name="connsiteX112" fmla="*/ 5711678 w 5729241"/>
                  <a:gd name="connsiteY112" fmla="*/ 4596064 h 4598731"/>
                  <a:gd name="connsiteX113" fmla="*/ 1635852 w 5729241"/>
                  <a:gd name="connsiteY113" fmla="*/ 4598731 h 4598731"/>
                  <a:gd name="connsiteX0" fmla="*/ 1635852 w 5729241"/>
                  <a:gd name="connsiteY0" fmla="*/ 4598731 h 4598731"/>
                  <a:gd name="connsiteX1" fmla="*/ 87744 w 5729241"/>
                  <a:gd name="connsiteY1" fmla="*/ 4581959 h 4598731"/>
                  <a:gd name="connsiteX2" fmla="*/ 13455 w 5729241"/>
                  <a:gd name="connsiteY2" fmla="*/ 4467105 h 4598731"/>
                  <a:gd name="connsiteX3" fmla="*/ 405074 w 5729241"/>
                  <a:gd name="connsiteY3" fmla="*/ 4355432 h 4598731"/>
                  <a:gd name="connsiteX4" fmla="*/ 477263 w 5729241"/>
                  <a:gd name="connsiteY4" fmla="*/ 4319337 h 4598731"/>
                  <a:gd name="connsiteX5" fmla="*/ 513358 w 5729241"/>
                  <a:gd name="connsiteY5" fmla="*/ 4307306 h 4598731"/>
                  <a:gd name="connsiteX6" fmla="*/ 573516 w 5729241"/>
                  <a:gd name="connsiteY6" fmla="*/ 4271211 h 4598731"/>
                  <a:gd name="connsiteX7" fmla="*/ 609610 w 5729241"/>
                  <a:gd name="connsiteY7" fmla="*/ 4247148 h 4598731"/>
                  <a:gd name="connsiteX8" fmla="*/ 633674 w 5729241"/>
                  <a:gd name="connsiteY8" fmla="*/ 4223085 h 4598731"/>
                  <a:gd name="connsiteX9" fmla="*/ 669768 w 5729241"/>
                  <a:gd name="connsiteY9" fmla="*/ 4211053 h 4598731"/>
                  <a:gd name="connsiteX10" fmla="*/ 717895 w 5729241"/>
                  <a:gd name="connsiteY10" fmla="*/ 4150895 h 4598731"/>
                  <a:gd name="connsiteX11" fmla="*/ 766021 w 5729241"/>
                  <a:gd name="connsiteY11" fmla="*/ 4102769 h 4598731"/>
                  <a:gd name="connsiteX12" fmla="*/ 826179 w 5729241"/>
                  <a:gd name="connsiteY12" fmla="*/ 4054642 h 4598731"/>
                  <a:gd name="connsiteX13" fmla="*/ 838210 w 5729241"/>
                  <a:gd name="connsiteY13" fmla="*/ 4018548 h 4598731"/>
                  <a:gd name="connsiteX14" fmla="*/ 898368 w 5729241"/>
                  <a:gd name="connsiteY14" fmla="*/ 3982453 h 4598731"/>
                  <a:gd name="connsiteX15" fmla="*/ 910400 w 5729241"/>
                  <a:gd name="connsiteY15" fmla="*/ 3946358 h 4598731"/>
                  <a:gd name="connsiteX16" fmla="*/ 946495 w 5729241"/>
                  <a:gd name="connsiteY16" fmla="*/ 3922295 h 4598731"/>
                  <a:gd name="connsiteX17" fmla="*/ 1054779 w 5729241"/>
                  <a:gd name="connsiteY17" fmla="*/ 3838074 h 4598731"/>
                  <a:gd name="connsiteX18" fmla="*/ 1126968 w 5729241"/>
                  <a:gd name="connsiteY18" fmla="*/ 3789948 h 4598731"/>
                  <a:gd name="connsiteX19" fmla="*/ 1163063 w 5729241"/>
                  <a:gd name="connsiteY19" fmla="*/ 3765885 h 4598731"/>
                  <a:gd name="connsiteX20" fmla="*/ 1247284 w 5729241"/>
                  <a:gd name="connsiteY20" fmla="*/ 3729790 h 4598731"/>
                  <a:gd name="connsiteX21" fmla="*/ 1319474 w 5729241"/>
                  <a:gd name="connsiteY21" fmla="*/ 3705727 h 4598731"/>
                  <a:gd name="connsiteX22" fmla="*/ 1355568 w 5729241"/>
                  <a:gd name="connsiteY22" fmla="*/ 3693695 h 4598731"/>
                  <a:gd name="connsiteX23" fmla="*/ 1548074 w 5729241"/>
                  <a:gd name="connsiteY23" fmla="*/ 3669632 h 4598731"/>
                  <a:gd name="connsiteX24" fmla="*/ 1680421 w 5729241"/>
                  <a:gd name="connsiteY24" fmla="*/ 3645569 h 4598731"/>
                  <a:gd name="connsiteX25" fmla="*/ 1752610 w 5729241"/>
                  <a:gd name="connsiteY25" fmla="*/ 3621506 h 4598731"/>
                  <a:gd name="connsiteX26" fmla="*/ 1788705 w 5729241"/>
                  <a:gd name="connsiteY26" fmla="*/ 3609474 h 4598731"/>
                  <a:gd name="connsiteX27" fmla="*/ 1824800 w 5729241"/>
                  <a:gd name="connsiteY27" fmla="*/ 3597442 h 4598731"/>
                  <a:gd name="connsiteX28" fmla="*/ 1884958 w 5729241"/>
                  <a:gd name="connsiteY28" fmla="*/ 3465095 h 4598731"/>
                  <a:gd name="connsiteX29" fmla="*/ 1909021 w 5729241"/>
                  <a:gd name="connsiteY29" fmla="*/ 3392906 h 4598731"/>
                  <a:gd name="connsiteX30" fmla="*/ 1921053 w 5729241"/>
                  <a:gd name="connsiteY30" fmla="*/ 3332748 h 4598731"/>
                  <a:gd name="connsiteX31" fmla="*/ 1945116 w 5729241"/>
                  <a:gd name="connsiteY31" fmla="*/ 3260558 h 4598731"/>
                  <a:gd name="connsiteX32" fmla="*/ 1957147 w 5729241"/>
                  <a:gd name="connsiteY32" fmla="*/ 3188369 h 4598731"/>
                  <a:gd name="connsiteX33" fmla="*/ 1981210 w 5729241"/>
                  <a:gd name="connsiteY33" fmla="*/ 3104148 h 4598731"/>
                  <a:gd name="connsiteX34" fmla="*/ 1993242 w 5729241"/>
                  <a:gd name="connsiteY34" fmla="*/ 3056021 h 4598731"/>
                  <a:gd name="connsiteX35" fmla="*/ 2017305 w 5729241"/>
                  <a:gd name="connsiteY35" fmla="*/ 2983832 h 4598731"/>
                  <a:gd name="connsiteX36" fmla="*/ 2041368 w 5729241"/>
                  <a:gd name="connsiteY36" fmla="*/ 2947737 h 4598731"/>
                  <a:gd name="connsiteX37" fmla="*/ 2077463 w 5729241"/>
                  <a:gd name="connsiteY37" fmla="*/ 2875548 h 4598731"/>
                  <a:gd name="connsiteX38" fmla="*/ 2113558 w 5729241"/>
                  <a:gd name="connsiteY38" fmla="*/ 2863516 h 4598731"/>
                  <a:gd name="connsiteX39" fmla="*/ 2149653 w 5729241"/>
                  <a:gd name="connsiteY39" fmla="*/ 2827421 h 4598731"/>
                  <a:gd name="connsiteX40" fmla="*/ 2257937 w 5729241"/>
                  <a:gd name="connsiteY40" fmla="*/ 2767264 h 4598731"/>
                  <a:gd name="connsiteX41" fmla="*/ 2342158 w 5729241"/>
                  <a:gd name="connsiteY41" fmla="*/ 2755232 h 4598731"/>
                  <a:gd name="connsiteX42" fmla="*/ 2450442 w 5729241"/>
                  <a:gd name="connsiteY42" fmla="*/ 2695074 h 4598731"/>
                  <a:gd name="connsiteX43" fmla="*/ 2486537 w 5729241"/>
                  <a:gd name="connsiteY43" fmla="*/ 2658979 h 4598731"/>
                  <a:gd name="connsiteX44" fmla="*/ 2534663 w 5729241"/>
                  <a:gd name="connsiteY44" fmla="*/ 2598821 h 4598731"/>
                  <a:gd name="connsiteX45" fmla="*/ 2570758 w 5729241"/>
                  <a:gd name="connsiteY45" fmla="*/ 2574758 h 4598731"/>
                  <a:gd name="connsiteX46" fmla="*/ 2630916 w 5729241"/>
                  <a:gd name="connsiteY46" fmla="*/ 2514600 h 4598731"/>
                  <a:gd name="connsiteX47" fmla="*/ 2727168 w 5729241"/>
                  <a:gd name="connsiteY47" fmla="*/ 2430379 h 4598731"/>
                  <a:gd name="connsiteX48" fmla="*/ 2799358 w 5729241"/>
                  <a:gd name="connsiteY48" fmla="*/ 2406316 h 4598731"/>
                  <a:gd name="connsiteX49" fmla="*/ 2835453 w 5729241"/>
                  <a:gd name="connsiteY49" fmla="*/ 2394285 h 4598731"/>
                  <a:gd name="connsiteX50" fmla="*/ 2871547 w 5729241"/>
                  <a:gd name="connsiteY50" fmla="*/ 2382253 h 4598731"/>
                  <a:gd name="connsiteX51" fmla="*/ 2943737 w 5729241"/>
                  <a:gd name="connsiteY51" fmla="*/ 2370221 h 4598731"/>
                  <a:gd name="connsiteX52" fmla="*/ 3039989 w 5729241"/>
                  <a:gd name="connsiteY52" fmla="*/ 2286000 h 4598731"/>
                  <a:gd name="connsiteX53" fmla="*/ 3064053 w 5729241"/>
                  <a:gd name="connsiteY53" fmla="*/ 2261937 h 4598731"/>
                  <a:gd name="connsiteX54" fmla="*/ 3124210 w 5729241"/>
                  <a:gd name="connsiteY54" fmla="*/ 2213811 h 4598731"/>
                  <a:gd name="connsiteX55" fmla="*/ 3136242 w 5729241"/>
                  <a:gd name="connsiteY55" fmla="*/ 2177716 h 4598731"/>
                  <a:gd name="connsiteX56" fmla="*/ 3208431 w 5729241"/>
                  <a:gd name="connsiteY56" fmla="*/ 2129590 h 4598731"/>
                  <a:gd name="connsiteX57" fmla="*/ 3244526 w 5729241"/>
                  <a:gd name="connsiteY57" fmla="*/ 2105527 h 4598731"/>
                  <a:gd name="connsiteX58" fmla="*/ 3280621 w 5729241"/>
                  <a:gd name="connsiteY58" fmla="*/ 2069432 h 4598731"/>
                  <a:gd name="connsiteX59" fmla="*/ 3352810 w 5729241"/>
                  <a:gd name="connsiteY59" fmla="*/ 2021306 h 4598731"/>
                  <a:gd name="connsiteX60" fmla="*/ 3376874 w 5729241"/>
                  <a:gd name="connsiteY60" fmla="*/ 1997242 h 4598731"/>
                  <a:gd name="connsiteX61" fmla="*/ 3449063 w 5729241"/>
                  <a:gd name="connsiteY61" fmla="*/ 1973179 h 4598731"/>
                  <a:gd name="connsiteX62" fmla="*/ 3485158 w 5729241"/>
                  <a:gd name="connsiteY62" fmla="*/ 1961148 h 4598731"/>
                  <a:gd name="connsiteX63" fmla="*/ 3521253 w 5729241"/>
                  <a:gd name="connsiteY63" fmla="*/ 1949116 h 4598731"/>
                  <a:gd name="connsiteX64" fmla="*/ 3581410 w 5729241"/>
                  <a:gd name="connsiteY64" fmla="*/ 1937085 h 4598731"/>
                  <a:gd name="connsiteX65" fmla="*/ 3653600 w 5729241"/>
                  <a:gd name="connsiteY65" fmla="*/ 1913021 h 4598731"/>
                  <a:gd name="connsiteX66" fmla="*/ 3749853 w 5729241"/>
                  <a:gd name="connsiteY66" fmla="*/ 1888958 h 4598731"/>
                  <a:gd name="connsiteX67" fmla="*/ 3773916 w 5729241"/>
                  <a:gd name="connsiteY67" fmla="*/ 1852864 h 4598731"/>
                  <a:gd name="connsiteX68" fmla="*/ 3797979 w 5729241"/>
                  <a:gd name="connsiteY68" fmla="*/ 1828800 h 4598731"/>
                  <a:gd name="connsiteX69" fmla="*/ 3822042 w 5729241"/>
                  <a:gd name="connsiteY69" fmla="*/ 1744579 h 4598731"/>
                  <a:gd name="connsiteX70" fmla="*/ 3846105 w 5729241"/>
                  <a:gd name="connsiteY70" fmla="*/ 1660358 h 4598731"/>
                  <a:gd name="connsiteX71" fmla="*/ 3858137 w 5729241"/>
                  <a:gd name="connsiteY71" fmla="*/ 1576137 h 4598731"/>
                  <a:gd name="connsiteX72" fmla="*/ 3882200 w 5729241"/>
                  <a:gd name="connsiteY72" fmla="*/ 1528011 h 4598731"/>
                  <a:gd name="connsiteX73" fmla="*/ 3894231 w 5729241"/>
                  <a:gd name="connsiteY73" fmla="*/ 1491916 h 4598731"/>
                  <a:gd name="connsiteX74" fmla="*/ 3918295 w 5729241"/>
                  <a:gd name="connsiteY74" fmla="*/ 1467853 h 4598731"/>
                  <a:gd name="connsiteX75" fmla="*/ 3978453 w 5729241"/>
                  <a:gd name="connsiteY75" fmla="*/ 1407695 h 4598731"/>
                  <a:gd name="connsiteX76" fmla="*/ 4002516 w 5729241"/>
                  <a:gd name="connsiteY76" fmla="*/ 1371600 h 4598731"/>
                  <a:gd name="connsiteX77" fmla="*/ 4038610 w 5729241"/>
                  <a:gd name="connsiteY77" fmla="*/ 1359569 h 4598731"/>
                  <a:gd name="connsiteX78" fmla="*/ 4062674 w 5729241"/>
                  <a:gd name="connsiteY78" fmla="*/ 1335506 h 4598731"/>
                  <a:gd name="connsiteX79" fmla="*/ 4098768 w 5729241"/>
                  <a:gd name="connsiteY79" fmla="*/ 1311442 h 4598731"/>
                  <a:gd name="connsiteX80" fmla="*/ 4182989 w 5729241"/>
                  <a:gd name="connsiteY80" fmla="*/ 1203158 h 4598731"/>
                  <a:gd name="connsiteX81" fmla="*/ 4207053 w 5729241"/>
                  <a:gd name="connsiteY81" fmla="*/ 1179095 h 4598731"/>
                  <a:gd name="connsiteX82" fmla="*/ 4279242 w 5729241"/>
                  <a:gd name="connsiteY82" fmla="*/ 1130969 h 4598731"/>
                  <a:gd name="connsiteX83" fmla="*/ 4351431 w 5729241"/>
                  <a:gd name="connsiteY83" fmla="*/ 1058779 h 4598731"/>
                  <a:gd name="connsiteX84" fmla="*/ 4399558 w 5729241"/>
                  <a:gd name="connsiteY84" fmla="*/ 998621 h 4598731"/>
                  <a:gd name="connsiteX85" fmla="*/ 4411589 w 5729241"/>
                  <a:gd name="connsiteY85" fmla="*/ 962527 h 4598731"/>
                  <a:gd name="connsiteX86" fmla="*/ 4519874 w 5729241"/>
                  <a:gd name="connsiteY86" fmla="*/ 878306 h 4598731"/>
                  <a:gd name="connsiteX87" fmla="*/ 4592063 w 5729241"/>
                  <a:gd name="connsiteY87" fmla="*/ 842211 h 4598731"/>
                  <a:gd name="connsiteX88" fmla="*/ 4688316 w 5729241"/>
                  <a:gd name="connsiteY88" fmla="*/ 830179 h 4598731"/>
                  <a:gd name="connsiteX89" fmla="*/ 4736442 w 5729241"/>
                  <a:gd name="connsiteY89" fmla="*/ 782053 h 4598731"/>
                  <a:gd name="connsiteX90" fmla="*/ 4784568 w 5729241"/>
                  <a:gd name="connsiteY90" fmla="*/ 709864 h 4598731"/>
                  <a:gd name="connsiteX91" fmla="*/ 4808631 w 5729241"/>
                  <a:gd name="connsiteY91" fmla="*/ 673769 h 4598731"/>
                  <a:gd name="connsiteX92" fmla="*/ 4844726 w 5729241"/>
                  <a:gd name="connsiteY92" fmla="*/ 601579 h 4598731"/>
                  <a:gd name="connsiteX93" fmla="*/ 4856758 w 5729241"/>
                  <a:gd name="connsiteY93" fmla="*/ 565485 h 4598731"/>
                  <a:gd name="connsiteX94" fmla="*/ 4880821 w 5729241"/>
                  <a:gd name="connsiteY94" fmla="*/ 529390 h 4598731"/>
                  <a:gd name="connsiteX95" fmla="*/ 4892853 w 5729241"/>
                  <a:gd name="connsiteY95" fmla="*/ 493295 h 4598731"/>
                  <a:gd name="connsiteX96" fmla="*/ 4940979 w 5729241"/>
                  <a:gd name="connsiteY96" fmla="*/ 457200 h 4598731"/>
                  <a:gd name="connsiteX97" fmla="*/ 4977074 w 5729241"/>
                  <a:gd name="connsiteY97" fmla="*/ 409074 h 4598731"/>
                  <a:gd name="connsiteX98" fmla="*/ 5025200 w 5729241"/>
                  <a:gd name="connsiteY98" fmla="*/ 372979 h 4598731"/>
                  <a:gd name="connsiteX99" fmla="*/ 5061295 w 5729241"/>
                  <a:gd name="connsiteY99" fmla="*/ 324853 h 4598731"/>
                  <a:gd name="connsiteX100" fmla="*/ 5109421 w 5729241"/>
                  <a:gd name="connsiteY100" fmla="*/ 288758 h 4598731"/>
                  <a:gd name="connsiteX101" fmla="*/ 5133484 w 5729241"/>
                  <a:gd name="connsiteY101" fmla="*/ 252664 h 4598731"/>
                  <a:gd name="connsiteX102" fmla="*/ 5157547 w 5729241"/>
                  <a:gd name="connsiteY102" fmla="*/ 228600 h 4598731"/>
                  <a:gd name="connsiteX103" fmla="*/ 5169579 w 5729241"/>
                  <a:gd name="connsiteY103" fmla="*/ 192506 h 4598731"/>
                  <a:gd name="connsiteX104" fmla="*/ 5229737 w 5729241"/>
                  <a:gd name="connsiteY104" fmla="*/ 144379 h 4598731"/>
                  <a:gd name="connsiteX105" fmla="*/ 5398179 w 5729241"/>
                  <a:gd name="connsiteY105" fmla="*/ 108285 h 4598731"/>
                  <a:gd name="connsiteX106" fmla="*/ 5434274 w 5729241"/>
                  <a:gd name="connsiteY106" fmla="*/ 96253 h 4598731"/>
                  <a:gd name="connsiteX107" fmla="*/ 5458337 w 5729241"/>
                  <a:gd name="connsiteY107" fmla="*/ 60158 h 4598731"/>
                  <a:gd name="connsiteX108" fmla="*/ 5530526 w 5729241"/>
                  <a:gd name="connsiteY108" fmla="*/ 36095 h 4598731"/>
                  <a:gd name="connsiteX109" fmla="*/ 5602716 w 5729241"/>
                  <a:gd name="connsiteY109" fmla="*/ 12032 h 4598731"/>
                  <a:gd name="connsiteX110" fmla="*/ 5638810 w 5729241"/>
                  <a:gd name="connsiteY110" fmla="*/ 0 h 4598731"/>
                  <a:gd name="connsiteX111" fmla="*/ 5723031 w 5729241"/>
                  <a:gd name="connsiteY111" fmla="*/ 60158 h 4598731"/>
                  <a:gd name="connsiteX112" fmla="*/ 5711678 w 5729241"/>
                  <a:gd name="connsiteY112" fmla="*/ 4596064 h 4598731"/>
                  <a:gd name="connsiteX113" fmla="*/ 1635852 w 5729241"/>
                  <a:gd name="connsiteY113" fmla="*/ 4598731 h 4598731"/>
                  <a:gd name="connsiteX0" fmla="*/ 1619000 w 5712389"/>
                  <a:gd name="connsiteY0" fmla="*/ 4598731 h 4598731"/>
                  <a:gd name="connsiteX1" fmla="*/ 70892 w 5712389"/>
                  <a:gd name="connsiteY1" fmla="*/ 4581959 h 4598731"/>
                  <a:gd name="connsiteX2" fmla="*/ 15264 w 5712389"/>
                  <a:gd name="connsiteY2" fmla="*/ 4422318 h 4598731"/>
                  <a:gd name="connsiteX3" fmla="*/ 388222 w 5712389"/>
                  <a:gd name="connsiteY3" fmla="*/ 4355432 h 4598731"/>
                  <a:gd name="connsiteX4" fmla="*/ 460411 w 5712389"/>
                  <a:gd name="connsiteY4" fmla="*/ 4319337 h 4598731"/>
                  <a:gd name="connsiteX5" fmla="*/ 496506 w 5712389"/>
                  <a:gd name="connsiteY5" fmla="*/ 4307306 h 4598731"/>
                  <a:gd name="connsiteX6" fmla="*/ 556664 w 5712389"/>
                  <a:gd name="connsiteY6" fmla="*/ 4271211 h 4598731"/>
                  <a:gd name="connsiteX7" fmla="*/ 592758 w 5712389"/>
                  <a:gd name="connsiteY7" fmla="*/ 4247148 h 4598731"/>
                  <a:gd name="connsiteX8" fmla="*/ 616822 w 5712389"/>
                  <a:gd name="connsiteY8" fmla="*/ 4223085 h 4598731"/>
                  <a:gd name="connsiteX9" fmla="*/ 652916 w 5712389"/>
                  <a:gd name="connsiteY9" fmla="*/ 4211053 h 4598731"/>
                  <a:gd name="connsiteX10" fmla="*/ 701043 w 5712389"/>
                  <a:gd name="connsiteY10" fmla="*/ 4150895 h 4598731"/>
                  <a:gd name="connsiteX11" fmla="*/ 749169 w 5712389"/>
                  <a:gd name="connsiteY11" fmla="*/ 4102769 h 4598731"/>
                  <a:gd name="connsiteX12" fmla="*/ 809327 w 5712389"/>
                  <a:gd name="connsiteY12" fmla="*/ 4054642 h 4598731"/>
                  <a:gd name="connsiteX13" fmla="*/ 821358 w 5712389"/>
                  <a:gd name="connsiteY13" fmla="*/ 4018548 h 4598731"/>
                  <a:gd name="connsiteX14" fmla="*/ 881516 w 5712389"/>
                  <a:gd name="connsiteY14" fmla="*/ 3982453 h 4598731"/>
                  <a:gd name="connsiteX15" fmla="*/ 893548 w 5712389"/>
                  <a:gd name="connsiteY15" fmla="*/ 3946358 h 4598731"/>
                  <a:gd name="connsiteX16" fmla="*/ 929643 w 5712389"/>
                  <a:gd name="connsiteY16" fmla="*/ 3922295 h 4598731"/>
                  <a:gd name="connsiteX17" fmla="*/ 1037927 w 5712389"/>
                  <a:gd name="connsiteY17" fmla="*/ 3838074 h 4598731"/>
                  <a:gd name="connsiteX18" fmla="*/ 1110116 w 5712389"/>
                  <a:gd name="connsiteY18" fmla="*/ 3789948 h 4598731"/>
                  <a:gd name="connsiteX19" fmla="*/ 1146211 w 5712389"/>
                  <a:gd name="connsiteY19" fmla="*/ 3765885 h 4598731"/>
                  <a:gd name="connsiteX20" fmla="*/ 1230432 w 5712389"/>
                  <a:gd name="connsiteY20" fmla="*/ 3729790 h 4598731"/>
                  <a:gd name="connsiteX21" fmla="*/ 1302622 w 5712389"/>
                  <a:gd name="connsiteY21" fmla="*/ 3705727 h 4598731"/>
                  <a:gd name="connsiteX22" fmla="*/ 1338716 w 5712389"/>
                  <a:gd name="connsiteY22" fmla="*/ 3693695 h 4598731"/>
                  <a:gd name="connsiteX23" fmla="*/ 1531222 w 5712389"/>
                  <a:gd name="connsiteY23" fmla="*/ 3669632 h 4598731"/>
                  <a:gd name="connsiteX24" fmla="*/ 1663569 w 5712389"/>
                  <a:gd name="connsiteY24" fmla="*/ 3645569 h 4598731"/>
                  <a:gd name="connsiteX25" fmla="*/ 1735758 w 5712389"/>
                  <a:gd name="connsiteY25" fmla="*/ 3621506 h 4598731"/>
                  <a:gd name="connsiteX26" fmla="*/ 1771853 w 5712389"/>
                  <a:gd name="connsiteY26" fmla="*/ 3609474 h 4598731"/>
                  <a:gd name="connsiteX27" fmla="*/ 1807948 w 5712389"/>
                  <a:gd name="connsiteY27" fmla="*/ 3597442 h 4598731"/>
                  <a:gd name="connsiteX28" fmla="*/ 1868106 w 5712389"/>
                  <a:gd name="connsiteY28" fmla="*/ 3465095 h 4598731"/>
                  <a:gd name="connsiteX29" fmla="*/ 1892169 w 5712389"/>
                  <a:gd name="connsiteY29" fmla="*/ 3392906 h 4598731"/>
                  <a:gd name="connsiteX30" fmla="*/ 1904201 w 5712389"/>
                  <a:gd name="connsiteY30" fmla="*/ 3332748 h 4598731"/>
                  <a:gd name="connsiteX31" fmla="*/ 1928264 w 5712389"/>
                  <a:gd name="connsiteY31" fmla="*/ 3260558 h 4598731"/>
                  <a:gd name="connsiteX32" fmla="*/ 1940295 w 5712389"/>
                  <a:gd name="connsiteY32" fmla="*/ 3188369 h 4598731"/>
                  <a:gd name="connsiteX33" fmla="*/ 1964358 w 5712389"/>
                  <a:gd name="connsiteY33" fmla="*/ 3104148 h 4598731"/>
                  <a:gd name="connsiteX34" fmla="*/ 1976390 w 5712389"/>
                  <a:gd name="connsiteY34" fmla="*/ 3056021 h 4598731"/>
                  <a:gd name="connsiteX35" fmla="*/ 2000453 w 5712389"/>
                  <a:gd name="connsiteY35" fmla="*/ 2983832 h 4598731"/>
                  <a:gd name="connsiteX36" fmla="*/ 2024516 w 5712389"/>
                  <a:gd name="connsiteY36" fmla="*/ 2947737 h 4598731"/>
                  <a:gd name="connsiteX37" fmla="*/ 2060611 w 5712389"/>
                  <a:gd name="connsiteY37" fmla="*/ 2875548 h 4598731"/>
                  <a:gd name="connsiteX38" fmla="*/ 2096706 w 5712389"/>
                  <a:gd name="connsiteY38" fmla="*/ 2863516 h 4598731"/>
                  <a:gd name="connsiteX39" fmla="*/ 2132801 w 5712389"/>
                  <a:gd name="connsiteY39" fmla="*/ 2827421 h 4598731"/>
                  <a:gd name="connsiteX40" fmla="*/ 2241085 w 5712389"/>
                  <a:gd name="connsiteY40" fmla="*/ 2767264 h 4598731"/>
                  <a:gd name="connsiteX41" fmla="*/ 2325306 w 5712389"/>
                  <a:gd name="connsiteY41" fmla="*/ 2755232 h 4598731"/>
                  <a:gd name="connsiteX42" fmla="*/ 2433590 w 5712389"/>
                  <a:gd name="connsiteY42" fmla="*/ 2695074 h 4598731"/>
                  <a:gd name="connsiteX43" fmla="*/ 2469685 w 5712389"/>
                  <a:gd name="connsiteY43" fmla="*/ 2658979 h 4598731"/>
                  <a:gd name="connsiteX44" fmla="*/ 2517811 w 5712389"/>
                  <a:gd name="connsiteY44" fmla="*/ 2598821 h 4598731"/>
                  <a:gd name="connsiteX45" fmla="*/ 2553906 w 5712389"/>
                  <a:gd name="connsiteY45" fmla="*/ 2574758 h 4598731"/>
                  <a:gd name="connsiteX46" fmla="*/ 2614064 w 5712389"/>
                  <a:gd name="connsiteY46" fmla="*/ 2514600 h 4598731"/>
                  <a:gd name="connsiteX47" fmla="*/ 2710316 w 5712389"/>
                  <a:gd name="connsiteY47" fmla="*/ 2430379 h 4598731"/>
                  <a:gd name="connsiteX48" fmla="*/ 2782506 w 5712389"/>
                  <a:gd name="connsiteY48" fmla="*/ 2406316 h 4598731"/>
                  <a:gd name="connsiteX49" fmla="*/ 2818601 w 5712389"/>
                  <a:gd name="connsiteY49" fmla="*/ 2394285 h 4598731"/>
                  <a:gd name="connsiteX50" fmla="*/ 2854695 w 5712389"/>
                  <a:gd name="connsiteY50" fmla="*/ 2382253 h 4598731"/>
                  <a:gd name="connsiteX51" fmla="*/ 2926885 w 5712389"/>
                  <a:gd name="connsiteY51" fmla="*/ 2370221 h 4598731"/>
                  <a:gd name="connsiteX52" fmla="*/ 3023137 w 5712389"/>
                  <a:gd name="connsiteY52" fmla="*/ 2286000 h 4598731"/>
                  <a:gd name="connsiteX53" fmla="*/ 3047201 w 5712389"/>
                  <a:gd name="connsiteY53" fmla="*/ 2261937 h 4598731"/>
                  <a:gd name="connsiteX54" fmla="*/ 3107358 w 5712389"/>
                  <a:gd name="connsiteY54" fmla="*/ 2213811 h 4598731"/>
                  <a:gd name="connsiteX55" fmla="*/ 3119390 w 5712389"/>
                  <a:gd name="connsiteY55" fmla="*/ 2177716 h 4598731"/>
                  <a:gd name="connsiteX56" fmla="*/ 3191579 w 5712389"/>
                  <a:gd name="connsiteY56" fmla="*/ 2129590 h 4598731"/>
                  <a:gd name="connsiteX57" fmla="*/ 3227674 w 5712389"/>
                  <a:gd name="connsiteY57" fmla="*/ 2105527 h 4598731"/>
                  <a:gd name="connsiteX58" fmla="*/ 3263769 w 5712389"/>
                  <a:gd name="connsiteY58" fmla="*/ 2069432 h 4598731"/>
                  <a:gd name="connsiteX59" fmla="*/ 3335958 w 5712389"/>
                  <a:gd name="connsiteY59" fmla="*/ 2021306 h 4598731"/>
                  <a:gd name="connsiteX60" fmla="*/ 3360022 w 5712389"/>
                  <a:gd name="connsiteY60" fmla="*/ 1997242 h 4598731"/>
                  <a:gd name="connsiteX61" fmla="*/ 3432211 w 5712389"/>
                  <a:gd name="connsiteY61" fmla="*/ 1973179 h 4598731"/>
                  <a:gd name="connsiteX62" fmla="*/ 3468306 w 5712389"/>
                  <a:gd name="connsiteY62" fmla="*/ 1961148 h 4598731"/>
                  <a:gd name="connsiteX63" fmla="*/ 3504401 w 5712389"/>
                  <a:gd name="connsiteY63" fmla="*/ 1949116 h 4598731"/>
                  <a:gd name="connsiteX64" fmla="*/ 3564558 w 5712389"/>
                  <a:gd name="connsiteY64" fmla="*/ 1937085 h 4598731"/>
                  <a:gd name="connsiteX65" fmla="*/ 3636748 w 5712389"/>
                  <a:gd name="connsiteY65" fmla="*/ 1913021 h 4598731"/>
                  <a:gd name="connsiteX66" fmla="*/ 3733001 w 5712389"/>
                  <a:gd name="connsiteY66" fmla="*/ 1888958 h 4598731"/>
                  <a:gd name="connsiteX67" fmla="*/ 3757064 w 5712389"/>
                  <a:gd name="connsiteY67" fmla="*/ 1852864 h 4598731"/>
                  <a:gd name="connsiteX68" fmla="*/ 3781127 w 5712389"/>
                  <a:gd name="connsiteY68" fmla="*/ 1828800 h 4598731"/>
                  <a:gd name="connsiteX69" fmla="*/ 3805190 w 5712389"/>
                  <a:gd name="connsiteY69" fmla="*/ 1744579 h 4598731"/>
                  <a:gd name="connsiteX70" fmla="*/ 3829253 w 5712389"/>
                  <a:gd name="connsiteY70" fmla="*/ 1660358 h 4598731"/>
                  <a:gd name="connsiteX71" fmla="*/ 3841285 w 5712389"/>
                  <a:gd name="connsiteY71" fmla="*/ 1576137 h 4598731"/>
                  <a:gd name="connsiteX72" fmla="*/ 3865348 w 5712389"/>
                  <a:gd name="connsiteY72" fmla="*/ 1528011 h 4598731"/>
                  <a:gd name="connsiteX73" fmla="*/ 3877379 w 5712389"/>
                  <a:gd name="connsiteY73" fmla="*/ 1491916 h 4598731"/>
                  <a:gd name="connsiteX74" fmla="*/ 3901443 w 5712389"/>
                  <a:gd name="connsiteY74" fmla="*/ 1467853 h 4598731"/>
                  <a:gd name="connsiteX75" fmla="*/ 3961601 w 5712389"/>
                  <a:gd name="connsiteY75" fmla="*/ 1407695 h 4598731"/>
                  <a:gd name="connsiteX76" fmla="*/ 3985664 w 5712389"/>
                  <a:gd name="connsiteY76" fmla="*/ 1371600 h 4598731"/>
                  <a:gd name="connsiteX77" fmla="*/ 4021758 w 5712389"/>
                  <a:gd name="connsiteY77" fmla="*/ 1359569 h 4598731"/>
                  <a:gd name="connsiteX78" fmla="*/ 4045822 w 5712389"/>
                  <a:gd name="connsiteY78" fmla="*/ 1335506 h 4598731"/>
                  <a:gd name="connsiteX79" fmla="*/ 4081916 w 5712389"/>
                  <a:gd name="connsiteY79" fmla="*/ 1311442 h 4598731"/>
                  <a:gd name="connsiteX80" fmla="*/ 4166137 w 5712389"/>
                  <a:gd name="connsiteY80" fmla="*/ 1203158 h 4598731"/>
                  <a:gd name="connsiteX81" fmla="*/ 4190201 w 5712389"/>
                  <a:gd name="connsiteY81" fmla="*/ 1179095 h 4598731"/>
                  <a:gd name="connsiteX82" fmla="*/ 4262390 w 5712389"/>
                  <a:gd name="connsiteY82" fmla="*/ 1130969 h 4598731"/>
                  <a:gd name="connsiteX83" fmla="*/ 4334579 w 5712389"/>
                  <a:gd name="connsiteY83" fmla="*/ 1058779 h 4598731"/>
                  <a:gd name="connsiteX84" fmla="*/ 4382706 w 5712389"/>
                  <a:gd name="connsiteY84" fmla="*/ 998621 h 4598731"/>
                  <a:gd name="connsiteX85" fmla="*/ 4394737 w 5712389"/>
                  <a:gd name="connsiteY85" fmla="*/ 962527 h 4598731"/>
                  <a:gd name="connsiteX86" fmla="*/ 4503022 w 5712389"/>
                  <a:gd name="connsiteY86" fmla="*/ 878306 h 4598731"/>
                  <a:gd name="connsiteX87" fmla="*/ 4575211 w 5712389"/>
                  <a:gd name="connsiteY87" fmla="*/ 842211 h 4598731"/>
                  <a:gd name="connsiteX88" fmla="*/ 4671464 w 5712389"/>
                  <a:gd name="connsiteY88" fmla="*/ 830179 h 4598731"/>
                  <a:gd name="connsiteX89" fmla="*/ 4719590 w 5712389"/>
                  <a:gd name="connsiteY89" fmla="*/ 782053 h 4598731"/>
                  <a:gd name="connsiteX90" fmla="*/ 4767716 w 5712389"/>
                  <a:gd name="connsiteY90" fmla="*/ 709864 h 4598731"/>
                  <a:gd name="connsiteX91" fmla="*/ 4791779 w 5712389"/>
                  <a:gd name="connsiteY91" fmla="*/ 673769 h 4598731"/>
                  <a:gd name="connsiteX92" fmla="*/ 4827874 w 5712389"/>
                  <a:gd name="connsiteY92" fmla="*/ 601579 h 4598731"/>
                  <a:gd name="connsiteX93" fmla="*/ 4839906 w 5712389"/>
                  <a:gd name="connsiteY93" fmla="*/ 565485 h 4598731"/>
                  <a:gd name="connsiteX94" fmla="*/ 4863969 w 5712389"/>
                  <a:gd name="connsiteY94" fmla="*/ 529390 h 4598731"/>
                  <a:gd name="connsiteX95" fmla="*/ 4876001 w 5712389"/>
                  <a:gd name="connsiteY95" fmla="*/ 493295 h 4598731"/>
                  <a:gd name="connsiteX96" fmla="*/ 4924127 w 5712389"/>
                  <a:gd name="connsiteY96" fmla="*/ 457200 h 4598731"/>
                  <a:gd name="connsiteX97" fmla="*/ 4960222 w 5712389"/>
                  <a:gd name="connsiteY97" fmla="*/ 409074 h 4598731"/>
                  <a:gd name="connsiteX98" fmla="*/ 5008348 w 5712389"/>
                  <a:gd name="connsiteY98" fmla="*/ 372979 h 4598731"/>
                  <a:gd name="connsiteX99" fmla="*/ 5044443 w 5712389"/>
                  <a:gd name="connsiteY99" fmla="*/ 324853 h 4598731"/>
                  <a:gd name="connsiteX100" fmla="*/ 5092569 w 5712389"/>
                  <a:gd name="connsiteY100" fmla="*/ 288758 h 4598731"/>
                  <a:gd name="connsiteX101" fmla="*/ 5116632 w 5712389"/>
                  <a:gd name="connsiteY101" fmla="*/ 252664 h 4598731"/>
                  <a:gd name="connsiteX102" fmla="*/ 5140695 w 5712389"/>
                  <a:gd name="connsiteY102" fmla="*/ 228600 h 4598731"/>
                  <a:gd name="connsiteX103" fmla="*/ 5152727 w 5712389"/>
                  <a:gd name="connsiteY103" fmla="*/ 192506 h 4598731"/>
                  <a:gd name="connsiteX104" fmla="*/ 5212885 w 5712389"/>
                  <a:gd name="connsiteY104" fmla="*/ 144379 h 4598731"/>
                  <a:gd name="connsiteX105" fmla="*/ 5381327 w 5712389"/>
                  <a:gd name="connsiteY105" fmla="*/ 108285 h 4598731"/>
                  <a:gd name="connsiteX106" fmla="*/ 5417422 w 5712389"/>
                  <a:gd name="connsiteY106" fmla="*/ 96253 h 4598731"/>
                  <a:gd name="connsiteX107" fmla="*/ 5441485 w 5712389"/>
                  <a:gd name="connsiteY107" fmla="*/ 60158 h 4598731"/>
                  <a:gd name="connsiteX108" fmla="*/ 5513674 w 5712389"/>
                  <a:gd name="connsiteY108" fmla="*/ 36095 h 4598731"/>
                  <a:gd name="connsiteX109" fmla="*/ 5585864 w 5712389"/>
                  <a:gd name="connsiteY109" fmla="*/ 12032 h 4598731"/>
                  <a:gd name="connsiteX110" fmla="*/ 5621958 w 5712389"/>
                  <a:gd name="connsiteY110" fmla="*/ 0 h 4598731"/>
                  <a:gd name="connsiteX111" fmla="*/ 5706179 w 5712389"/>
                  <a:gd name="connsiteY111" fmla="*/ 60158 h 4598731"/>
                  <a:gd name="connsiteX112" fmla="*/ 5694826 w 5712389"/>
                  <a:gd name="connsiteY112" fmla="*/ 4596064 h 4598731"/>
                  <a:gd name="connsiteX113" fmla="*/ 1619000 w 5712389"/>
                  <a:gd name="connsiteY113" fmla="*/ 4598731 h 4598731"/>
                  <a:gd name="connsiteX0" fmla="*/ 1603995 w 5697384"/>
                  <a:gd name="connsiteY0" fmla="*/ 4598731 h 4598731"/>
                  <a:gd name="connsiteX1" fmla="*/ 55887 w 5697384"/>
                  <a:gd name="connsiteY1" fmla="*/ 4581959 h 4598731"/>
                  <a:gd name="connsiteX2" fmla="*/ 259 w 5697384"/>
                  <a:gd name="connsiteY2" fmla="*/ 4422318 h 4598731"/>
                  <a:gd name="connsiteX3" fmla="*/ 373217 w 5697384"/>
                  <a:gd name="connsiteY3" fmla="*/ 4355432 h 4598731"/>
                  <a:gd name="connsiteX4" fmla="*/ 445406 w 5697384"/>
                  <a:gd name="connsiteY4" fmla="*/ 4319337 h 4598731"/>
                  <a:gd name="connsiteX5" fmla="*/ 481501 w 5697384"/>
                  <a:gd name="connsiteY5" fmla="*/ 4307306 h 4598731"/>
                  <a:gd name="connsiteX6" fmla="*/ 541659 w 5697384"/>
                  <a:gd name="connsiteY6" fmla="*/ 4271211 h 4598731"/>
                  <a:gd name="connsiteX7" fmla="*/ 577753 w 5697384"/>
                  <a:gd name="connsiteY7" fmla="*/ 4247148 h 4598731"/>
                  <a:gd name="connsiteX8" fmla="*/ 601817 w 5697384"/>
                  <a:gd name="connsiteY8" fmla="*/ 4223085 h 4598731"/>
                  <a:gd name="connsiteX9" fmla="*/ 637911 w 5697384"/>
                  <a:gd name="connsiteY9" fmla="*/ 4211053 h 4598731"/>
                  <a:gd name="connsiteX10" fmla="*/ 686038 w 5697384"/>
                  <a:gd name="connsiteY10" fmla="*/ 4150895 h 4598731"/>
                  <a:gd name="connsiteX11" fmla="*/ 734164 w 5697384"/>
                  <a:gd name="connsiteY11" fmla="*/ 4102769 h 4598731"/>
                  <a:gd name="connsiteX12" fmla="*/ 794322 w 5697384"/>
                  <a:gd name="connsiteY12" fmla="*/ 4054642 h 4598731"/>
                  <a:gd name="connsiteX13" fmla="*/ 806353 w 5697384"/>
                  <a:gd name="connsiteY13" fmla="*/ 4018548 h 4598731"/>
                  <a:gd name="connsiteX14" fmla="*/ 866511 w 5697384"/>
                  <a:gd name="connsiteY14" fmla="*/ 3982453 h 4598731"/>
                  <a:gd name="connsiteX15" fmla="*/ 878543 w 5697384"/>
                  <a:gd name="connsiteY15" fmla="*/ 3946358 h 4598731"/>
                  <a:gd name="connsiteX16" fmla="*/ 914638 w 5697384"/>
                  <a:gd name="connsiteY16" fmla="*/ 3922295 h 4598731"/>
                  <a:gd name="connsiteX17" fmla="*/ 1022922 w 5697384"/>
                  <a:gd name="connsiteY17" fmla="*/ 3838074 h 4598731"/>
                  <a:gd name="connsiteX18" fmla="*/ 1095111 w 5697384"/>
                  <a:gd name="connsiteY18" fmla="*/ 3789948 h 4598731"/>
                  <a:gd name="connsiteX19" fmla="*/ 1131206 w 5697384"/>
                  <a:gd name="connsiteY19" fmla="*/ 3765885 h 4598731"/>
                  <a:gd name="connsiteX20" fmla="*/ 1215427 w 5697384"/>
                  <a:gd name="connsiteY20" fmla="*/ 3729790 h 4598731"/>
                  <a:gd name="connsiteX21" fmla="*/ 1287617 w 5697384"/>
                  <a:gd name="connsiteY21" fmla="*/ 3705727 h 4598731"/>
                  <a:gd name="connsiteX22" fmla="*/ 1323711 w 5697384"/>
                  <a:gd name="connsiteY22" fmla="*/ 3693695 h 4598731"/>
                  <a:gd name="connsiteX23" fmla="*/ 1516217 w 5697384"/>
                  <a:gd name="connsiteY23" fmla="*/ 3669632 h 4598731"/>
                  <a:gd name="connsiteX24" fmla="*/ 1648564 w 5697384"/>
                  <a:gd name="connsiteY24" fmla="*/ 3645569 h 4598731"/>
                  <a:gd name="connsiteX25" fmla="*/ 1720753 w 5697384"/>
                  <a:gd name="connsiteY25" fmla="*/ 3621506 h 4598731"/>
                  <a:gd name="connsiteX26" fmla="*/ 1756848 w 5697384"/>
                  <a:gd name="connsiteY26" fmla="*/ 3609474 h 4598731"/>
                  <a:gd name="connsiteX27" fmla="*/ 1792943 w 5697384"/>
                  <a:gd name="connsiteY27" fmla="*/ 3597442 h 4598731"/>
                  <a:gd name="connsiteX28" fmla="*/ 1853101 w 5697384"/>
                  <a:gd name="connsiteY28" fmla="*/ 3465095 h 4598731"/>
                  <a:gd name="connsiteX29" fmla="*/ 1877164 w 5697384"/>
                  <a:gd name="connsiteY29" fmla="*/ 3392906 h 4598731"/>
                  <a:gd name="connsiteX30" fmla="*/ 1889196 w 5697384"/>
                  <a:gd name="connsiteY30" fmla="*/ 3332748 h 4598731"/>
                  <a:gd name="connsiteX31" fmla="*/ 1913259 w 5697384"/>
                  <a:gd name="connsiteY31" fmla="*/ 3260558 h 4598731"/>
                  <a:gd name="connsiteX32" fmla="*/ 1925290 w 5697384"/>
                  <a:gd name="connsiteY32" fmla="*/ 3188369 h 4598731"/>
                  <a:gd name="connsiteX33" fmla="*/ 1949353 w 5697384"/>
                  <a:gd name="connsiteY33" fmla="*/ 3104148 h 4598731"/>
                  <a:gd name="connsiteX34" fmla="*/ 1961385 w 5697384"/>
                  <a:gd name="connsiteY34" fmla="*/ 3056021 h 4598731"/>
                  <a:gd name="connsiteX35" fmla="*/ 1985448 w 5697384"/>
                  <a:gd name="connsiteY35" fmla="*/ 2983832 h 4598731"/>
                  <a:gd name="connsiteX36" fmla="*/ 2009511 w 5697384"/>
                  <a:gd name="connsiteY36" fmla="*/ 2947737 h 4598731"/>
                  <a:gd name="connsiteX37" fmla="*/ 2045606 w 5697384"/>
                  <a:gd name="connsiteY37" fmla="*/ 2875548 h 4598731"/>
                  <a:gd name="connsiteX38" fmla="*/ 2081701 w 5697384"/>
                  <a:gd name="connsiteY38" fmla="*/ 2863516 h 4598731"/>
                  <a:gd name="connsiteX39" fmla="*/ 2117796 w 5697384"/>
                  <a:gd name="connsiteY39" fmla="*/ 2827421 h 4598731"/>
                  <a:gd name="connsiteX40" fmla="*/ 2226080 w 5697384"/>
                  <a:gd name="connsiteY40" fmla="*/ 2767264 h 4598731"/>
                  <a:gd name="connsiteX41" fmla="*/ 2310301 w 5697384"/>
                  <a:gd name="connsiteY41" fmla="*/ 2755232 h 4598731"/>
                  <a:gd name="connsiteX42" fmla="*/ 2418585 w 5697384"/>
                  <a:gd name="connsiteY42" fmla="*/ 2695074 h 4598731"/>
                  <a:gd name="connsiteX43" fmla="*/ 2454680 w 5697384"/>
                  <a:gd name="connsiteY43" fmla="*/ 2658979 h 4598731"/>
                  <a:gd name="connsiteX44" fmla="*/ 2502806 w 5697384"/>
                  <a:gd name="connsiteY44" fmla="*/ 2598821 h 4598731"/>
                  <a:gd name="connsiteX45" fmla="*/ 2538901 w 5697384"/>
                  <a:gd name="connsiteY45" fmla="*/ 2574758 h 4598731"/>
                  <a:gd name="connsiteX46" fmla="*/ 2599059 w 5697384"/>
                  <a:gd name="connsiteY46" fmla="*/ 2514600 h 4598731"/>
                  <a:gd name="connsiteX47" fmla="*/ 2695311 w 5697384"/>
                  <a:gd name="connsiteY47" fmla="*/ 2430379 h 4598731"/>
                  <a:gd name="connsiteX48" fmla="*/ 2767501 w 5697384"/>
                  <a:gd name="connsiteY48" fmla="*/ 2406316 h 4598731"/>
                  <a:gd name="connsiteX49" fmla="*/ 2803596 w 5697384"/>
                  <a:gd name="connsiteY49" fmla="*/ 2394285 h 4598731"/>
                  <a:gd name="connsiteX50" fmla="*/ 2839690 w 5697384"/>
                  <a:gd name="connsiteY50" fmla="*/ 2382253 h 4598731"/>
                  <a:gd name="connsiteX51" fmla="*/ 2911880 w 5697384"/>
                  <a:gd name="connsiteY51" fmla="*/ 2370221 h 4598731"/>
                  <a:gd name="connsiteX52" fmla="*/ 3008132 w 5697384"/>
                  <a:gd name="connsiteY52" fmla="*/ 2286000 h 4598731"/>
                  <a:gd name="connsiteX53" fmla="*/ 3032196 w 5697384"/>
                  <a:gd name="connsiteY53" fmla="*/ 2261937 h 4598731"/>
                  <a:gd name="connsiteX54" fmla="*/ 3092353 w 5697384"/>
                  <a:gd name="connsiteY54" fmla="*/ 2213811 h 4598731"/>
                  <a:gd name="connsiteX55" fmla="*/ 3104385 w 5697384"/>
                  <a:gd name="connsiteY55" fmla="*/ 2177716 h 4598731"/>
                  <a:gd name="connsiteX56" fmla="*/ 3176574 w 5697384"/>
                  <a:gd name="connsiteY56" fmla="*/ 2129590 h 4598731"/>
                  <a:gd name="connsiteX57" fmla="*/ 3212669 w 5697384"/>
                  <a:gd name="connsiteY57" fmla="*/ 2105527 h 4598731"/>
                  <a:gd name="connsiteX58" fmla="*/ 3248764 w 5697384"/>
                  <a:gd name="connsiteY58" fmla="*/ 2069432 h 4598731"/>
                  <a:gd name="connsiteX59" fmla="*/ 3320953 w 5697384"/>
                  <a:gd name="connsiteY59" fmla="*/ 2021306 h 4598731"/>
                  <a:gd name="connsiteX60" fmla="*/ 3345017 w 5697384"/>
                  <a:gd name="connsiteY60" fmla="*/ 1997242 h 4598731"/>
                  <a:gd name="connsiteX61" fmla="*/ 3417206 w 5697384"/>
                  <a:gd name="connsiteY61" fmla="*/ 1973179 h 4598731"/>
                  <a:gd name="connsiteX62" fmla="*/ 3453301 w 5697384"/>
                  <a:gd name="connsiteY62" fmla="*/ 1961148 h 4598731"/>
                  <a:gd name="connsiteX63" fmla="*/ 3489396 w 5697384"/>
                  <a:gd name="connsiteY63" fmla="*/ 1949116 h 4598731"/>
                  <a:gd name="connsiteX64" fmla="*/ 3549553 w 5697384"/>
                  <a:gd name="connsiteY64" fmla="*/ 1937085 h 4598731"/>
                  <a:gd name="connsiteX65" fmla="*/ 3621743 w 5697384"/>
                  <a:gd name="connsiteY65" fmla="*/ 1913021 h 4598731"/>
                  <a:gd name="connsiteX66" fmla="*/ 3717996 w 5697384"/>
                  <a:gd name="connsiteY66" fmla="*/ 1888958 h 4598731"/>
                  <a:gd name="connsiteX67" fmla="*/ 3742059 w 5697384"/>
                  <a:gd name="connsiteY67" fmla="*/ 1852864 h 4598731"/>
                  <a:gd name="connsiteX68" fmla="*/ 3766122 w 5697384"/>
                  <a:gd name="connsiteY68" fmla="*/ 1828800 h 4598731"/>
                  <a:gd name="connsiteX69" fmla="*/ 3790185 w 5697384"/>
                  <a:gd name="connsiteY69" fmla="*/ 1744579 h 4598731"/>
                  <a:gd name="connsiteX70" fmla="*/ 3814248 w 5697384"/>
                  <a:gd name="connsiteY70" fmla="*/ 1660358 h 4598731"/>
                  <a:gd name="connsiteX71" fmla="*/ 3826280 w 5697384"/>
                  <a:gd name="connsiteY71" fmla="*/ 1576137 h 4598731"/>
                  <a:gd name="connsiteX72" fmla="*/ 3850343 w 5697384"/>
                  <a:gd name="connsiteY72" fmla="*/ 1528011 h 4598731"/>
                  <a:gd name="connsiteX73" fmla="*/ 3862374 w 5697384"/>
                  <a:gd name="connsiteY73" fmla="*/ 1491916 h 4598731"/>
                  <a:gd name="connsiteX74" fmla="*/ 3886438 w 5697384"/>
                  <a:gd name="connsiteY74" fmla="*/ 1467853 h 4598731"/>
                  <a:gd name="connsiteX75" fmla="*/ 3946596 w 5697384"/>
                  <a:gd name="connsiteY75" fmla="*/ 1407695 h 4598731"/>
                  <a:gd name="connsiteX76" fmla="*/ 3970659 w 5697384"/>
                  <a:gd name="connsiteY76" fmla="*/ 1371600 h 4598731"/>
                  <a:gd name="connsiteX77" fmla="*/ 4006753 w 5697384"/>
                  <a:gd name="connsiteY77" fmla="*/ 1359569 h 4598731"/>
                  <a:gd name="connsiteX78" fmla="*/ 4030817 w 5697384"/>
                  <a:gd name="connsiteY78" fmla="*/ 1335506 h 4598731"/>
                  <a:gd name="connsiteX79" fmla="*/ 4066911 w 5697384"/>
                  <a:gd name="connsiteY79" fmla="*/ 1311442 h 4598731"/>
                  <a:gd name="connsiteX80" fmla="*/ 4151132 w 5697384"/>
                  <a:gd name="connsiteY80" fmla="*/ 1203158 h 4598731"/>
                  <a:gd name="connsiteX81" fmla="*/ 4175196 w 5697384"/>
                  <a:gd name="connsiteY81" fmla="*/ 1179095 h 4598731"/>
                  <a:gd name="connsiteX82" fmla="*/ 4247385 w 5697384"/>
                  <a:gd name="connsiteY82" fmla="*/ 1130969 h 4598731"/>
                  <a:gd name="connsiteX83" fmla="*/ 4319574 w 5697384"/>
                  <a:gd name="connsiteY83" fmla="*/ 1058779 h 4598731"/>
                  <a:gd name="connsiteX84" fmla="*/ 4367701 w 5697384"/>
                  <a:gd name="connsiteY84" fmla="*/ 998621 h 4598731"/>
                  <a:gd name="connsiteX85" fmla="*/ 4379732 w 5697384"/>
                  <a:gd name="connsiteY85" fmla="*/ 962527 h 4598731"/>
                  <a:gd name="connsiteX86" fmla="*/ 4488017 w 5697384"/>
                  <a:gd name="connsiteY86" fmla="*/ 878306 h 4598731"/>
                  <a:gd name="connsiteX87" fmla="*/ 4560206 w 5697384"/>
                  <a:gd name="connsiteY87" fmla="*/ 842211 h 4598731"/>
                  <a:gd name="connsiteX88" fmla="*/ 4656459 w 5697384"/>
                  <a:gd name="connsiteY88" fmla="*/ 830179 h 4598731"/>
                  <a:gd name="connsiteX89" fmla="*/ 4704585 w 5697384"/>
                  <a:gd name="connsiteY89" fmla="*/ 782053 h 4598731"/>
                  <a:gd name="connsiteX90" fmla="*/ 4752711 w 5697384"/>
                  <a:gd name="connsiteY90" fmla="*/ 709864 h 4598731"/>
                  <a:gd name="connsiteX91" fmla="*/ 4776774 w 5697384"/>
                  <a:gd name="connsiteY91" fmla="*/ 673769 h 4598731"/>
                  <a:gd name="connsiteX92" fmla="*/ 4812869 w 5697384"/>
                  <a:gd name="connsiteY92" fmla="*/ 601579 h 4598731"/>
                  <a:gd name="connsiteX93" fmla="*/ 4824901 w 5697384"/>
                  <a:gd name="connsiteY93" fmla="*/ 565485 h 4598731"/>
                  <a:gd name="connsiteX94" fmla="*/ 4848964 w 5697384"/>
                  <a:gd name="connsiteY94" fmla="*/ 529390 h 4598731"/>
                  <a:gd name="connsiteX95" fmla="*/ 4860996 w 5697384"/>
                  <a:gd name="connsiteY95" fmla="*/ 493295 h 4598731"/>
                  <a:gd name="connsiteX96" fmla="*/ 4909122 w 5697384"/>
                  <a:gd name="connsiteY96" fmla="*/ 457200 h 4598731"/>
                  <a:gd name="connsiteX97" fmla="*/ 4945217 w 5697384"/>
                  <a:gd name="connsiteY97" fmla="*/ 409074 h 4598731"/>
                  <a:gd name="connsiteX98" fmla="*/ 4993343 w 5697384"/>
                  <a:gd name="connsiteY98" fmla="*/ 372979 h 4598731"/>
                  <a:gd name="connsiteX99" fmla="*/ 5029438 w 5697384"/>
                  <a:gd name="connsiteY99" fmla="*/ 324853 h 4598731"/>
                  <a:gd name="connsiteX100" fmla="*/ 5077564 w 5697384"/>
                  <a:gd name="connsiteY100" fmla="*/ 288758 h 4598731"/>
                  <a:gd name="connsiteX101" fmla="*/ 5101627 w 5697384"/>
                  <a:gd name="connsiteY101" fmla="*/ 252664 h 4598731"/>
                  <a:gd name="connsiteX102" fmla="*/ 5125690 w 5697384"/>
                  <a:gd name="connsiteY102" fmla="*/ 228600 h 4598731"/>
                  <a:gd name="connsiteX103" fmla="*/ 5137722 w 5697384"/>
                  <a:gd name="connsiteY103" fmla="*/ 192506 h 4598731"/>
                  <a:gd name="connsiteX104" fmla="*/ 5197880 w 5697384"/>
                  <a:gd name="connsiteY104" fmla="*/ 144379 h 4598731"/>
                  <a:gd name="connsiteX105" fmla="*/ 5366322 w 5697384"/>
                  <a:gd name="connsiteY105" fmla="*/ 108285 h 4598731"/>
                  <a:gd name="connsiteX106" fmla="*/ 5402417 w 5697384"/>
                  <a:gd name="connsiteY106" fmla="*/ 96253 h 4598731"/>
                  <a:gd name="connsiteX107" fmla="*/ 5426480 w 5697384"/>
                  <a:gd name="connsiteY107" fmla="*/ 60158 h 4598731"/>
                  <a:gd name="connsiteX108" fmla="*/ 5498669 w 5697384"/>
                  <a:gd name="connsiteY108" fmla="*/ 36095 h 4598731"/>
                  <a:gd name="connsiteX109" fmla="*/ 5570859 w 5697384"/>
                  <a:gd name="connsiteY109" fmla="*/ 12032 h 4598731"/>
                  <a:gd name="connsiteX110" fmla="*/ 5606953 w 5697384"/>
                  <a:gd name="connsiteY110" fmla="*/ 0 h 4598731"/>
                  <a:gd name="connsiteX111" fmla="*/ 5691174 w 5697384"/>
                  <a:gd name="connsiteY111" fmla="*/ 60158 h 4598731"/>
                  <a:gd name="connsiteX112" fmla="*/ 5679821 w 5697384"/>
                  <a:gd name="connsiteY112" fmla="*/ 4596064 h 4598731"/>
                  <a:gd name="connsiteX113" fmla="*/ 1603995 w 5697384"/>
                  <a:gd name="connsiteY113" fmla="*/ 4598731 h 4598731"/>
                  <a:gd name="connsiteX0" fmla="*/ 1619216 w 5712605"/>
                  <a:gd name="connsiteY0" fmla="*/ 4598731 h 4598731"/>
                  <a:gd name="connsiteX1" fmla="*/ 71108 w 5712605"/>
                  <a:gd name="connsiteY1" fmla="*/ 4581959 h 4598731"/>
                  <a:gd name="connsiteX2" fmla="*/ 15480 w 5712605"/>
                  <a:gd name="connsiteY2" fmla="*/ 4422318 h 4598731"/>
                  <a:gd name="connsiteX3" fmla="*/ 388438 w 5712605"/>
                  <a:gd name="connsiteY3" fmla="*/ 4355432 h 4598731"/>
                  <a:gd name="connsiteX4" fmla="*/ 460627 w 5712605"/>
                  <a:gd name="connsiteY4" fmla="*/ 4319337 h 4598731"/>
                  <a:gd name="connsiteX5" fmla="*/ 496722 w 5712605"/>
                  <a:gd name="connsiteY5" fmla="*/ 4307306 h 4598731"/>
                  <a:gd name="connsiteX6" fmla="*/ 556880 w 5712605"/>
                  <a:gd name="connsiteY6" fmla="*/ 4271211 h 4598731"/>
                  <a:gd name="connsiteX7" fmla="*/ 592974 w 5712605"/>
                  <a:gd name="connsiteY7" fmla="*/ 4247148 h 4598731"/>
                  <a:gd name="connsiteX8" fmla="*/ 617038 w 5712605"/>
                  <a:gd name="connsiteY8" fmla="*/ 4223085 h 4598731"/>
                  <a:gd name="connsiteX9" fmla="*/ 653132 w 5712605"/>
                  <a:gd name="connsiteY9" fmla="*/ 4211053 h 4598731"/>
                  <a:gd name="connsiteX10" fmla="*/ 701259 w 5712605"/>
                  <a:gd name="connsiteY10" fmla="*/ 4150895 h 4598731"/>
                  <a:gd name="connsiteX11" fmla="*/ 749385 w 5712605"/>
                  <a:gd name="connsiteY11" fmla="*/ 4102769 h 4598731"/>
                  <a:gd name="connsiteX12" fmla="*/ 809543 w 5712605"/>
                  <a:gd name="connsiteY12" fmla="*/ 4054642 h 4598731"/>
                  <a:gd name="connsiteX13" fmla="*/ 821574 w 5712605"/>
                  <a:gd name="connsiteY13" fmla="*/ 4018548 h 4598731"/>
                  <a:gd name="connsiteX14" fmla="*/ 881732 w 5712605"/>
                  <a:gd name="connsiteY14" fmla="*/ 3982453 h 4598731"/>
                  <a:gd name="connsiteX15" fmla="*/ 893764 w 5712605"/>
                  <a:gd name="connsiteY15" fmla="*/ 3946358 h 4598731"/>
                  <a:gd name="connsiteX16" fmla="*/ 929859 w 5712605"/>
                  <a:gd name="connsiteY16" fmla="*/ 3922295 h 4598731"/>
                  <a:gd name="connsiteX17" fmla="*/ 1038143 w 5712605"/>
                  <a:gd name="connsiteY17" fmla="*/ 3838074 h 4598731"/>
                  <a:gd name="connsiteX18" fmla="*/ 1110332 w 5712605"/>
                  <a:gd name="connsiteY18" fmla="*/ 3789948 h 4598731"/>
                  <a:gd name="connsiteX19" fmla="*/ 1146427 w 5712605"/>
                  <a:gd name="connsiteY19" fmla="*/ 3765885 h 4598731"/>
                  <a:gd name="connsiteX20" fmla="*/ 1230648 w 5712605"/>
                  <a:gd name="connsiteY20" fmla="*/ 3729790 h 4598731"/>
                  <a:gd name="connsiteX21" fmla="*/ 1302838 w 5712605"/>
                  <a:gd name="connsiteY21" fmla="*/ 3705727 h 4598731"/>
                  <a:gd name="connsiteX22" fmla="*/ 1338932 w 5712605"/>
                  <a:gd name="connsiteY22" fmla="*/ 3693695 h 4598731"/>
                  <a:gd name="connsiteX23" fmla="*/ 1531438 w 5712605"/>
                  <a:gd name="connsiteY23" fmla="*/ 3669632 h 4598731"/>
                  <a:gd name="connsiteX24" fmla="*/ 1663785 w 5712605"/>
                  <a:gd name="connsiteY24" fmla="*/ 3645569 h 4598731"/>
                  <a:gd name="connsiteX25" fmla="*/ 1735974 w 5712605"/>
                  <a:gd name="connsiteY25" fmla="*/ 3621506 h 4598731"/>
                  <a:gd name="connsiteX26" fmla="*/ 1772069 w 5712605"/>
                  <a:gd name="connsiteY26" fmla="*/ 3609474 h 4598731"/>
                  <a:gd name="connsiteX27" fmla="*/ 1808164 w 5712605"/>
                  <a:gd name="connsiteY27" fmla="*/ 3597442 h 4598731"/>
                  <a:gd name="connsiteX28" fmla="*/ 1868322 w 5712605"/>
                  <a:gd name="connsiteY28" fmla="*/ 3465095 h 4598731"/>
                  <a:gd name="connsiteX29" fmla="*/ 1892385 w 5712605"/>
                  <a:gd name="connsiteY29" fmla="*/ 3392906 h 4598731"/>
                  <a:gd name="connsiteX30" fmla="*/ 1904417 w 5712605"/>
                  <a:gd name="connsiteY30" fmla="*/ 3332748 h 4598731"/>
                  <a:gd name="connsiteX31" fmla="*/ 1928480 w 5712605"/>
                  <a:gd name="connsiteY31" fmla="*/ 3260558 h 4598731"/>
                  <a:gd name="connsiteX32" fmla="*/ 1940511 w 5712605"/>
                  <a:gd name="connsiteY32" fmla="*/ 3188369 h 4598731"/>
                  <a:gd name="connsiteX33" fmla="*/ 1964574 w 5712605"/>
                  <a:gd name="connsiteY33" fmla="*/ 3104148 h 4598731"/>
                  <a:gd name="connsiteX34" fmla="*/ 1976606 w 5712605"/>
                  <a:gd name="connsiteY34" fmla="*/ 3056021 h 4598731"/>
                  <a:gd name="connsiteX35" fmla="*/ 2000669 w 5712605"/>
                  <a:gd name="connsiteY35" fmla="*/ 2983832 h 4598731"/>
                  <a:gd name="connsiteX36" fmla="*/ 2024732 w 5712605"/>
                  <a:gd name="connsiteY36" fmla="*/ 2947737 h 4598731"/>
                  <a:gd name="connsiteX37" fmla="*/ 2060827 w 5712605"/>
                  <a:gd name="connsiteY37" fmla="*/ 2875548 h 4598731"/>
                  <a:gd name="connsiteX38" fmla="*/ 2096922 w 5712605"/>
                  <a:gd name="connsiteY38" fmla="*/ 2863516 h 4598731"/>
                  <a:gd name="connsiteX39" fmla="*/ 2133017 w 5712605"/>
                  <a:gd name="connsiteY39" fmla="*/ 2827421 h 4598731"/>
                  <a:gd name="connsiteX40" fmla="*/ 2241301 w 5712605"/>
                  <a:gd name="connsiteY40" fmla="*/ 2767264 h 4598731"/>
                  <a:gd name="connsiteX41" fmla="*/ 2325522 w 5712605"/>
                  <a:gd name="connsiteY41" fmla="*/ 2755232 h 4598731"/>
                  <a:gd name="connsiteX42" fmla="*/ 2433806 w 5712605"/>
                  <a:gd name="connsiteY42" fmla="*/ 2695074 h 4598731"/>
                  <a:gd name="connsiteX43" fmla="*/ 2469901 w 5712605"/>
                  <a:gd name="connsiteY43" fmla="*/ 2658979 h 4598731"/>
                  <a:gd name="connsiteX44" fmla="*/ 2518027 w 5712605"/>
                  <a:gd name="connsiteY44" fmla="*/ 2598821 h 4598731"/>
                  <a:gd name="connsiteX45" fmla="*/ 2554122 w 5712605"/>
                  <a:gd name="connsiteY45" fmla="*/ 2574758 h 4598731"/>
                  <a:gd name="connsiteX46" fmla="*/ 2614280 w 5712605"/>
                  <a:gd name="connsiteY46" fmla="*/ 2514600 h 4598731"/>
                  <a:gd name="connsiteX47" fmla="*/ 2710532 w 5712605"/>
                  <a:gd name="connsiteY47" fmla="*/ 2430379 h 4598731"/>
                  <a:gd name="connsiteX48" fmla="*/ 2782722 w 5712605"/>
                  <a:gd name="connsiteY48" fmla="*/ 2406316 h 4598731"/>
                  <a:gd name="connsiteX49" fmla="*/ 2818817 w 5712605"/>
                  <a:gd name="connsiteY49" fmla="*/ 2394285 h 4598731"/>
                  <a:gd name="connsiteX50" fmla="*/ 2854911 w 5712605"/>
                  <a:gd name="connsiteY50" fmla="*/ 2382253 h 4598731"/>
                  <a:gd name="connsiteX51" fmla="*/ 2927101 w 5712605"/>
                  <a:gd name="connsiteY51" fmla="*/ 2370221 h 4598731"/>
                  <a:gd name="connsiteX52" fmla="*/ 3023353 w 5712605"/>
                  <a:gd name="connsiteY52" fmla="*/ 2286000 h 4598731"/>
                  <a:gd name="connsiteX53" fmla="*/ 3047417 w 5712605"/>
                  <a:gd name="connsiteY53" fmla="*/ 2261937 h 4598731"/>
                  <a:gd name="connsiteX54" fmla="*/ 3107574 w 5712605"/>
                  <a:gd name="connsiteY54" fmla="*/ 2213811 h 4598731"/>
                  <a:gd name="connsiteX55" fmla="*/ 3119606 w 5712605"/>
                  <a:gd name="connsiteY55" fmla="*/ 2177716 h 4598731"/>
                  <a:gd name="connsiteX56" fmla="*/ 3191795 w 5712605"/>
                  <a:gd name="connsiteY56" fmla="*/ 2129590 h 4598731"/>
                  <a:gd name="connsiteX57" fmla="*/ 3227890 w 5712605"/>
                  <a:gd name="connsiteY57" fmla="*/ 2105527 h 4598731"/>
                  <a:gd name="connsiteX58" fmla="*/ 3263985 w 5712605"/>
                  <a:gd name="connsiteY58" fmla="*/ 2069432 h 4598731"/>
                  <a:gd name="connsiteX59" fmla="*/ 3336174 w 5712605"/>
                  <a:gd name="connsiteY59" fmla="*/ 2021306 h 4598731"/>
                  <a:gd name="connsiteX60" fmla="*/ 3360238 w 5712605"/>
                  <a:gd name="connsiteY60" fmla="*/ 1997242 h 4598731"/>
                  <a:gd name="connsiteX61" fmla="*/ 3432427 w 5712605"/>
                  <a:gd name="connsiteY61" fmla="*/ 1973179 h 4598731"/>
                  <a:gd name="connsiteX62" fmla="*/ 3468522 w 5712605"/>
                  <a:gd name="connsiteY62" fmla="*/ 1961148 h 4598731"/>
                  <a:gd name="connsiteX63" fmla="*/ 3504617 w 5712605"/>
                  <a:gd name="connsiteY63" fmla="*/ 1949116 h 4598731"/>
                  <a:gd name="connsiteX64" fmla="*/ 3564774 w 5712605"/>
                  <a:gd name="connsiteY64" fmla="*/ 1937085 h 4598731"/>
                  <a:gd name="connsiteX65" fmla="*/ 3636964 w 5712605"/>
                  <a:gd name="connsiteY65" fmla="*/ 1913021 h 4598731"/>
                  <a:gd name="connsiteX66" fmla="*/ 3733217 w 5712605"/>
                  <a:gd name="connsiteY66" fmla="*/ 1888958 h 4598731"/>
                  <a:gd name="connsiteX67" fmla="*/ 3757280 w 5712605"/>
                  <a:gd name="connsiteY67" fmla="*/ 1852864 h 4598731"/>
                  <a:gd name="connsiteX68" fmla="*/ 3781343 w 5712605"/>
                  <a:gd name="connsiteY68" fmla="*/ 1828800 h 4598731"/>
                  <a:gd name="connsiteX69" fmla="*/ 3805406 w 5712605"/>
                  <a:gd name="connsiteY69" fmla="*/ 1744579 h 4598731"/>
                  <a:gd name="connsiteX70" fmla="*/ 3829469 w 5712605"/>
                  <a:gd name="connsiteY70" fmla="*/ 1660358 h 4598731"/>
                  <a:gd name="connsiteX71" fmla="*/ 3841501 w 5712605"/>
                  <a:gd name="connsiteY71" fmla="*/ 1576137 h 4598731"/>
                  <a:gd name="connsiteX72" fmla="*/ 3865564 w 5712605"/>
                  <a:gd name="connsiteY72" fmla="*/ 1528011 h 4598731"/>
                  <a:gd name="connsiteX73" fmla="*/ 3877595 w 5712605"/>
                  <a:gd name="connsiteY73" fmla="*/ 1491916 h 4598731"/>
                  <a:gd name="connsiteX74" fmla="*/ 3901659 w 5712605"/>
                  <a:gd name="connsiteY74" fmla="*/ 1467853 h 4598731"/>
                  <a:gd name="connsiteX75" fmla="*/ 3961817 w 5712605"/>
                  <a:gd name="connsiteY75" fmla="*/ 1407695 h 4598731"/>
                  <a:gd name="connsiteX76" fmla="*/ 3985880 w 5712605"/>
                  <a:gd name="connsiteY76" fmla="*/ 1371600 h 4598731"/>
                  <a:gd name="connsiteX77" fmla="*/ 4021974 w 5712605"/>
                  <a:gd name="connsiteY77" fmla="*/ 1359569 h 4598731"/>
                  <a:gd name="connsiteX78" fmla="*/ 4046038 w 5712605"/>
                  <a:gd name="connsiteY78" fmla="*/ 1335506 h 4598731"/>
                  <a:gd name="connsiteX79" fmla="*/ 4082132 w 5712605"/>
                  <a:gd name="connsiteY79" fmla="*/ 1311442 h 4598731"/>
                  <a:gd name="connsiteX80" fmla="*/ 4166353 w 5712605"/>
                  <a:gd name="connsiteY80" fmla="*/ 1203158 h 4598731"/>
                  <a:gd name="connsiteX81" fmla="*/ 4190417 w 5712605"/>
                  <a:gd name="connsiteY81" fmla="*/ 1179095 h 4598731"/>
                  <a:gd name="connsiteX82" fmla="*/ 4262606 w 5712605"/>
                  <a:gd name="connsiteY82" fmla="*/ 1130969 h 4598731"/>
                  <a:gd name="connsiteX83" fmla="*/ 4334795 w 5712605"/>
                  <a:gd name="connsiteY83" fmla="*/ 1058779 h 4598731"/>
                  <a:gd name="connsiteX84" fmla="*/ 4382922 w 5712605"/>
                  <a:gd name="connsiteY84" fmla="*/ 998621 h 4598731"/>
                  <a:gd name="connsiteX85" fmla="*/ 4394953 w 5712605"/>
                  <a:gd name="connsiteY85" fmla="*/ 962527 h 4598731"/>
                  <a:gd name="connsiteX86" fmla="*/ 4503238 w 5712605"/>
                  <a:gd name="connsiteY86" fmla="*/ 878306 h 4598731"/>
                  <a:gd name="connsiteX87" fmla="*/ 4575427 w 5712605"/>
                  <a:gd name="connsiteY87" fmla="*/ 842211 h 4598731"/>
                  <a:gd name="connsiteX88" fmla="*/ 4671680 w 5712605"/>
                  <a:gd name="connsiteY88" fmla="*/ 830179 h 4598731"/>
                  <a:gd name="connsiteX89" fmla="*/ 4719806 w 5712605"/>
                  <a:gd name="connsiteY89" fmla="*/ 782053 h 4598731"/>
                  <a:gd name="connsiteX90" fmla="*/ 4767932 w 5712605"/>
                  <a:gd name="connsiteY90" fmla="*/ 709864 h 4598731"/>
                  <a:gd name="connsiteX91" fmla="*/ 4791995 w 5712605"/>
                  <a:gd name="connsiteY91" fmla="*/ 673769 h 4598731"/>
                  <a:gd name="connsiteX92" fmla="*/ 4828090 w 5712605"/>
                  <a:gd name="connsiteY92" fmla="*/ 601579 h 4598731"/>
                  <a:gd name="connsiteX93" fmla="*/ 4840122 w 5712605"/>
                  <a:gd name="connsiteY93" fmla="*/ 565485 h 4598731"/>
                  <a:gd name="connsiteX94" fmla="*/ 4864185 w 5712605"/>
                  <a:gd name="connsiteY94" fmla="*/ 529390 h 4598731"/>
                  <a:gd name="connsiteX95" fmla="*/ 4876217 w 5712605"/>
                  <a:gd name="connsiteY95" fmla="*/ 493295 h 4598731"/>
                  <a:gd name="connsiteX96" fmla="*/ 4924343 w 5712605"/>
                  <a:gd name="connsiteY96" fmla="*/ 457200 h 4598731"/>
                  <a:gd name="connsiteX97" fmla="*/ 4960438 w 5712605"/>
                  <a:gd name="connsiteY97" fmla="*/ 409074 h 4598731"/>
                  <a:gd name="connsiteX98" fmla="*/ 5008564 w 5712605"/>
                  <a:gd name="connsiteY98" fmla="*/ 372979 h 4598731"/>
                  <a:gd name="connsiteX99" fmla="*/ 5044659 w 5712605"/>
                  <a:gd name="connsiteY99" fmla="*/ 324853 h 4598731"/>
                  <a:gd name="connsiteX100" fmla="*/ 5092785 w 5712605"/>
                  <a:gd name="connsiteY100" fmla="*/ 288758 h 4598731"/>
                  <a:gd name="connsiteX101" fmla="*/ 5116848 w 5712605"/>
                  <a:gd name="connsiteY101" fmla="*/ 252664 h 4598731"/>
                  <a:gd name="connsiteX102" fmla="*/ 5140911 w 5712605"/>
                  <a:gd name="connsiteY102" fmla="*/ 228600 h 4598731"/>
                  <a:gd name="connsiteX103" fmla="*/ 5152943 w 5712605"/>
                  <a:gd name="connsiteY103" fmla="*/ 192506 h 4598731"/>
                  <a:gd name="connsiteX104" fmla="*/ 5213101 w 5712605"/>
                  <a:gd name="connsiteY104" fmla="*/ 144379 h 4598731"/>
                  <a:gd name="connsiteX105" fmla="*/ 5381543 w 5712605"/>
                  <a:gd name="connsiteY105" fmla="*/ 108285 h 4598731"/>
                  <a:gd name="connsiteX106" fmla="*/ 5417638 w 5712605"/>
                  <a:gd name="connsiteY106" fmla="*/ 96253 h 4598731"/>
                  <a:gd name="connsiteX107" fmla="*/ 5441701 w 5712605"/>
                  <a:gd name="connsiteY107" fmla="*/ 60158 h 4598731"/>
                  <a:gd name="connsiteX108" fmla="*/ 5513890 w 5712605"/>
                  <a:gd name="connsiteY108" fmla="*/ 36095 h 4598731"/>
                  <a:gd name="connsiteX109" fmla="*/ 5586080 w 5712605"/>
                  <a:gd name="connsiteY109" fmla="*/ 12032 h 4598731"/>
                  <a:gd name="connsiteX110" fmla="*/ 5622174 w 5712605"/>
                  <a:gd name="connsiteY110" fmla="*/ 0 h 4598731"/>
                  <a:gd name="connsiteX111" fmla="*/ 5706395 w 5712605"/>
                  <a:gd name="connsiteY111" fmla="*/ 60158 h 4598731"/>
                  <a:gd name="connsiteX112" fmla="*/ 5695042 w 5712605"/>
                  <a:gd name="connsiteY112" fmla="*/ 4596064 h 4598731"/>
                  <a:gd name="connsiteX113" fmla="*/ 1619216 w 571260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74477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14573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14573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91793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91793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707222"/>
                  <a:gd name="connsiteY0" fmla="*/ 4598731 h 4598731"/>
                  <a:gd name="connsiteX1" fmla="*/ 3376 w 5707222"/>
                  <a:gd name="connsiteY1" fmla="*/ 4591793 h 4598731"/>
                  <a:gd name="connsiteX2" fmla="*/ 0 w 5707222"/>
                  <a:gd name="connsiteY2" fmla="*/ 4422318 h 4598731"/>
                  <a:gd name="connsiteX3" fmla="*/ 288868 w 5707222"/>
                  <a:gd name="connsiteY3" fmla="*/ 4396871 h 4598731"/>
                  <a:gd name="connsiteX4" fmla="*/ 372958 w 5707222"/>
                  <a:gd name="connsiteY4" fmla="*/ 4355432 h 4598731"/>
                  <a:gd name="connsiteX5" fmla="*/ 445147 w 5707222"/>
                  <a:gd name="connsiteY5" fmla="*/ 4319337 h 4598731"/>
                  <a:gd name="connsiteX6" fmla="*/ 481242 w 5707222"/>
                  <a:gd name="connsiteY6" fmla="*/ 4307306 h 4598731"/>
                  <a:gd name="connsiteX7" fmla="*/ 541400 w 5707222"/>
                  <a:gd name="connsiteY7" fmla="*/ 4271211 h 4598731"/>
                  <a:gd name="connsiteX8" fmla="*/ 577494 w 5707222"/>
                  <a:gd name="connsiteY8" fmla="*/ 4247148 h 4598731"/>
                  <a:gd name="connsiteX9" fmla="*/ 601558 w 5707222"/>
                  <a:gd name="connsiteY9" fmla="*/ 4223085 h 4598731"/>
                  <a:gd name="connsiteX10" fmla="*/ 637652 w 5707222"/>
                  <a:gd name="connsiteY10" fmla="*/ 4211053 h 4598731"/>
                  <a:gd name="connsiteX11" fmla="*/ 685779 w 5707222"/>
                  <a:gd name="connsiteY11" fmla="*/ 4150895 h 4598731"/>
                  <a:gd name="connsiteX12" fmla="*/ 733905 w 5707222"/>
                  <a:gd name="connsiteY12" fmla="*/ 4102769 h 4598731"/>
                  <a:gd name="connsiteX13" fmla="*/ 794063 w 5707222"/>
                  <a:gd name="connsiteY13" fmla="*/ 4054642 h 4598731"/>
                  <a:gd name="connsiteX14" fmla="*/ 806094 w 5707222"/>
                  <a:gd name="connsiteY14" fmla="*/ 4018548 h 4598731"/>
                  <a:gd name="connsiteX15" fmla="*/ 866252 w 5707222"/>
                  <a:gd name="connsiteY15" fmla="*/ 3982453 h 4598731"/>
                  <a:gd name="connsiteX16" fmla="*/ 878284 w 5707222"/>
                  <a:gd name="connsiteY16" fmla="*/ 3946358 h 4598731"/>
                  <a:gd name="connsiteX17" fmla="*/ 914379 w 5707222"/>
                  <a:gd name="connsiteY17" fmla="*/ 3922295 h 4598731"/>
                  <a:gd name="connsiteX18" fmla="*/ 1022663 w 5707222"/>
                  <a:gd name="connsiteY18" fmla="*/ 3838074 h 4598731"/>
                  <a:gd name="connsiteX19" fmla="*/ 1094852 w 5707222"/>
                  <a:gd name="connsiteY19" fmla="*/ 3789948 h 4598731"/>
                  <a:gd name="connsiteX20" fmla="*/ 1130947 w 5707222"/>
                  <a:gd name="connsiteY20" fmla="*/ 3765885 h 4598731"/>
                  <a:gd name="connsiteX21" fmla="*/ 1215168 w 5707222"/>
                  <a:gd name="connsiteY21" fmla="*/ 3729790 h 4598731"/>
                  <a:gd name="connsiteX22" fmla="*/ 1287358 w 5707222"/>
                  <a:gd name="connsiteY22" fmla="*/ 3705727 h 4598731"/>
                  <a:gd name="connsiteX23" fmla="*/ 1323452 w 5707222"/>
                  <a:gd name="connsiteY23" fmla="*/ 3693695 h 4598731"/>
                  <a:gd name="connsiteX24" fmla="*/ 1515958 w 5707222"/>
                  <a:gd name="connsiteY24" fmla="*/ 3669632 h 4598731"/>
                  <a:gd name="connsiteX25" fmla="*/ 1648305 w 5707222"/>
                  <a:gd name="connsiteY25" fmla="*/ 3645569 h 4598731"/>
                  <a:gd name="connsiteX26" fmla="*/ 1720494 w 5707222"/>
                  <a:gd name="connsiteY26" fmla="*/ 3621506 h 4598731"/>
                  <a:gd name="connsiteX27" fmla="*/ 1756589 w 5707222"/>
                  <a:gd name="connsiteY27" fmla="*/ 3609474 h 4598731"/>
                  <a:gd name="connsiteX28" fmla="*/ 1792684 w 5707222"/>
                  <a:gd name="connsiteY28" fmla="*/ 3597442 h 4598731"/>
                  <a:gd name="connsiteX29" fmla="*/ 1852842 w 5707222"/>
                  <a:gd name="connsiteY29" fmla="*/ 3465095 h 4598731"/>
                  <a:gd name="connsiteX30" fmla="*/ 1876905 w 5707222"/>
                  <a:gd name="connsiteY30" fmla="*/ 3392906 h 4598731"/>
                  <a:gd name="connsiteX31" fmla="*/ 1888937 w 5707222"/>
                  <a:gd name="connsiteY31" fmla="*/ 3332748 h 4598731"/>
                  <a:gd name="connsiteX32" fmla="*/ 1913000 w 5707222"/>
                  <a:gd name="connsiteY32" fmla="*/ 3260558 h 4598731"/>
                  <a:gd name="connsiteX33" fmla="*/ 1925031 w 5707222"/>
                  <a:gd name="connsiteY33" fmla="*/ 3188369 h 4598731"/>
                  <a:gd name="connsiteX34" fmla="*/ 1949094 w 5707222"/>
                  <a:gd name="connsiteY34" fmla="*/ 3104148 h 4598731"/>
                  <a:gd name="connsiteX35" fmla="*/ 1961126 w 5707222"/>
                  <a:gd name="connsiteY35" fmla="*/ 3056021 h 4598731"/>
                  <a:gd name="connsiteX36" fmla="*/ 1985189 w 5707222"/>
                  <a:gd name="connsiteY36" fmla="*/ 2983832 h 4598731"/>
                  <a:gd name="connsiteX37" fmla="*/ 2009252 w 5707222"/>
                  <a:gd name="connsiteY37" fmla="*/ 2947737 h 4598731"/>
                  <a:gd name="connsiteX38" fmla="*/ 2045347 w 5707222"/>
                  <a:gd name="connsiteY38" fmla="*/ 2875548 h 4598731"/>
                  <a:gd name="connsiteX39" fmla="*/ 2081442 w 5707222"/>
                  <a:gd name="connsiteY39" fmla="*/ 2863516 h 4598731"/>
                  <a:gd name="connsiteX40" fmla="*/ 2117537 w 5707222"/>
                  <a:gd name="connsiteY40" fmla="*/ 2827421 h 4598731"/>
                  <a:gd name="connsiteX41" fmla="*/ 2225821 w 5707222"/>
                  <a:gd name="connsiteY41" fmla="*/ 2767264 h 4598731"/>
                  <a:gd name="connsiteX42" fmla="*/ 2310042 w 5707222"/>
                  <a:gd name="connsiteY42" fmla="*/ 2755232 h 4598731"/>
                  <a:gd name="connsiteX43" fmla="*/ 2418326 w 5707222"/>
                  <a:gd name="connsiteY43" fmla="*/ 2695074 h 4598731"/>
                  <a:gd name="connsiteX44" fmla="*/ 2454421 w 5707222"/>
                  <a:gd name="connsiteY44" fmla="*/ 2658979 h 4598731"/>
                  <a:gd name="connsiteX45" fmla="*/ 2502547 w 5707222"/>
                  <a:gd name="connsiteY45" fmla="*/ 2598821 h 4598731"/>
                  <a:gd name="connsiteX46" fmla="*/ 2538642 w 5707222"/>
                  <a:gd name="connsiteY46" fmla="*/ 2574758 h 4598731"/>
                  <a:gd name="connsiteX47" fmla="*/ 2598800 w 5707222"/>
                  <a:gd name="connsiteY47" fmla="*/ 2514600 h 4598731"/>
                  <a:gd name="connsiteX48" fmla="*/ 2695052 w 5707222"/>
                  <a:gd name="connsiteY48" fmla="*/ 2430379 h 4598731"/>
                  <a:gd name="connsiteX49" fmla="*/ 2767242 w 5707222"/>
                  <a:gd name="connsiteY49" fmla="*/ 2406316 h 4598731"/>
                  <a:gd name="connsiteX50" fmla="*/ 2803337 w 5707222"/>
                  <a:gd name="connsiteY50" fmla="*/ 2394285 h 4598731"/>
                  <a:gd name="connsiteX51" fmla="*/ 2839431 w 5707222"/>
                  <a:gd name="connsiteY51" fmla="*/ 2382253 h 4598731"/>
                  <a:gd name="connsiteX52" fmla="*/ 2911621 w 5707222"/>
                  <a:gd name="connsiteY52" fmla="*/ 2370221 h 4598731"/>
                  <a:gd name="connsiteX53" fmla="*/ 3007873 w 5707222"/>
                  <a:gd name="connsiteY53" fmla="*/ 2286000 h 4598731"/>
                  <a:gd name="connsiteX54" fmla="*/ 3031937 w 5707222"/>
                  <a:gd name="connsiteY54" fmla="*/ 2261937 h 4598731"/>
                  <a:gd name="connsiteX55" fmla="*/ 3092094 w 5707222"/>
                  <a:gd name="connsiteY55" fmla="*/ 2213811 h 4598731"/>
                  <a:gd name="connsiteX56" fmla="*/ 3104126 w 5707222"/>
                  <a:gd name="connsiteY56" fmla="*/ 2177716 h 4598731"/>
                  <a:gd name="connsiteX57" fmla="*/ 3176315 w 5707222"/>
                  <a:gd name="connsiteY57" fmla="*/ 2129590 h 4598731"/>
                  <a:gd name="connsiteX58" fmla="*/ 3212410 w 5707222"/>
                  <a:gd name="connsiteY58" fmla="*/ 2105527 h 4598731"/>
                  <a:gd name="connsiteX59" fmla="*/ 3248505 w 5707222"/>
                  <a:gd name="connsiteY59" fmla="*/ 2069432 h 4598731"/>
                  <a:gd name="connsiteX60" fmla="*/ 3320694 w 5707222"/>
                  <a:gd name="connsiteY60" fmla="*/ 2021306 h 4598731"/>
                  <a:gd name="connsiteX61" fmla="*/ 3344758 w 5707222"/>
                  <a:gd name="connsiteY61" fmla="*/ 1997242 h 4598731"/>
                  <a:gd name="connsiteX62" fmla="*/ 3416947 w 5707222"/>
                  <a:gd name="connsiteY62" fmla="*/ 1973179 h 4598731"/>
                  <a:gd name="connsiteX63" fmla="*/ 3453042 w 5707222"/>
                  <a:gd name="connsiteY63" fmla="*/ 1961148 h 4598731"/>
                  <a:gd name="connsiteX64" fmla="*/ 3489137 w 5707222"/>
                  <a:gd name="connsiteY64" fmla="*/ 1949116 h 4598731"/>
                  <a:gd name="connsiteX65" fmla="*/ 3549294 w 5707222"/>
                  <a:gd name="connsiteY65" fmla="*/ 1937085 h 4598731"/>
                  <a:gd name="connsiteX66" fmla="*/ 3621484 w 5707222"/>
                  <a:gd name="connsiteY66" fmla="*/ 1913021 h 4598731"/>
                  <a:gd name="connsiteX67" fmla="*/ 3717737 w 5707222"/>
                  <a:gd name="connsiteY67" fmla="*/ 1888958 h 4598731"/>
                  <a:gd name="connsiteX68" fmla="*/ 3741800 w 5707222"/>
                  <a:gd name="connsiteY68" fmla="*/ 1852864 h 4598731"/>
                  <a:gd name="connsiteX69" fmla="*/ 3765863 w 5707222"/>
                  <a:gd name="connsiteY69" fmla="*/ 1828800 h 4598731"/>
                  <a:gd name="connsiteX70" fmla="*/ 3789926 w 5707222"/>
                  <a:gd name="connsiteY70" fmla="*/ 1744579 h 4598731"/>
                  <a:gd name="connsiteX71" fmla="*/ 3813989 w 5707222"/>
                  <a:gd name="connsiteY71" fmla="*/ 1660358 h 4598731"/>
                  <a:gd name="connsiteX72" fmla="*/ 3826021 w 5707222"/>
                  <a:gd name="connsiteY72" fmla="*/ 1576137 h 4598731"/>
                  <a:gd name="connsiteX73" fmla="*/ 3850084 w 5707222"/>
                  <a:gd name="connsiteY73" fmla="*/ 1528011 h 4598731"/>
                  <a:gd name="connsiteX74" fmla="*/ 3862115 w 5707222"/>
                  <a:gd name="connsiteY74" fmla="*/ 1491916 h 4598731"/>
                  <a:gd name="connsiteX75" fmla="*/ 3886179 w 5707222"/>
                  <a:gd name="connsiteY75" fmla="*/ 1467853 h 4598731"/>
                  <a:gd name="connsiteX76" fmla="*/ 3946337 w 5707222"/>
                  <a:gd name="connsiteY76" fmla="*/ 1407695 h 4598731"/>
                  <a:gd name="connsiteX77" fmla="*/ 3970400 w 5707222"/>
                  <a:gd name="connsiteY77" fmla="*/ 1371600 h 4598731"/>
                  <a:gd name="connsiteX78" fmla="*/ 4006494 w 5707222"/>
                  <a:gd name="connsiteY78" fmla="*/ 1359569 h 4598731"/>
                  <a:gd name="connsiteX79" fmla="*/ 4030558 w 5707222"/>
                  <a:gd name="connsiteY79" fmla="*/ 1335506 h 4598731"/>
                  <a:gd name="connsiteX80" fmla="*/ 4066652 w 5707222"/>
                  <a:gd name="connsiteY80" fmla="*/ 1311442 h 4598731"/>
                  <a:gd name="connsiteX81" fmla="*/ 4150873 w 5707222"/>
                  <a:gd name="connsiteY81" fmla="*/ 1203158 h 4598731"/>
                  <a:gd name="connsiteX82" fmla="*/ 4174937 w 5707222"/>
                  <a:gd name="connsiteY82" fmla="*/ 1179095 h 4598731"/>
                  <a:gd name="connsiteX83" fmla="*/ 4247126 w 5707222"/>
                  <a:gd name="connsiteY83" fmla="*/ 1130969 h 4598731"/>
                  <a:gd name="connsiteX84" fmla="*/ 4319315 w 5707222"/>
                  <a:gd name="connsiteY84" fmla="*/ 1058779 h 4598731"/>
                  <a:gd name="connsiteX85" fmla="*/ 4367442 w 5707222"/>
                  <a:gd name="connsiteY85" fmla="*/ 998621 h 4598731"/>
                  <a:gd name="connsiteX86" fmla="*/ 4379473 w 5707222"/>
                  <a:gd name="connsiteY86" fmla="*/ 962527 h 4598731"/>
                  <a:gd name="connsiteX87" fmla="*/ 4487758 w 5707222"/>
                  <a:gd name="connsiteY87" fmla="*/ 878306 h 4598731"/>
                  <a:gd name="connsiteX88" fmla="*/ 4559947 w 5707222"/>
                  <a:gd name="connsiteY88" fmla="*/ 842211 h 4598731"/>
                  <a:gd name="connsiteX89" fmla="*/ 4656200 w 5707222"/>
                  <a:gd name="connsiteY89" fmla="*/ 830179 h 4598731"/>
                  <a:gd name="connsiteX90" fmla="*/ 4704326 w 5707222"/>
                  <a:gd name="connsiteY90" fmla="*/ 782053 h 4598731"/>
                  <a:gd name="connsiteX91" fmla="*/ 4752452 w 5707222"/>
                  <a:gd name="connsiteY91" fmla="*/ 709864 h 4598731"/>
                  <a:gd name="connsiteX92" fmla="*/ 4776515 w 5707222"/>
                  <a:gd name="connsiteY92" fmla="*/ 673769 h 4598731"/>
                  <a:gd name="connsiteX93" fmla="*/ 4812610 w 5707222"/>
                  <a:gd name="connsiteY93" fmla="*/ 601579 h 4598731"/>
                  <a:gd name="connsiteX94" fmla="*/ 4824642 w 5707222"/>
                  <a:gd name="connsiteY94" fmla="*/ 565485 h 4598731"/>
                  <a:gd name="connsiteX95" fmla="*/ 4848705 w 5707222"/>
                  <a:gd name="connsiteY95" fmla="*/ 529390 h 4598731"/>
                  <a:gd name="connsiteX96" fmla="*/ 4860737 w 5707222"/>
                  <a:gd name="connsiteY96" fmla="*/ 493295 h 4598731"/>
                  <a:gd name="connsiteX97" fmla="*/ 4908863 w 5707222"/>
                  <a:gd name="connsiteY97" fmla="*/ 457200 h 4598731"/>
                  <a:gd name="connsiteX98" fmla="*/ 4944958 w 5707222"/>
                  <a:gd name="connsiteY98" fmla="*/ 409074 h 4598731"/>
                  <a:gd name="connsiteX99" fmla="*/ 4993084 w 5707222"/>
                  <a:gd name="connsiteY99" fmla="*/ 372979 h 4598731"/>
                  <a:gd name="connsiteX100" fmla="*/ 5029179 w 5707222"/>
                  <a:gd name="connsiteY100" fmla="*/ 324853 h 4598731"/>
                  <a:gd name="connsiteX101" fmla="*/ 5077305 w 5707222"/>
                  <a:gd name="connsiteY101" fmla="*/ 288758 h 4598731"/>
                  <a:gd name="connsiteX102" fmla="*/ 5101368 w 5707222"/>
                  <a:gd name="connsiteY102" fmla="*/ 252664 h 4598731"/>
                  <a:gd name="connsiteX103" fmla="*/ 5125431 w 5707222"/>
                  <a:gd name="connsiteY103" fmla="*/ 228600 h 4598731"/>
                  <a:gd name="connsiteX104" fmla="*/ 5137463 w 5707222"/>
                  <a:gd name="connsiteY104" fmla="*/ 192506 h 4598731"/>
                  <a:gd name="connsiteX105" fmla="*/ 5197621 w 5707222"/>
                  <a:gd name="connsiteY105" fmla="*/ 144379 h 4598731"/>
                  <a:gd name="connsiteX106" fmla="*/ 5366063 w 5707222"/>
                  <a:gd name="connsiteY106" fmla="*/ 108285 h 4598731"/>
                  <a:gd name="connsiteX107" fmla="*/ 5402158 w 5707222"/>
                  <a:gd name="connsiteY107" fmla="*/ 96253 h 4598731"/>
                  <a:gd name="connsiteX108" fmla="*/ 5426221 w 5707222"/>
                  <a:gd name="connsiteY108" fmla="*/ 60158 h 4598731"/>
                  <a:gd name="connsiteX109" fmla="*/ 5498410 w 5707222"/>
                  <a:gd name="connsiteY109" fmla="*/ 36095 h 4598731"/>
                  <a:gd name="connsiteX110" fmla="*/ 5570600 w 5707222"/>
                  <a:gd name="connsiteY110" fmla="*/ 12032 h 4598731"/>
                  <a:gd name="connsiteX111" fmla="*/ 5606694 w 5707222"/>
                  <a:gd name="connsiteY111" fmla="*/ 0 h 4598731"/>
                  <a:gd name="connsiteX112" fmla="*/ 5690915 w 5707222"/>
                  <a:gd name="connsiteY112" fmla="*/ 60158 h 4598731"/>
                  <a:gd name="connsiteX113" fmla="*/ 5693128 w 5707222"/>
                  <a:gd name="connsiteY113" fmla="*/ 4593350 h 4598731"/>
                  <a:gd name="connsiteX114" fmla="*/ 1603736 w 5707222"/>
                  <a:gd name="connsiteY114" fmla="*/ 4598731 h 4598731"/>
                  <a:gd name="connsiteX0" fmla="*/ 1603736 w 5698988"/>
                  <a:gd name="connsiteY0" fmla="*/ 4598731 h 4598731"/>
                  <a:gd name="connsiteX1" fmla="*/ 3376 w 5698988"/>
                  <a:gd name="connsiteY1" fmla="*/ 4591793 h 4598731"/>
                  <a:gd name="connsiteX2" fmla="*/ 0 w 5698988"/>
                  <a:gd name="connsiteY2" fmla="*/ 4422318 h 4598731"/>
                  <a:gd name="connsiteX3" fmla="*/ 288868 w 5698988"/>
                  <a:gd name="connsiteY3" fmla="*/ 4396871 h 4598731"/>
                  <a:gd name="connsiteX4" fmla="*/ 372958 w 5698988"/>
                  <a:gd name="connsiteY4" fmla="*/ 4355432 h 4598731"/>
                  <a:gd name="connsiteX5" fmla="*/ 445147 w 5698988"/>
                  <a:gd name="connsiteY5" fmla="*/ 4319337 h 4598731"/>
                  <a:gd name="connsiteX6" fmla="*/ 481242 w 5698988"/>
                  <a:gd name="connsiteY6" fmla="*/ 4307306 h 4598731"/>
                  <a:gd name="connsiteX7" fmla="*/ 541400 w 5698988"/>
                  <a:gd name="connsiteY7" fmla="*/ 4271211 h 4598731"/>
                  <a:gd name="connsiteX8" fmla="*/ 577494 w 5698988"/>
                  <a:gd name="connsiteY8" fmla="*/ 4247148 h 4598731"/>
                  <a:gd name="connsiteX9" fmla="*/ 601558 w 5698988"/>
                  <a:gd name="connsiteY9" fmla="*/ 4223085 h 4598731"/>
                  <a:gd name="connsiteX10" fmla="*/ 637652 w 5698988"/>
                  <a:gd name="connsiteY10" fmla="*/ 4211053 h 4598731"/>
                  <a:gd name="connsiteX11" fmla="*/ 685779 w 5698988"/>
                  <a:gd name="connsiteY11" fmla="*/ 4150895 h 4598731"/>
                  <a:gd name="connsiteX12" fmla="*/ 733905 w 5698988"/>
                  <a:gd name="connsiteY12" fmla="*/ 4102769 h 4598731"/>
                  <a:gd name="connsiteX13" fmla="*/ 794063 w 5698988"/>
                  <a:gd name="connsiteY13" fmla="*/ 4054642 h 4598731"/>
                  <a:gd name="connsiteX14" fmla="*/ 806094 w 5698988"/>
                  <a:gd name="connsiteY14" fmla="*/ 4018548 h 4598731"/>
                  <a:gd name="connsiteX15" fmla="*/ 866252 w 5698988"/>
                  <a:gd name="connsiteY15" fmla="*/ 3982453 h 4598731"/>
                  <a:gd name="connsiteX16" fmla="*/ 878284 w 5698988"/>
                  <a:gd name="connsiteY16" fmla="*/ 3946358 h 4598731"/>
                  <a:gd name="connsiteX17" fmla="*/ 914379 w 5698988"/>
                  <a:gd name="connsiteY17" fmla="*/ 3922295 h 4598731"/>
                  <a:gd name="connsiteX18" fmla="*/ 1022663 w 5698988"/>
                  <a:gd name="connsiteY18" fmla="*/ 3838074 h 4598731"/>
                  <a:gd name="connsiteX19" fmla="*/ 1094852 w 5698988"/>
                  <a:gd name="connsiteY19" fmla="*/ 3789948 h 4598731"/>
                  <a:gd name="connsiteX20" fmla="*/ 1130947 w 5698988"/>
                  <a:gd name="connsiteY20" fmla="*/ 3765885 h 4598731"/>
                  <a:gd name="connsiteX21" fmla="*/ 1215168 w 5698988"/>
                  <a:gd name="connsiteY21" fmla="*/ 3729790 h 4598731"/>
                  <a:gd name="connsiteX22" fmla="*/ 1287358 w 5698988"/>
                  <a:gd name="connsiteY22" fmla="*/ 3705727 h 4598731"/>
                  <a:gd name="connsiteX23" fmla="*/ 1323452 w 5698988"/>
                  <a:gd name="connsiteY23" fmla="*/ 3693695 h 4598731"/>
                  <a:gd name="connsiteX24" fmla="*/ 1515958 w 5698988"/>
                  <a:gd name="connsiteY24" fmla="*/ 3669632 h 4598731"/>
                  <a:gd name="connsiteX25" fmla="*/ 1648305 w 5698988"/>
                  <a:gd name="connsiteY25" fmla="*/ 3645569 h 4598731"/>
                  <a:gd name="connsiteX26" fmla="*/ 1720494 w 5698988"/>
                  <a:gd name="connsiteY26" fmla="*/ 3621506 h 4598731"/>
                  <a:gd name="connsiteX27" fmla="*/ 1756589 w 5698988"/>
                  <a:gd name="connsiteY27" fmla="*/ 3609474 h 4598731"/>
                  <a:gd name="connsiteX28" fmla="*/ 1792684 w 5698988"/>
                  <a:gd name="connsiteY28" fmla="*/ 3597442 h 4598731"/>
                  <a:gd name="connsiteX29" fmla="*/ 1852842 w 5698988"/>
                  <a:gd name="connsiteY29" fmla="*/ 3465095 h 4598731"/>
                  <a:gd name="connsiteX30" fmla="*/ 1876905 w 5698988"/>
                  <a:gd name="connsiteY30" fmla="*/ 3392906 h 4598731"/>
                  <a:gd name="connsiteX31" fmla="*/ 1888937 w 5698988"/>
                  <a:gd name="connsiteY31" fmla="*/ 3332748 h 4598731"/>
                  <a:gd name="connsiteX32" fmla="*/ 1913000 w 5698988"/>
                  <a:gd name="connsiteY32" fmla="*/ 3260558 h 4598731"/>
                  <a:gd name="connsiteX33" fmla="*/ 1925031 w 5698988"/>
                  <a:gd name="connsiteY33" fmla="*/ 3188369 h 4598731"/>
                  <a:gd name="connsiteX34" fmla="*/ 1949094 w 5698988"/>
                  <a:gd name="connsiteY34" fmla="*/ 3104148 h 4598731"/>
                  <a:gd name="connsiteX35" fmla="*/ 1961126 w 5698988"/>
                  <a:gd name="connsiteY35" fmla="*/ 3056021 h 4598731"/>
                  <a:gd name="connsiteX36" fmla="*/ 1985189 w 5698988"/>
                  <a:gd name="connsiteY36" fmla="*/ 2983832 h 4598731"/>
                  <a:gd name="connsiteX37" fmla="*/ 2009252 w 5698988"/>
                  <a:gd name="connsiteY37" fmla="*/ 2947737 h 4598731"/>
                  <a:gd name="connsiteX38" fmla="*/ 2045347 w 5698988"/>
                  <a:gd name="connsiteY38" fmla="*/ 2875548 h 4598731"/>
                  <a:gd name="connsiteX39" fmla="*/ 2081442 w 5698988"/>
                  <a:gd name="connsiteY39" fmla="*/ 2863516 h 4598731"/>
                  <a:gd name="connsiteX40" fmla="*/ 2117537 w 5698988"/>
                  <a:gd name="connsiteY40" fmla="*/ 2827421 h 4598731"/>
                  <a:gd name="connsiteX41" fmla="*/ 2225821 w 5698988"/>
                  <a:gd name="connsiteY41" fmla="*/ 2767264 h 4598731"/>
                  <a:gd name="connsiteX42" fmla="*/ 2310042 w 5698988"/>
                  <a:gd name="connsiteY42" fmla="*/ 2755232 h 4598731"/>
                  <a:gd name="connsiteX43" fmla="*/ 2418326 w 5698988"/>
                  <a:gd name="connsiteY43" fmla="*/ 2695074 h 4598731"/>
                  <a:gd name="connsiteX44" fmla="*/ 2454421 w 5698988"/>
                  <a:gd name="connsiteY44" fmla="*/ 2658979 h 4598731"/>
                  <a:gd name="connsiteX45" fmla="*/ 2502547 w 5698988"/>
                  <a:gd name="connsiteY45" fmla="*/ 2598821 h 4598731"/>
                  <a:gd name="connsiteX46" fmla="*/ 2538642 w 5698988"/>
                  <a:gd name="connsiteY46" fmla="*/ 2574758 h 4598731"/>
                  <a:gd name="connsiteX47" fmla="*/ 2598800 w 5698988"/>
                  <a:gd name="connsiteY47" fmla="*/ 2514600 h 4598731"/>
                  <a:gd name="connsiteX48" fmla="*/ 2695052 w 5698988"/>
                  <a:gd name="connsiteY48" fmla="*/ 2430379 h 4598731"/>
                  <a:gd name="connsiteX49" fmla="*/ 2767242 w 5698988"/>
                  <a:gd name="connsiteY49" fmla="*/ 2406316 h 4598731"/>
                  <a:gd name="connsiteX50" fmla="*/ 2803337 w 5698988"/>
                  <a:gd name="connsiteY50" fmla="*/ 2394285 h 4598731"/>
                  <a:gd name="connsiteX51" fmla="*/ 2839431 w 5698988"/>
                  <a:gd name="connsiteY51" fmla="*/ 2382253 h 4598731"/>
                  <a:gd name="connsiteX52" fmla="*/ 2911621 w 5698988"/>
                  <a:gd name="connsiteY52" fmla="*/ 2370221 h 4598731"/>
                  <a:gd name="connsiteX53" fmla="*/ 3007873 w 5698988"/>
                  <a:gd name="connsiteY53" fmla="*/ 2286000 h 4598731"/>
                  <a:gd name="connsiteX54" fmla="*/ 3031937 w 5698988"/>
                  <a:gd name="connsiteY54" fmla="*/ 2261937 h 4598731"/>
                  <a:gd name="connsiteX55" fmla="*/ 3092094 w 5698988"/>
                  <a:gd name="connsiteY55" fmla="*/ 2213811 h 4598731"/>
                  <a:gd name="connsiteX56" fmla="*/ 3104126 w 5698988"/>
                  <a:gd name="connsiteY56" fmla="*/ 2177716 h 4598731"/>
                  <a:gd name="connsiteX57" fmla="*/ 3176315 w 5698988"/>
                  <a:gd name="connsiteY57" fmla="*/ 2129590 h 4598731"/>
                  <a:gd name="connsiteX58" fmla="*/ 3212410 w 5698988"/>
                  <a:gd name="connsiteY58" fmla="*/ 2105527 h 4598731"/>
                  <a:gd name="connsiteX59" fmla="*/ 3248505 w 5698988"/>
                  <a:gd name="connsiteY59" fmla="*/ 2069432 h 4598731"/>
                  <a:gd name="connsiteX60" fmla="*/ 3320694 w 5698988"/>
                  <a:gd name="connsiteY60" fmla="*/ 2021306 h 4598731"/>
                  <a:gd name="connsiteX61" fmla="*/ 3344758 w 5698988"/>
                  <a:gd name="connsiteY61" fmla="*/ 1997242 h 4598731"/>
                  <a:gd name="connsiteX62" fmla="*/ 3416947 w 5698988"/>
                  <a:gd name="connsiteY62" fmla="*/ 1973179 h 4598731"/>
                  <a:gd name="connsiteX63" fmla="*/ 3453042 w 5698988"/>
                  <a:gd name="connsiteY63" fmla="*/ 1961148 h 4598731"/>
                  <a:gd name="connsiteX64" fmla="*/ 3489137 w 5698988"/>
                  <a:gd name="connsiteY64" fmla="*/ 1949116 h 4598731"/>
                  <a:gd name="connsiteX65" fmla="*/ 3549294 w 5698988"/>
                  <a:gd name="connsiteY65" fmla="*/ 1937085 h 4598731"/>
                  <a:gd name="connsiteX66" fmla="*/ 3621484 w 5698988"/>
                  <a:gd name="connsiteY66" fmla="*/ 1913021 h 4598731"/>
                  <a:gd name="connsiteX67" fmla="*/ 3717737 w 5698988"/>
                  <a:gd name="connsiteY67" fmla="*/ 1888958 h 4598731"/>
                  <a:gd name="connsiteX68" fmla="*/ 3741800 w 5698988"/>
                  <a:gd name="connsiteY68" fmla="*/ 1852864 h 4598731"/>
                  <a:gd name="connsiteX69" fmla="*/ 3765863 w 5698988"/>
                  <a:gd name="connsiteY69" fmla="*/ 1828800 h 4598731"/>
                  <a:gd name="connsiteX70" fmla="*/ 3789926 w 5698988"/>
                  <a:gd name="connsiteY70" fmla="*/ 1744579 h 4598731"/>
                  <a:gd name="connsiteX71" fmla="*/ 3813989 w 5698988"/>
                  <a:gd name="connsiteY71" fmla="*/ 1660358 h 4598731"/>
                  <a:gd name="connsiteX72" fmla="*/ 3826021 w 5698988"/>
                  <a:gd name="connsiteY72" fmla="*/ 1576137 h 4598731"/>
                  <a:gd name="connsiteX73" fmla="*/ 3850084 w 5698988"/>
                  <a:gd name="connsiteY73" fmla="*/ 1528011 h 4598731"/>
                  <a:gd name="connsiteX74" fmla="*/ 3862115 w 5698988"/>
                  <a:gd name="connsiteY74" fmla="*/ 1491916 h 4598731"/>
                  <a:gd name="connsiteX75" fmla="*/ 3886179 w 5698988"/>
                  <a:gd name="connsiteY75" fmla="*/ 1467853 h 4598731"/>
                  <a:gd name="connsiteX76" fmla="*/ 3946337 w 5698988"/>
                  <a:gd name="connsiteY76" fmla="*/ 1407695 h 4598731"/>
                  <a:gd name="connsiteX77" fmla="*/ 3970400 w 5698988"/>
                  <a:gd name="connsiteY77" fmla="*/ 1371600 h 4598731"/>
                  <a:gd name="connsiteX78" fmla="*/ 4006494 w 5698988"/>
                  <a:gd name="connsiteY78" fmla="*/ 1359569 h 4598731"/>
                  <a:gd name="connsiteX79" fmla="*/ 4030558 w 5698988"/>
                  <a:gd name="connsiteY79" fmla="*/ 1335506 h 4598731"/>
                  <a:gd name="connsiteX80" fmla="*/ 4066652 w 5698988"/>
                  <a:gd name="connsiteY80" fmla="*/ 1311442 h 4598731"/>
                  <a:gd name="connsiteX81" fmla="*/ 4150873 w 5698988"/>
                  <a:gd name="connsiteY81" fmla="*/ 1203158 h 4598731"/>
                  <a:gd name="connsiteX82" fmla="*/ 4174937 w 5698988"/>
                  <a:gd name="connsiteY82" fmla="*/ 1179095 h 4598731"/>
                  <a:gd name="connsiteX83" fmla="*/ 4247126 w 5698988"/>
                  <a:gd name="connsiteY83" fmla="*/ 1130969 h 4598731"/>
                  <a:gd name="connsiteX84" fmla="*/ 4319315 w 5698988"/>
                  <a:gd name="connsiteY84" fmla="*/ 1058779 h 4598731"/>
                  <a:gd name="connsiteX85" fmla="*/ 4367442 w 5698988"/>
                  <a:gd name="connsiteY85" fmla="*/ 998621 h 4598731"/>
                  <a:gd name="connsiteX86" fmla="*/ 4379473 w 5698988"/>
                  <a:gd name="connsiteY86" fmla="*/ 962527 h 4598731"/>
                  <a:gd name="connsiteX87" fmla="*/ 4487758 w 5698988"/>
                  <a:gd name="connsiteY87" fmla="*/ 878306 h 4598731"/>
                  <a:gd name="connsiteX88" fmla="*/ 4559947 w 5698988"/>
                  <a:gd name="connsiteY88" fmla="*/ 842211 h 4598731"/>
                  <a:gd name="connsiteX89" fmla="*/ 4656200 w 5698988"/>
                  <a:gd name="connsiteY89" fmla="*/ 830179 h 4598731"/>
                  <a:gd name="connsiteX90" fmla="*/ 4704326 w 5698988"/>
                  <a:gd name="connsiteY90" fmla="*/ 782053 h 4598731"/>
                  <a:gd name="connsiteX91" fmla="*/ 4752452 w 5698988"/>
                  <a:gd name="connsiteY91" fmla="*/ 709864 h 4598731"/>
                  <a:gd name="connsiteX92" fmla="*/ 4776515 w 5698988"/>
                  <a:gd name="connsiteY92" fmla="*/ 673769 h 4598731"/>
                  <a:gd name="connsiteX93" fmla="*/ 4812610 w 5698988"/>
                  <a:gd name="connsiteY93" fmla="*/ 601579 h 4598731"/>
                  <a:gd name="connsiteX94" fmla="*/ 4824642 w 5698988"/>
                  <a:gd name="connsiteY94" fmla="*/ 565485 h 4598731"/>
                  <a:gd name="connsiteX95" fmla="*/ 4848705 w 5698988"/>
                  <a:gd name="connsiteY95" fmla="*/ 529390 h 4598731"/>
                  <a:gd name="connsiteX96" fmla="*/ 4860737 w 5698988"/>
                  <a:gd name="connsiteY96" fmla="*/ 493295 h 4598731"/>
                  <a:gd name="connsiteX97" fmla="*/ 4908863 w 5698988"/>
                  <a:gd name="connsiteY97" fmla="*/ 457200 h 4598731"/>
                  <a:gd name="connsiteX98" fmla="*/ 4944958 w 5698988"/>
                  <a:gd name="connsiteY98" fmla="*/ 409074 h 4598731"/>
                  <a:gd name="connsiteX99" fmla="*/ 4993084 w 5698988"/>
                  <a:gd name="connsiteY99" fmla="*/ 372979 h 4598731"/>
                  <a:gd name="connsiteX100" fmla="*/ 5029179 w 5698988"/>
                  <a:gd name="connsiteY100" fmla="*/ 324853 h 4598731"/>
                  <a:gd name="connsiteX101" fmla="*/ 5077305 w 5698988"/>
                  <a:gd name="connsiteY101" fmla="*/ 288758 h 4598731"/>
                  <a:gd name="connsiteX102" fmla="*/ 5101368 w 5698988"/>
                  <a:gd name="connsiteY102" fmla="*/ 252664 h 4598731"/>
                  <a:gd name="connsiteX103" fmla="*/ 5125431 w 5698988"/>
                  <a:gd name="connsiteY103" fmla="*/ 228600 h 4598731"/>
                  <a:gd name="connsiteX104" fmla="*/ 5137463 w 5698988"/>
                  <a:gd name="connsiteY104" fmla="*/ 192506 h 4598731"/>
                  <a:gd name="connsiteX105" fmla="*/ 5197621 w 5698988"/>
                  <a:gd name="connsiteY105" fmla="*/ 144379 h 4598731"/>
                  <a:gd name="connsiteX106" fmla="*/ 5366063 w 5698988"/>
                  <a:gd name="connsiteY106" fmla="*/ 108285 h 4598731"/>
                  <a:gd name="connsiteX107" fmla="*/ 5402158 w 5698988"/>
                  <a:gd name="connsiteY107" fmla="*/ 96253 h 4598731"/>
                  <a:gd name="connsiteX108" fmla="*/ 5426221 w 5698988"/>
                  <a:gd name="connsiteY108" fmla="*/ 60158 h 4598731"/>
                  <a:gd name="connsiteX109" fmla="*/ 5498410 w 5698988"/>
                  <a:gd name="connsiteY109" fmla="*/ 36095 h 4598731"/>
                  <a:gd name="connsiteX110" fmla="*/ 5570600 w 5698988"/>
                  <a:gd name="connsiteY110" fmla="*/ 12032 h 4598731"/>
                  <a:gd name="connsiteX111" fmla="*/ 5606694 w 5698988"/>
                  <a:gd name="connsiteY111" fmla="*/ 0 h 4598731"/>
                  <a:gd name="connsiteX112" fmla="*/ 5690915 w 5698988"/>
                  <a:gd name="connsiteY112" fmla="*/ 60158 h 4598731"/>
                  <a:gd name="connsiteX113" fmla="*/ 5693128 w 5698988"/>
                  <a:gd name="connsiteY113" fmla="*/ 4593350 h 4598731"/>
                  <a:gd name="connsiteX114" fmla="*/ 1603736 w 5698988"/>
                  <a:gd name="connsiteY114" fmla="*/ 4598731 h 4598731"/>
                  <a:gd name="connsiteX0" fmla="*/ 1603736 w 5698988"/>
                  <a:gd name="connsiteY0" fmla="*/ 4598731 h 4598731"/>
                  <a:gd name="connsiteX1" fmla="*/ 3376 w 5698988"/>
                  <a:gd name="connsiteY1" fmla="*/ 4591793 h 4598731"/>
                  <a:gd name="connsiteX2" fmla="*/ 0 w 5698988"/>
                  <a:gd name="connsiteY2" fmla="*/ 4422318 h 4598731"/>
                  <a:gd name="connsiteX3" fmla="*/ 288868 w 5698988"/>
                  <a:gd name="connsiteY3" fmla="*/ 4396871 h 4598731"/>
                  <a:gd name="connsiteX4" fmla="*/ 372958 w 5698988"/>
                  <a:gd name="connsiteY4" fmla="*/ 4355432 h 4598731"/>
                  <a:gd name="connsiteX5" fmla="*/ 445147 w 5698988"/>
                  <a:gd name="connsiteY5" fmla="*/ 4319337 h 4598731"/>
                  <a:gd name="connsiteX6" fmla="*/ 481242 w 5698988"/>
                  <a:gd name="connsiteY6" fmla="*/ 4307306 h 4598731"/>
                  <a:gd name="connsiteX7" fmla="*/ 541400 w 5698988"/>
                  <a:gd name="connsiteY7" fmla="*/ 4271211 h 4598731"/>
                  <a:gd name="connsiteX8" fmla="*/ 577494 w 5698988"/>
                  <a:gd name="connsiteY8" fmla="*/ 4247148 h 4598731"/>
                  <a:gd name="connsiteX9" fmla="*/ 601558 w 5698988"/>
                  <a:gd name="connsiteY9" fmla="*/ 4223085 h 4598731"/>
                  <a:gd name="connsiteX10" fmla="*/ 637652 w 5698988"/>
                  <a:gd name="connsiteY10" fmla="*/ 4211053 h 4598731"/>
                  <a:gd name="connsiteX11" fmla="*/ 685779 w 5698988"/>
                  <a:gd name="connsiteY11" fmla="*/ 4150895 h 4598731"/>
                  <a:gd name="connsiteX12" fmla="*/ 733905 w 5698988"/>
                  <a:gd name="connsiteY12" fmla="*/ 4102769 h 4598731"/>
                  <a:gd name="connsiteX13" fmla="*/ 794063 w 5698988"/>
                  <a:gd name="connsiteY13" fmla="*/ 4054642 h 4598731"/>
                  <a:gd name="connsiteX14" fmla="*/ 806094 w 5698988"/>
                  <a:gd name="connsiteY14" fmla="*/ 4018548 h 4598731"/>
                  <a:gd name="connsiteX15" fmla="*/ 866252 w 5698988"/>
                  <a:gd name="connsiteY15" fmla="*/ 3982453 h 4598731"/>
                  <a:gd name="connsiteX16" fmla="*/ 878284 w 5698988"/>
                  <a:gd name="connsiteY16" fmla="*/ 3946358 h 4598731"/>
                  <a:gd name="connsiteX17" fmla="*/ 914379 w 5698988"/>
                  <a:gd name="connsiteY17" fmla="*/ 3922295 h 4598731"/>
                  <a:gd name="connsiteX18" fmla="*/ 1022663 w 5698988"/>
                  <a:gd name="connsiteY18" fmla="*/ 3838074 h 4598731"/>
                  <a:gd name="connsiteX19" fmla="*/ 1094852 w 5698988"/>
                  <a:gd name="connsiteY19" fmla="*/ 3789948 h 4598731"/>
                  <a:gd name="connsiteX20" fmla="*/ 1130947 w 5698988"/>
                  <a:gd name="connsiteY20" fmla="*/ 3765885 h 4598731"/>
                  <a:gd name="connsiteX21" fmla="*/ 1215168 w 5698988"/>
                  <a:gd name="connsiteY21" fmla="*/ 3729790 h 4598731"/>
                  <a:gd name="connsiteX22" fmla="*/ 1287358 w 5698988"/>
                  <a:gd name="connsiteY22" fmla="*/ 3705727 h 4598731"/>
                  <a:gd name="connsiteX23" fmla="*/ 1323452 w 5698988"/>
                  <a:gd name="connsiteY23" fmla="*/ 3693695 h 4598731"/>
                  <a:gd name="connsiteX24" fmla="*/ 1515958 w 5698988"/>
                  <a:gd name="connsiteY24" fmla="*/ 3669632 h 4598731"/>
                  <a:gd name="connsiteX25" fmla="*/ 1648305 w 5698988"/>
                  <a:gd name="connsiteY25" fmla="*/ 3645569 h 4598731"/>
                  <a:gd name="connsiteX26" fmla="*/ 1720494 w 5698988"/>
                  <a:gd name="connsiteY26" fmla="*/ 3621506 h 4598731"/>
                  <a:gd name="connsiteX27" fmla="*/ 1756589 w 5698988"/>
                  <a:gd name="connsiteY27" fmla="*/ 3609474 h 4598731"/>
                  <a:gd name="connsiteX28" fmla="*/ 1792684 w 5698988"/>
                  <a:gd name="connsiteY28" fmla="*/ 3597442 h 4598731"/>
                  <a:gd name="connsiteX29" fmla="*/ 1852842 w 5698988"/>
                  <a:gd name="connsiteY29" fmla="*/ 3465095 h 4598731"/>
                  <a:gd name="connsiteX30" fmla="*/ 1876905 w 5698988"/>
                  <a:gd name="connsiteY30" fmla="*/ 3392906 h 4598731"/>
                  <a:gd name="connsiteX31" fmla="*/ 1888937 w 5698988"/>
                  <a:gd name="connsiteY31" fmla="*/ 3332748 h 4598731"/>
                  <a:gd name="connsiteX32" fmla="*/ 1913000 w 5698988"/>
                  <a:gd name="connsiteY32" fmla="*/ 3260558 h 4598731"/>
                  <a:gd name="connsiteX33" fmla="*/ 1925031 w 5698988"/>
                  <a:gd name="connsiteY33" fmla="*/ 3188369 h 4598731"/>
                  <a:gd name="connsiteX34" fmla="*/ 1949094 w 5698988"/>
                  <a:gd name="connsiteY34" fmla="*/ 3104148 h 4598731"/>
                  <a:gd name="connsiteX35" fmla="*/ 1961126 w 5698988"/>
                  <a:gd name="connsiteY35" fmla="*/ 3056021 h 4598731"/>
                  <a:gd name="connsiteX36" fmla="*/ 1985189 w 5698988"/>
                  <a:gd name="connsiteY36" fmla="*/ 2983832 h 4598731"/>
                  <a:gd name="connsiteX37" fmla="*/ 2009252 w 5698988"/>
                  <a:gd name="connsiteY37" fmla="*/ 2947737 h 4598731"/>
                  <a:gd name="connsiteX38" fmla="*/ 2045347 w 5698988"/>
                  <a:gd name="connsiteY38" fmla="*/ 2875548 h 4598731"/>
                  <a:gd name="connsiteX39" fmla="*/ 2081442 w 5698988"/>
                  <a:gd name="connsiteY39" fmla="*/ 2863516 h 4598731"/>
                  <a:gd name="connsiteX40" fmla="*/ 2117537 w 5698988"/>
                  <a:gd name="connsiteY40" fmla="*/ 2827421 h 4598731"/>
                  <a:gd name="connsiteX41" fmla="*/ 2225821 w 5698988"/>
                  <a:gd name="connsiteY41" fmla="*/ 2767264 h 4598731"/>
                  <a:gd name="connsiteX42" fmla="*/ 2310042 w 5698988"/>
                  <a:gd name="connsiteY42" fmla="*/ 2755232 h 4598731"/>
                  <a:gd name="connsiteX43" fmla="*/ 2418326 w 5698988"/>
                  <a:gd name="connsiteY43" fmla="*/ 2695074 h 4598731"/>
                  <a:gd name="connsiteX44" fmla="*/ 2454421 w 5698988"/>
                  <a:gd name="connsiteY44" fmla="*/ 2658979 h 4598731"/>
                  <a:gd name="connsiteX45" fmla="*/ 2502547 w 5698988"/>
                  <a:gd name="connsiteY45" fmla="*/ 2598821 h 4598731"/>
                  <a:gd name="connsiteX46" fmla="*/ 2538642 w 5698988"/>
                  <a:gd name="connsiteY46" fmla="*/ 2574758 h 4598731"/>
                  <a:gd name="connsiteX47" fmla="*/ 2598800 w 5698988"/>
                  <a:gd name="connsiteY47" fmla="*/ 2514600 h 4598731"/>
                  <a:gd name="connsiteX48" fmla="*/ 2695052 w 5698988"/>
                  <a:gd name="connsiteY48" fmla="*/ 2430379 h 4598731"/>
                  <a:gd name="connsiteX49" fmla="*/ 2767242 w 5698988"/>
                  <a:gd name="connsiteY49" fmla="*/ 2406316 h 4598731"/>
                  <a:gd name="connsiteX50" fmla="*/ 2803337 w 5698988"/>
                  <a:gd name="connsiteY50" fmla="*/ 2394285 h 4598731"/>
                  <a:gd name="connsiteX51" fmla="*/ 2839431 w 5698988"/>
                  <a:gd name="connsiteY51" fmla="*/ 2382253 h 4598731"/>
                  <a:gd name="connsiteX52" fmla="*/ 2911621 w 5698988"/>
                  <a:gd name="connsiteY52" fmla="*/ 2370221 h 4598731"/>
                  <a:gd name="connsiteX53" fmla="*/ 3007873 w 5698988"/>
                  <a:gd name="connsiteY53" fmla="*/ 2286000 h 4598731"/>
                  <a:gd name="connsiteX54" fmla="*/ 3031937 w 5698988"/>
                  <a:gd name="connsiteY54" fmla="*/ 2261937 h 4598731"/>
                  <a:gd name="connsiteX55" fmla="*/ 3092094 w 5698988"/>
                  <a:gd name="connsiteY55" fmla="*/ 2213811 h 4598731"/>
                  <a:gd name="connsiteX56" fmla="*/ 3104126 w 5698988"/>
                  <a:gd name="connsiteY56" fmla="*/ 2177716 h 4598731"/>
                  <a:gd name="connsiteX57" fmla="*/ 3176315 w 5698988"/>
                  <a:gd name="connsiteY57" fmla="*/ 2129590 h 4598731"/>
                  <a:gd name="connsiteX58" fmla="*/ 3212410 w 5698988"/>
                  <a:gd name="connsiteY58" fmla="*/ 2105527 h 4598731"/>
                  <a:gd name="connsiteX59" fmla="*/ 3248505 w 5698988"/>
                  <a:gd name="connsiteY59" fmla="*/ 2069432 h 4598731"/>
                  <a:gd name="connsiteX60" fmla="*/ 3320694 w 5698988"/>
                  <a:gd name="connsiteY60" fmla="*/ 2021306 h 4598731"/>
                  <a:gd name="connsiteX61" fmla="*/ 3344758 w 5698988"/>
                  <a:gd name="connsiteY61" fmla="*/ 1997242 h 4598731"/>
                  <a:gd name="connsiteX62" fmla="*/ 3416947 w 5698988"/>
                  <a:gd name="connsiteY62" fmla="*/ 1973179 h 4598731"/>
                  <a:gd name="connsiteX63" fmla="*/ 3453042 w 5698988"/>
                  <a:gd name="connsiteY63" fmla="*/ 1961148 h 4598731"/>
                  <a:gd name="connsiteX64" fmla="*/ 3489137 w 5698988"/>
                  <a:gd name="connsiteY64" fmla="*/ 1949116 h 4598731"/>
                  <a:gd name="connsiteX65" fmla="*/ 3549294 w 5698988"/>
                  <a:gd name="connsiteY65" fmla="*/ 1937085 h 4598731"/>
                  <a:gd name="connsiteX66" fmla="*/ 3621484 w 5698988"/>
                  <a:gd name="connsiteY66" fmla="*/ 1913021 h 4598731"/>
                  <a:gd name="connsiteX67" fmla="*/ 3717737 w 5698988"/>
                  <a:gd name="connsiteY67" fmla="*/ 1888958 h 4598731"/>
                  <a:gd name="connsiteX68" fmla="*/ 3741800 w 5698988"/>
                  <a:gd name="connsiteY68" fmla="*/ 1852864 h 4598731"/>
                  <a:gd name="connsiteX69" fmla="*/ 3765863 w 5698988"/>
                  <a:gd name="connsiteY69" fmla="*/ 1828800 h 4598731"/>
                  <a:gd name="connsiteX70" fmla="*/ 3789926 w 5698988"/>
                  <a:gd name="connsiteY70" fmla="*/ 1744579 h 4598731"/>
                  <a:gd name="connsiteX71" fmla="*/ 3813989 w 5698988"/>
                  <a:gd name="connsiteY71" fmla="*/ 1660358 h 4598731"/>
                  <a:gd name="connsiteX72" fmla="*/ 3826021 w 5698988"/>
                  <a:gd name="connsiteY72" fmla="*/ 1576137 h 4598731"/>
                  <a:gd name="connsiteX73" fmla="*/ 3850084 w 5698988"/>
                  <a:gd name="connsiteY73" fmla="*/ 1528011 h 4598731"/>
                  <a:gd name="connsiteX74" fmla="*/ 3862115 w 5698988"/>
                  <a:gd name="connsiteY74" fmla="*/ 1491916 h 4598731"/>
                  <a:gd name="connsiteX75" fmla="*/ 3886179 w 5698988"/>
                  <a:gd name="connsiteY75" fmla="*/ 1467853 h 4598731"/>
                  <a:gd name="connsiteX76" fmla="*/ 3946337 w 5698988"/>
                  <a:gd name="connsiteY76" fmla="*/ 1407695 h 4598731"/>
                  <a:gd name="connsiteX77" fmla="*/ 3970400 w 5698988"/>
                  <a:gd name="connsiteY77" fmla="*/ 1371600 h 4598731"/>
                  <a:gd name="connsiteX78" fmla="*/ 4006494 w 5698988"/>
                  <a:gd name="connsiteY78" fmla="*/ 1359569 h 4598731"/>
                  <a:gd name="connsiteX79" fmla="*/ 4030558 w 5698988"/>
                  <a:gd name="connsiteY79" fmla="*/ 1335506 h 4598731"/>
                  <a:gd name="connsiteX80" fmla="*/ 4066652 w 5698988"/>
                  <a:gd name="connsiteY80" fmla="*/ 1311442 h 4598731"/>
                  <a:gd name="connsiteX81" fmla="*/ 4150873 w 5698988"/>
                  <a:gd name="connsiteY81" fmla="*/ 1203158 h 4598731"/>
                  <a:gd name="connsiteX82" fmla="*/ 4174937 w 5698988"/>
                  <a:gd name="connsiteY82" fmla="*/ 1179095 h 4598731"/>
                  <a:gd name="connsiteX83" fmla="*/ 4247126 w 5698988"/>
                  <a:gd name="connsiteY83" fmla="*/ 1130969 h 4598731"/>
                  <a:gd name="connsiteX84" fmla="*/ 4319315 w 5698988"/>
                  <a:gd name="connsiteY84" fmla="*/ 1058779 h 4598731"/>
                  <a:gd name="connsiteX85" fmla="*/ 4367442 w 5698988"/>
                  <a:gd name="connsiteY85" fmla="*/ 998621 h 4598731"/>
                  <a:gd name="connsiteX86" fmla="*/ 4379473 w 5698988"/>
                  <a:gd name="connsiteY86" fmla="*/ 962527 h 4598731"/>
                  <a:gd name="connsiteX87" fmla="*/ 4487758 w 5698988"/>
                  <a:gd name="connsiteY87" fmla="*/ 878306 h 4598731"/>
                  <a:gd name="connsiteX88" fmla="*/ 4559947 w 5698988"/>
                  <a:gd name="connsiteY88" fmla="*/ 842211 h 4598731"/>
                  <a:gd name="connsiteX89" fmla="*/ 4656200 w 5698988"/>
                  <a:gd name="connsiteY89" fmla="*/ 830179 h 4598731"/>
                  <a:gd name="connsiteX90" fmla="*/ 4704326 w 5698988"/>
                  <a:gd name="connsiteY90" fmla="*/ 782053 h 4598731"/>
                  <a:gd name="connsiteX91" fmla="*/ 4752452 w 5698988"/>
                  <a:gd name="connsiteY91" fmla="*/ 709864 h 4598731"/>
                  <a:gd name="connsiteX92" fmla="*/ 4776515 w 5698988"/>
                  <a:gd name="connsiteY92" fmla="*/ 673769 h 4598731"/>
                  <a:gd name="connsiteX93" fmla="*/ 4812610 w 5698988"/>
                  <a:gd name="connsiteY93" fmla="*/ 601579 h 4598731"/>
                  <a:gd name="connsiteX94" fmla="*/ 4824642 w 5698988"/>
                  <a:gd name="connsiteY94" fmla="*/ 565485 h 4598731"/>
                  <a:gd name="connsiteX95" fmla="*/ 4848705 w 5698988"/>
                  <a:gd name="connsiteY95" fmla="*/ 529390 h 4598731"/>
                  <a:gd name="connsiteX96" fmla="*/ 4860737 w 5698988"/>
                  <a:gd name="connsiteY96" fmla="*/ 493295 h 4598731"/>
                  <a:gd name="connsiteX97" fmla="*/ 4908863 w 5698988"/>
                  <a:gd name="connsiteY97" fmla="*/ 457200 h 4598731"/>
                  <a:gd name="connsiteX98" fmla="*/ 4944958 w 5698988"/>
                  <a:gd name="connsiteY98" fmla="*/ 409074 h 4598731"/>
                  <a:gd name="connsiteX99" fmla="*/ 4993084 w 5698988"/>
                  <a:gd name="connsiteY99" fmla="*/ 372979 h 4598731"/>
                  <a:gd name="connsiteX100" fmla="*/ 5029179 w 5698988"/>
                  <a:gd name="connsiteY100" fmla="*/ 324853 h 4598731"/>
                  <a:gd name="connsiteX101" fmla="*/ 5077305 w 5698988"/>
                  <a:gd name="connsiteY101" fmla="*/ 288758 h 4598731"/>
                  <a:gd name="connsiteX102" fmla="*/ 5101368 w 5698988"/>
                  <a:gd name="connsiteY102" fmla="*/ 252664 h 4598731"/>
                  <a:gd name="connsiteX103" fmla="*/ 5125431 w 5698988"/>
                  <a:gd name="connsiteY103" fmla="*/ 228600 h 4598731"/>
                  <a:gd name="connsiteX104" fmla="*/ 5137463 w 5698988"/>
                  <a:gd name="connsiteY104" fmla="*/ 192506 h 4598731"/>
                  <a:gd name="connsiteX105" fmla="*/ 5197621 w 5698988"/>
                  <a:gd name="connsiteY105" fmla="*/ 144379 h 4598731"/>
                  <a:gd name="connsiteX106" fmla="*/ 5366063 w 5698988"/>
                  <a:gd name="connsiteY106" fmla="*/ 108285 h 4598731"/>
                  <a:gd name="connsiteX107" fmla="*/ 5402158 w 5698988"/>
                  <a:gd name="connsiteY107" fmla="*/ 96253 h 4598731"/>
                  <a:gd name="connsiteX108" fmla="*/ 5426221 w 5698988"/>
                  <a:gd name="connsiteY108" fmla="*/ 60158 h 4598731"/>
                  <a:gd name="connsiteX109" fmla="*/ 5498410 w 5698988"/>
                  <a:gd name="connsiteY109" fmla="*/ 36095 h 4598731"/>
                  <a:gd name="connsiteX110" fmla="*/ 5570600 w 5698988"/>
                  <a:gd name="connsiteY110" fmla="*/ 12032 h 4598731"/>
                  <a:gd name="connsiteX111" fmla="*/ 5606694 w 5698988"/>
                  <a:gd name="connsiteY111" fmla="*/ 0 h 4598731"/>
                  <a:gd name="connsiteX112" fmla="*/ 5690915 w 5698988"/>
                  <a:gd name="connsiteY112" fmla="*/ 60158 h 4598731"/>
                  <a:gd name="connsiteX113" fmla="*/ 5693128 w 5698988"/>
                  <a:gd name="connsiteY113" fmla="*/ 4593350 h 4598731"/>
                  <a:gd name="connsiteX114" fmla="*/ 1603736 w 5698988"/>
                  <a:gd name="connsiteY114" fmla="*/ 4598731 h 4598731"/>
                  <a:gd name="connsiteX0" fmla="*/ 1603736 w 5695651"/>
                  <a:gd name="connsiteY0" fmla="*/ 4598731 h 4598731"/>
                  <a:gd name="connsiteX1" fmla="*/ 3376 w 5695651"/>
                  <a:gd name="connsiteY1" fmla="*/ 4591793 h 4598731"/>
                  <a:gd name="connsiteX2" fmla="*/ 0 w 5695651"/>
                  <a:gd name="connsiteY2" fmla="*/ 4422318 h 4598731"/>
                  <a:gd name="connsiteX3" fmla="*/ 288868 w 5695651"/>
                  <a:gd name="connsiteY3" fmla="*/ 4396871 h 4598731"/>
                  <a:gd name="connsiteX4" fmla="*/ 372958 w 5695651"/>
                  <a:gd name="connsiteY4" fmla="*/ 4355432 h 4598731"/>
                  <a:gd name="connsiteX5" fmla="*/ 445147 w 5695651"/>
                  <a:gd name="connsiteY5" fmla="*/ 4319337 h 4598731"/>
                  <a:gd name="connsiteX6" fmla="*/ 481242 w 5695651"/>
                  <a:gd name="connsiteY6" fmla="*/ 4307306 h 4598731"/>
                  <a:gd name="connsiteX7" fmla="*/ 541400 w 5695651"/>
                  <a:gd name="connsiteY7" fmla="*/ 4271211 h 4598731"/>
                  <a:gd name="connsiteX8" fmla="*/ 577494 w 5695651"/>
                  <a:gd name="connsiteY8" fmla="*/ 4247148 h 4598731"/>
                  <a:gd name="connsiteX9" fmla="*/ 601558 w 5695651"/>
                  <a:gd name="connsiteY9" fmla="*/ 4223085 h 4598731"/>
                  <a:gd name="connsiteX10" fmla="*/ 637652 w 5695651"/>
                  <a:gd name="connsiteY10" fmla="*/ 4211053 h 4598731"/>
                  <a:gd name="connsiteX11" fmla="*/ 685779 w 5695651"/>
                  <a:gd name="connsiteY11" fmla="*/ 4150895 h 4598731"/>
                  <a:gd name="connsiteX12" fmla="*/ 733905 w 5695651"/>
                  <a:gd name="connsiteY12" fmla="*/ 4102769 h 4598731"/>
                  <a:gd name="connsiteX13" fmla="*/ 794063 w 5695651"/>
                  <a:gd name="connsiteY13" fmla="*/ 4054642 h 4598731"/>
                  <a:gd name="connsiteX14" fmla="*/ 806094 w 5695651"/>
                  <a:gd name="connsiteY14" fmla="*/ 4018548 h 4598731"/>
                  <a:gd name="connsiteX15" fmla="*/ 866252 w 5695651"/>
                  <a:gd name="connsiteY15" fmla="*/ 3982453 h 4598731"/>
                  <a:gd name="connsiteX16" fmla="*/ 878284 w 5695651"/>
                  <a:gd name="connsiteY16" fmla="*/ 3946358 h 4598731"/>
                  <a:gd name="connsiteX17" fmla="*/ 914379 w 5695651"/>
                  <a:gd name="connsiteY17" fmla="*/ 3922295 h 4598731"/>
                  <a:gd name="connsiteX18" fmla="*/ 1022663 w 5695651"/>
                  <a:gd name="connsiteY18" fmla="*/ 3838074 h 4598731"/>
                  <a:gd name="connsiteX19" fmla="*/ 1094852 w 5695651"/>
                  <a:gd name="connsiteY19" fmla="*/ 3789948 h 4598731"/>
                  <a:gd name="connsiteX20" fmla="*/ 1130947 w 5695651"/>
                  <a:gd name="connsiteY20" fmla="*/ 3765885 h 4598731"/>
                  <a:gd name="connsiteX21" fmla="*/ 1215168 w 5695651"/>
                  <a:gd name="connsiteY21" fmla="*/ 3729790 h 4598731"/>
                  <a:gd name="connsiteX22" fmla="*/ 1287358 w 5695651"/>
                  <a:gd name="connsiteY22" fmla="*/ 3705727 h 4598731"/>
                  <a:gd name="connsiteX23" fmla="*/ 1323452 w 5695651"/>
                  <a:gd name="connsiteY23" fmla="*/ 3693695 h 4598731"/>
                  <a:gd name="connsiteX24" fmla="*/ 1515958 w 5695651"/>
                  <a:gd name="connsiteY24" fmla="*/ 3669632 h 4598731"/>
                  <a:gd name="connsiteX25" fmla="*/ 1648305 w 5695651"/>
                  <a:gd name="connsiteY25" fmla="*/ 3645569 h 4598731"/>
                  <a:gd name="connsiteX26" fmla="*/ 1720494 w 5695651"/>
                  <a:gd name="connsiteY26" fmla="*/ 3621506 h 4598731"/>
                  <a:gd name="connsiteX27" fmla="*/ 1756589 w 5695651"/>
                  <a:gd name="connsiteY27" fmla="*/ 3609474 h 4598731"/>
                  <a:gd name="connsiteX28" fmla="*/ 1792684 w 5695651"/>
                  <a:gd name="connsiteY28" fmla="*/ 3597442 h 4598731"/>
                  <a:gd name="connsiteX29" fmla="*/ 1852842 w 5695651"/>
                  <a:gd name="connsiteY29" fmla="*/ 3465095 h 4598731"/>
                  <a:gd name="connsiteX30" fmla="*/ 1876905 w 5695651"/>
                  <a:gd name="connsiteY30" fmla="*/ 3392906 h 4598731"/>
                  <a:gd name="connsiteX31" fmla="*/ 1888937 w 5695651"/>
                  <a:gd name="connsiteY31" fmla="*/ 3332748 h 4598731"/>
                  <a:gd name="connsiteX32" fmla="*/ 1913000 w 5695651"/>
                  <a:gd name="connsiteY32" fmla="*/ 3260558 h 4598731"/>
                  <a:gd name="connsiteX33" fmla="*/ 1925031 w 5695651"/>
                  <a:gd name="connsiteY33" fmla="*/ 3188369 h 4598731"/>
                  <a:gd name="connsiteX34" fmla="*/ 1949094 w 5695651"/>
                  <a:gd name="connsiteY34" fmla="*/ 3104148 h 4598731"/>
                  <a:gd name="connsiteX35" fmla="*/ 1961126 w 5695651"/>
                  <a:gd name="connsiteY35" fmla="*/ 3056021 h 4598731"/>
                  <a:gd name="connsiteX36" fmla="*/ 1985189 w 5695651"/>
                  <a:gd name="connsiteY36" fmla="*/ 2983832 h 4598731"/>
                  <a:gd name="connsiteX37" fmla="*/ 2009252 w 5695651"/>
                  <a:gd name="connsiteY37" fmla="*/ 2947737 h 4598731"/>
                  <a:gd name="connsiteX38" fmla="*/ 2045347 w 5695651"/>
                  <a:gd name="connsiteY38" fmla="*/ 2875548 h 4598731"/>
                  <a:gd name="connsiteX39" fmla="*/ 2081442 w 5695651"/>
                  <a:gd name="connsiteY39" fmla="*/ 2863516 h 4598731"/>
                  <a:gd name="connsiteX40" fmla="*/ 2117537 w 5695651"/>
                  <a:gd name="connsiteY40" fmla="*/ 2827421 h 4598731"/>
                  <a:gd name="connsiteX41" fmla="*/ 2225821 w 5695651"/>
                  <a:gd name="connsiteY41" fmla="*/ 2767264 h 4598731"/>
                  <a:gd name="connsiteX42" fmla="*/ 2310042 w 5695651"/>
                  <a:gd name="connsiteY42" fmla="*/ 2755232 h 4598731"/>
                  <a:gd name="connsiteX43" fmla="*/ 2418326 w 5695651"/>
                  <a:gd name="connsiteY43" fmla="*/ 2695074 h 4598731"/>
                  <a:gd name="connsiteX44" fmla="*/ 2454421 w 5695651"/>
                  <a:gd name="connsiteY44" fmla="*/ 2658979 h 4598731"/>
                  <a:gd name="connsiteX45" fmla="*/ 2502547 w 5695651"/>
                  <a:gd name="connsiteY45" fmla="*/ 2598821 h 4598731"/>
                  <a:gd name="connsiteX46" fmla="*/ 2538642 w 5695651"/>
                  <a:gd name="connsiteY46" fmla="*/ 2574758 h 4598731"/>
                  <a:gd name="connsiteX47" fmla="*/ 2598800 w 5695651"/>
                  <a:gd name="connsiteY47" fmla="*/ 2514600 h 4598731"/>
                  <a:gd name="connsiteX48" fmla="*/ 2695052 w 5695651"/>
                  <a:gd name="connsiteY48" fmla="*/ 2430379 h 4598731"/>
                  <a:gd name="connsiteX49" fmla="*/ 2767242 w 5695651"/>
                  <a:gd name="connsiteY49" fmla="*/ 2406316 h 4598731"/>
                  <a:gd name="connsiteX50" fmla="*/ 2803337 w 5695651"/>
                  <a:gd name="connsiteY50" fmla="*/ 2394285 h 4598731"/>
                  <a:gd name="connsiteX51" fmla="*/ 2839431 w 5695651"/>
                  <a:gd name="connsiteY51" fmla="*/ 2382253 h 4598731"/>
                  <a:gd name="connsiteX52" fmla="*/ 2911621 w 5695651"/>
                  <a:gd name="connsiteY52" fmla="*/ 2370221 h 4598731"/>
                  <a:gd name="connsiteX53" fmla="*/ 3007873 w 5695651"/>
                  <a:gd name="connsiteY53" fmla="*/ 2286000 h 4598731"/>
                  <a:gd name="connsiteX54" fmla="*/ 3031937 w 5695651"/>
                  <a:gd name="connsiteY54" fmla="*/ 2261937 h 4598731"/>
                  <a:gd name="connsiteX55" fmla="*/ 3092094 w 5695651"/>
                  <a:gd name="connsiteY55" fmla="*/ 2213811 h 4598731"/>
                  <a:gd name="connsiteX56" fmla="*/ 3104126 w 5695651"/>
                  <a:gd name="connsiteY56" fmla="*/ 2177716 h 4598731"/>
                  <a:gd name="connsiteX57" fmla="*/ 3176315 w 5695651"/>
                  <a:gd name="connsiteY57" fmla="*/ 2129590 h 4598731"/>
                  <a:gd name="connsiteX58" fmla="*/ 3212410 w 5695651"/>
                  <a:gd name="connsiteY58" fmla="*/ 2105527 h 4598731"/>
                  <a:gd name="connsiteX59" fmla="*/ 3248505 w 5695651"/>
                  <a:gd name="connsiteY59" fmla="*/ 2069432 h 4598731"/>
                  <a:gd name="connsiteX60" fmla="*/ 3320694 w 5695651"/>
                  <a:gd name="connsiteY60" fmla="*/ 2021306 h 4598731"/>
                  <a:gd name="connsiteX61" fmla="*/ 3344758 w 5695651"/>
                  <a:gd name="connsiteY61" fmla="*/ 1997242 h 4598731"/>
                  <a:gd name="connsiteX62" fmla="*/ 3416947 w 5695651"/>
                  <a:gd name="connsiteY62" fmla="*/ 1973179 h 4598731"/>
                  <a:gd name="connsiteX63" fmla="*/ 3453042 w 5695651"/>
                  <a:gd name="connsiteY63" fmla="*/ 1961148 h 4598731"/>
                  <a:gd name="connsiteX64" fmla="*/ 3489137 w 5695651"/>
                  <a:gd name="connsiteY64" fmla="*/ 1949116 h 4598731"/>
                  <a:gd name="connsiteX65" fmla="*/ 3549294 w 5695651"/>
                  <a:gd name="connsiteY65" fmla="*/ 1937085 h 4598731"/>
                  <a:gd name="connsiteX66" fmla="*/ 3621484 w 5695651"/>
                  <a:gd name="connsiteY66" fmla="*/ 1913021 h 4598731"/>
                  <a:gd name="connsiteX67" fmla="*/ 3717737 w 5695651"/>
                  <a:gd name="connsiteY67" fmla="*/ 1888958 h 4598731"/>
                  <a:gd name="connsiteX68" fmla="*/ 3741800 w 5695651"/>
                  <a:gd name="connsiteY68" fmla="*/ 1852864 h 4598731"/>
                  <a:gd name="connsiteX69" fmla="*/ 3765863 w 5695651"/>
                  <a:gd name="connsiteY69" fmla="*/ 1828800 h 4598731"/>
                  <a:gd name="connsiteX70" fmla="*/ 3789926 w 5695651"/>
                  <a:gd name="connsiteY70" fmla="*/ 1744579 h 4598731"/>
                  <a:gd name="connsiteX71" fmla="*/ 3813989 w 5695651"/>
                  <a:gd name="connsiteY71" fmla="*/ 1660358 h 4598731"/>
                  <a:gd name="connsiteX72" fmla="*/ 3826021 w 5695651"/>
                  <a:gd name="connsiteY72" fmla="*/ 1576137 h 4598731"/>
                  <a:gd name="connsiteX73" fmla="*/ 3850084 w 5695651"/>
                  <a:gd name="connsiteY73" fmla="*/ 1528011 h 4598731"/>
                  <a:gd name="connsiteX74" fmla="*/ 3862115 w 5695651"/>
                  <a:gd name="connsiteY74" fmla="*/ 1491916 h 4598731"/>
                  <a:gd name="connsiteX75" fmla="*/ 3886179 w 5695651"/>
                  <a:gd name="connsiteY75" fmla="*/ 1467853 h 4598731"/>
                  <a:gd name="connsiteX76" fmla="*/ 3946337 w 5695651"/>
                  <a:gd name="connsiteY76" fmla="*/ 1407695 h 4598731"/>
                  <a:gd name="connsiteX77" fmla="*/ 3970400 w 5695651"/>
                  <a:gd name="connsiteY77" fmla="*/ 1371600 h 4598731"/>
                  <a:gd name="connsiteX78" fmla="*/ 4006494 w 5695651"/>
                  <a:gd name="connsiteY78" fmla="*/ 1359569 h 4598731"/>
                  <a:gd name="connsiteX79" fmla="*/ 4030558 w 5695651"/>
                  <a:gd name="connsiteY79" fmla="*/ 1335506 h 4598731"/>
                  <a:gd name="connsiteX80" fmla="*/ 4066652 w 5695651"/>
                  <a:gd name="connsiteY80" fmla="*/ 1311442 h 4598731"/>
                  <a:gd name="connsiteX81" fmla="*/ 4150873 w 5695651"/>
                  <a:gd name="connsiteY81" fmla="*/ 1203158 h 4598731"/>
                  <a:gd name="connsiteX82" fmla="*/ 4174937 w 5695651"/>
                  <a:gd name="connsiteY82" fmla="*/ 1179095 h 4598731"/>
                  <a:gd name="connsiteX83" fmla="*/ 4247126 w 5695651"/>
                  <a:gd name="connsiteY83" fmla="*/ 1130969 h 4598731"/>
                  <a:gd name="connsiteX84" fmla="*/ 4319315 w 5695651"/>
                  <a:gd name="connsiteY84" fmla="*/ 1058779 h 4598731"/>
                  <a:gd name="connsiteX85" fmla="*/ 4367442 w 5695651"/>
                  <a:gd name="connsiteY85" fmla="*/ 998621 h 4598731"/>
                  <a:gd name="connsiteX86" fmla="*/ 4379473 w 5695651"/>
                  <a:gd name="connsiteY86" fmla="*/ 962527 h 4598731"/>
                  <a:gd name="connsiteX87" fmla="*/ 4487758 w 5695651"/>
                  <a:gd name="connsiteY87" fmla="*/ 878306 h 4598731"/>
                  <a:gd name="connsiteX88" fmla="*/ 4559947 w 5695651"/>
                  <a:gd name="connsiteY88" fmla="*/ 842211 h 4598731"/>
                  <a:gd name="connsiteX89" fmla="*/ 4656200 w 5695651"/>
                  <a:gd name="connsiteY89" fmla="*/ 830179 h 4598731"/>
                  <a:gd name="connsiteX90" fmla="*/ 4704326 w 5695651"/>
                  <a:gd name="connsiteY90" fmla="*/ 782053 h 4598731"/>
                  <a:gd name="connsiteX91" fmla="*/ 4752452 w 5695651"/>
                  <a:gd name="connsiteY91" fmla="*/ 709864 h 4598731"/>
                  <a:gd name="connsiteX92" fmla="*/ 4776515 w 5695651"/>
                  <a:gd name="connsiteY92" fmla="*/ 673769 h 4598731"/>
                  <a:gd name="connsiteX93" fmla="*/ 4812610 w 5695651"/>
                  <a:gd name="connsiteY93" fmla="*/ 601579 h 4598731"/>
                  <a:gd name="connsiteX94" fmla="*/ 4824642 w 5695651"/>
                  <a:gd name="connsiteY94" fmla="*/ 565485 h 4598731"/>
                  <a:gd name="connsiteX95" fmla="*/ 4848705 w 5695651"/>
                  <a:gd name="connsiteY95" fmla="*/ 529390 h 4598731"/>
                  <a:gd name="connsiteX96" fmla="*/ 4860737 w 5695651"/>
                  <a:gd name="connsiteY96" fmla="*/ 493295 h 4598731"/>
                  <a:gd name="connsiteX97" fmla="*/ 4908863 w 5695651"/>
                  <a:gd name="connsiteY97" fmla="*/ 457200 h 4598731"/>
                  <a:gd name="connsiteX98" fmla="*/ 4944958 w 5695651"/>
                  <a:gd name="connsiteY98" fmla="*/ 409074 h 4598731"/>
                  <a:gd name="connsiteX99" fmla="*/ 4993084 w 5695651"/>
                  <a:gd name="connsiteY99" fmla="*/ 372979 h 4598731"/>
                  <a:gd name="connsiteX100" fmla="*/ 5029179 w 5695651"/>
                  <a:gd name="connsiteY100" fmla="*/ 324853 h 4598731"/>
                  <a:gd name="connsiteX101" fmla="*/ 5077305 w 5695651"/>
                  <a:gd name="connsiteY101" fmla="*/ 288758 h 4598731"/>
                  <a:gd name="connsiteX102" fmla="*/ 5101368 w 5695651"/>
                  <a:gd name="connsiteY102" fmla="*/ 252664 h 4598731"/>
                  <a:gd name="connsiteX103" fmla="*/ 5125431 w 5695651"/>
                  <a:gd name="connsiteY103" fmla="*/ 228600 h 4598731"/>
                  <a:gd name="connsiteX104" fmla="*/ 5137463 w 5695651"/>
                  <a:gd name="connsiteY104" fmla="*/ 192506 h 4598731"/>
                  <a:gd name="connsiteX105" fmla="*/ 5197621 w 5695651"/>
                  <a:gd name="connsiteY105" fmla="*/ 144379 h 4598731"/>
                  <a:gd name="connsiteX106" fmla="*/ 5366063 w 5695651"/>
                  <a:gd name="connsiteY106" fmla="*/ 108285 h 4598731"/>
                  <a:gd name="connsiteX107" fmla="*/ 5402158 w 5695651"/>
                  <a:gd name="connsiteY107" fmla="*/ 96253 h 4598731"/>
                  <a:gd name="connsiteX108" fmla="*/ 5426221 w 5695651"/>
                  <a:gd name="connsiteY108" fmla="*/ 60158 h 4598731"/>
                  <a:gd name="connsiteX109" fmla="*/ 5498410 w 5695651"/>
                  <a:gd name="connsiteY109" fmla="*/ 36095 h 4598731"/>
                  <a:gd name="connsiteX110" fmla="*/ 5570600 w 5695651"/>
                  <a:gd name="connsiteY110" fmla="*/ 12032 h 4598731"/>
                  <a:gd name="connsiteX111" fmla="*/ 5606694 w 5695651"/>
                  <a:gd name="connsiteY111" fmla="*/ 0 h 4598731"/>
                  <a:gd name="connsiteX112" fmla="*/ 5690915 w 5695651"/>
                  <a:gd name="connsiteY112" fmla="*/ 60158 h 4598731"/>
                  <a:gd name="connsiteX113" fmla="*/ 5693128 w 5695651"/>
                  <a:gd name="connsiteY113" fmla="*/ 4593350 h 4598731"/>
                  <a:gd name="connsiteX114" fmla="*/ 1603736 w 5695651"/>
                  <a:gd name="connsiteY114" fmla="*/ 4598731 h 4598731"/>
                  <a:gd name="connsiteX0" fmla="*/ 1603736 w 5699055"/>
                  <a:gd name="connsiteY0" fmla="*/ 4615408 h 4615408"/>
                  <a:gd name="connsiteX1" fmla="*/ 3376 w 5699055"/>
                  <a:gd name="connsiteY1" fmla="*/ 4608470 h 4615408"/>
                  <a:gd name="connsiteX2" fmla="*/ 0 w 5699055"/>
                  <a:gd name="connsiteY2" fmla="*/ 4438995 h 4615408"/>
                  <a:gd name="connsiteX3" fmla="*/ 288868 w 5699055"/>
                  <a:gd name="connsiteY3" fmla="*/ 4413548 h 4615408"/>
                  <a:gd name="connsiteX4" fmla="*/ 372958 w 5699055"/>
                  <a:gd name="connsiteY4" fmla="*/ 4372109 h 4615408"/>
                  <a:gd name="connsiteX5" fmla="*/ 445147 w 5699055"/>
                  <a:gd name="connsiteY5" fmla="*/ 4336014 h 4615408"/>
                  <a:gd name="connsiteX6" fmla="*/ 481242 w 5699055"/>
                  <a:gd name="connsiteY6" fmla="*/ 4323983 h 4615408"/>
                  <a:gd name="connsiteX7" fmla="*/ 541400 w 5699055"/>
                  <a:gd name="connsiteY7" fmla="*/ 4287888 h 4615408"/>
                  <a:gd name="connsiteX8" fmla="*/ 577494 w 5699055"/>
                  <a:gd name="connsiteY8" fmla="*/ 4263825 h 4615408"/>
                  <a:gd name="connsiteX9" fmla="*/ 601558 w 5699055"/>
                  <a:gd name="connsiteY9" fmla="*/ 4239762 h 4615408"/>
                  <a:gd name="connsiteX10" fmla="*/ 637652 w 5699055"/>
                  <a:gd name="connsiteY10" fmla="*/ 4227730 h 4615408"/>
                  <a:gd name="connsiteX11" fmla="*/ 685779 w 5699055"/>
                  <a:gd name="connsiteY11" fmla="*/ 4167572 h 4615408"/>
                  <a:gd name="connsiteX12" fmla="*/ 733905 w 5699055"/>
                  <a:gd name="connsiteY12" fmla="*/ 4119446 h 4615408"/>
                  <a:gd name="connsiteX13" fmla="*/ 794063 w 5699055"/>
                  <a:gd name="connsiteY13" fmla="*/ 4071319 h 4615408"/>
                  <a:gd name="connsiteX14" fmla="*/ 806094 w 5699055"/>
                  <a:gd name="connsiteY14" fmla="*/ 4035225 h 4615408"/>
                  <a:gd name="connsiteX15" fmla="*/ 866252 w 5699055"/>
                  <a:gd name="connsiteY15" fmla="*/ 3999130 h 4615408"/>
                  <a:gd name="connsiteX16" fmla="*/ 878284 w 5699055"/>
                  <a:gd name="connsiteY16" fmla="*/ 3963035 h 4615408"/>
                  <a:gd name="connsiteX17" fmla="*/ 914379 w 5699055"/>
                  <a:gd name="connsiteY17" fmla="*/ 3938972 h 4615408"/>
                  <a:gd name="connsiteX18" fmla="*/ 1022663 w 5699055"/>
                  <a:gd name="connsiteY18" fmla="*/ 3854751 h 4615408"/>
                  <a:gd name="connsiteX19" fmla="*/ 1094852 w 5699055"/>
                  <a:gd name="connsiteY19" fmla="*/ 3806625 h 4615408"/>
                  <a:gd name="connsiteX20" fmla="*/ 1130947 w 5699055"/>
                  <a:gd name="connsiteY20" fmla="*/ 3782562 h 4615408"/>
                  <a:gd name="connsiteX21" fmla="*/ 1215168 w 5699055"/>
                  <a:gd name="connsiteY21" fmla="*/ 3746467 h 4615408"/>
                  <a:gd name="connsiteX22" fmla="*/ 1287358 w 5699055"/>
                  <a:gd name="connsiteY22" fmla="*/ 3722404 h 4615408"/>
                  <a:gd name="connsiteX23" fmla="*/ 1323452 w 5699055"/>
                  <a:gd name="connsiteY23" fmla="*/ 3710372 h 4615408"/>
                  <a:gd name="connsiteX24" fmla="*/ 1515958 w 5699055"/>
                  <a:gd name="connsiteY24" fmla="*/ 3686309 h 4615408"/>
                  <a:gd name="connsiteX25" fmla="*/ 1648305 w 5699055"/>
                  <a:gd name="connsiteY25" fmla="*/ 3662246 h 4615408"/>
                  <a:gd name="connsiteX26" fmla="*/ 1720494 w 5699055"/>
                  <a:gd name="connsiteY26" fmla="*/ 3638183 h 4615408"/>
                  <a:gd name="connsiteX27" fmla="*/ 1756589 w 5699055"/>
                  <a:gd name="connsiteY27" fmla="*/ 3626151 h 4615408"/>
                  <a:gd name="connsiteX28" fmla="*/ 1792684 w 5699055"/>
                  <a:gd name="connsiteY28" fmla="*/ 3614119 h 4615408"/>
                  <a:gd name="connsiteX29" fmla="*/ 1852842 w 5699055"/>
                  <a:gd name="connsiteY29" fmla="*/ 3481772 h 4615408"/>
                  <a:gd name="connsiteX30" fmla="*/ 1876905 w 5699055"/>
                  <a:gd name="connsiteY30" fmla="*/ 3409583 h 4615408"/>
                  <a:gd name="connsiteX31" fmla="*/ 1888937 w 5699055"/>
                  <a:gd name="connsiteY31" fmla="*/ 3349425 h 4615408"/>
                  <a:gd name="connsiteX32" fmla="*/ 1913000 w 5699055"/>
                  <a:gd name="connsiteY32" fmla="*/ 3277235 h 4615408"/>
                  <a:gd name="connsiteX33" fmla="*/ 1925031 w 5699055"/>
                  <a:gd name="connsiteY33" fmla="*/ 3205046 h 4615408"/>
                  <a:gd name="connsiteX34" fmla="*/ 1949094 w 5699055"/>
                  <a:gd name="connsiteY34" fmla="*/ 3120825 h 4615408"/>
                  <a:gd name="connsiteX35" fmla="*/ 1961126 w 5699055"/>
                  <a:gd name="connsiteY35" fmla="*/ 3072698 h 4615408"/>
                  <a:gd name="connsiteX36" fmla="*/ 1985189 w 5699055"/>
                  <a:gd name="connsiteY36" fmla="*/ 3000509 h 4615408"/>
                  <a:gd name="connsiteX37" fmla="*/ 2009252 w 5699055"/>
                  <a:gd name="connsiteY37" fmla="*/ 2964414 h 4615408"/>
                  <a:gd name="connsiteX38" fmla="*/ 2045347 w 5699055"/>
                  <a:gd name="connsiteY38" fmla="*/ 2892225 h 4615408"/>
                  <a:gd name="connsiteX39" fmla="*/ 2081442 w 5699055"/>
                  <a:gd name="connsiteY39" fmla="*/ 2880193 h 4615408"/>
                  <a:gd name="connsiteX40" fmla="*/ 2117537 w 5699055"/>
                  <a:gd name="connsiteY40" fmla="*/ 2844098 h 4615408"/>
                  <a:gd name="connsiteX41" fmla="*/ 2225821 w 5699055"/>
                  <a:gd name="connsiteY41" fmla="*/ 2783941 h 4615408"/>
                  <a:gd name="connsiteX42" fmla="*/ 2310042 w 5699055"/>
                  <a:gd name="connsiteY42" fmla="*/ 2771909 h 4615408"/>
                  <a:gd name="connsiteX43" fmla="*/ 2418326 w 5699055"/>
                  <a:gd name="connsiteY43" fmla="*/ 2711751 h 4615408"/>
                  <a:gd name="connsiteX44" fmla="*/ 2454421 w 5699055"/>
                  <a:gd name="connsiteY44" fmla="*/ 2675656 h 4615408"/>
                  <a:gd name="connsiteX45" fmla="*/ 2502547 w 5699055"/>
                  <a:gd name="connsiteY45" fmla="*/ 2615498 h 4615408"/>
                  <a:gd name="connsiteX46" fmla="*/ 2538642 w 5699055"/>
                  <a:gd name="connsiteY46" fmla="*/ 2591435 h 4615408"/>
                  <a:gd name="connsiteX47" fmla="*/ 2598800 w 5699055"/>
                  <a:gd name="connsiteY47" fmla="*/ 2531277 h 4615408"/>
                  <a:gd name="connsiteX48" fmla="*/ 2695052 w 5699055"/>
                  <a:gd name="connsiteY48" fmla="*/ 2447056 h 4615408"/>
                  <a:gd name="connsiteX49" fmla="*/ 2767242 w 5699055"/>
                  <a:gd name="connsiteY49" fmla="*/ 2422993 h 4615408"/>
                  <a:gd name="connsiteX50" fmla="*/ 2803337 w 5699055"/>
                  <a:gd name="connsiteY50" fmla="*/ 2410962 h 4615408"/>
                  <a:gd name="connsiteX51" fmla="*/ 2839431 w 5699055"/>
                  <a:gd name="connsiteY51" fmla="*/ 2398930 h 4615408"/>
                  <a:gd name="connsiteX52" fmla="*/ 2911621 w 5699055"/>
                  <a:gd name="connsiteY52" fmla="*/ 2386898 h 4615408"/>
                  <a:gd name="connsiteX53" fmla="*/ 3007873 w 5699055"/>
                  <a:gd name="connsiteY53" fmla="*/ 2302677 h 4615408"/>
                  <a:gd name="connsiteX54" fmla="*/ 3031937 w 5699055"/>
                  <a:gd name="connsiteY54" fmla="*/ 2278614 h 4615408"/>
                  <a:gd name="connsiteX55" fmla="*/ 3092094 w 5699055"/>
                  <a:gd name="connsiteY55" fmla="*/ 2230488 h 4615408"/>
                  <a:gd name="connsiteX56" fmla="*/ 3104126 w 5699055"/>
                  <a:gd name="connsiteY56" fmla="*/ 2194393 h 4615408"/>
                  <a:gd name="connsiteX57" fmla="*/ 3176315 w 5699055"/>
                  <a:gd name="connsiteY57" fmla="*/ 2146267 h 4615408"/>
                  <a:gd name="connsiteX58" fmla="*/ 3212410 w 5699055"/>
                  <a:gd name="connsiteY58" fmla="*/ 2122204 h 4615408"/>
                  <a:gd name="connsiteX59" fmla="*/ 3248505 w 5699055"/>
                  <a:gd name="connsiteY59" fmla="*/ 2086109 h 4615408"/>
                  <a:gd name="connsiteX60" fmla="*/ 3320694 w 5699055"/>
                  <a:gd name="connsiteY60" fmla="*/ 2037983 h 4615408"/>
                  <a:gd name="connsiteX61" fmla="*/ 3344758 w 5699055"/>
                  <a:gd name="connsiteY61" fmla="*/ 2013919 h 4615408"/>
                  <a:gd name="connsiteX62" fmla="*/ 3416947 w 5699055"/>
                  <a:gd name="connsiteY62" fmla="*/ 1989856 h 4615408"/>
                  <a:gd name="connsiteX63" fmla="*/ 3453042 w 5699055"/>
                  <a:gd name="connsiteY63" fmla="*/ 1977825 h 4615408"/>
                  <a:gd name="connsiteX64" fmla="*/ 3489137 w 5699055"/>
                  <a:gd name="connsiteY64" fmla="*/ 1965793 h 4615408"/>
                  <a:gd name="connsiteX65" fmla="*/ 3549294 w 5699055"/>
                  <a:gd name="connsiteY65" fmla="*/ 1953762 h 4615408"/>
                  <a:gd name="connsiteX66" fmla="*/ 3621484 w 5699055"/>
                  <a:gd name="connsiteY66" fmla="*/ 1929698 h 4615408"/>
                  <a:gd name="connsiteX67" fmla="*/ 3717737 w 5699055"/>
                  <a:gd name="connsiteY67" fmla="*/ 1905635 h 4615408"/>
                  <a:gd name="connsiteX68" fmla="*/ 3741800 w 5699055"/>
                  <a:gd name="connsiteY68" fmla="*/ 1869541 h 4615408"/>
                  <a:gd name="connsiteX69" fmla="*/ 3765863 w 5699055"/>
                  <a:gd name="connsiteY69" fmla="*/ 1845477 h 4615408"/>
                  <a:gd name="connsiteX70" fmla="*/ 3789926 w 5699055"/>
                  <a:gd name="connsiteY70" fmla="*/ 1761256 h 4615408"/>
                  <a:gd name="connsiteX71" fmla="*/ 3813989 w 5699055"/>
                  <a:gd name="connsiteY71" fmla="*/ 1677035 h 4615408"/>
                  <a:gd name="connsiteX72" fmla="*/ 3826021 w 5699055"/>
                  <a:gd name="connsiteY72" fmla="*/ 1592814 h 4615408"/>
                  <a:gd name="connsiteX73" fmla="*/ 3850084 w 5699055"/>
                  <a:gd name="connsiteY73" fmla="*/ 1544688 h 4615408"/>
                  <a:gd name="connsiteX74" fmla="*/ 3862115 w 5699055"/>
                  <a:gd name="connsiteY74" fmla="*/ 1508593 h 4615408"/>
                  <a:gd name="connsiteX75" fmla="*/ 3886179 w 5699055"/>
                  <a:gd name="connsiteY75" fmla="*/ 1484530 h 4615408"/>
                  <a:gd name="connsiteX76" fmla="*/ 3946337 w 5699055"/>
                  <a:gd name="connsiteY76" fmla="*/ 1424372 h 4615408"/>
                  <a:gd name="connsiteX77" fmla="*/ 3970400 w 5699055"/>
                  <a:gd name="connsiteY77" fmla="*/ 1388277 h 4615408"/>
                  <a:gd name="connsiteX78" fmla="*/ 4006494 w 5699055"/>
                  <a:gd name="connsiteY78" fmla="*/ 1376246 h 4615408"/>
                  <a:gd name="connsiteX79" fmla="*/ 4030558 w 5699055"/>
                  <a:gd name="connsiteY79" fmla="*/ 1352183 h 4615408"/>
                  <a:gd name="connsiteX80" fmla="*/ 4066652 w 5699055"/>
                  <a:gd name="connsiteY80" fmla="*/ 1328119 h 4615408"/>
                  <a:gd name="connsiteX81" fmla="*/ 4150873 w 5699055"/>
                  <a:gd name="connsiteY81" fmla="*/ 1219835 h 4615408"/>
                  <a:gd name="connsiteX82" fmla="*/ 4174937 w 5699055"/>
                  <a:gd name="connsiteY82" fmla="*/ 1195772 h 4615408"/>
                  <a:gd name="connsiteX83" fmla="*/ 4247126 w 5699055"/>
                  <a:gd name="connsiteY83" fmla="*/ 1147646 h 4615408"/>
                  <a:gd name="connsiteX84" fmla="*/ 4319315 w 5699055"/>
                  <a:gd name="connsiteY84" fmla="*/ 1075456 h 4615408"/>
                  <a:gd name="connsiteX85" fmla="*/ 4367442 w 5699055"/>
                  <a:gd name="connsiteY85" fmla="*/ 1015298 h 4615408"/>
                  <a:gd name="connsiteX86" fmla="*/ 4379473 w 5699055"/>
                  <a:gd name="connsiteY86" fmla="*/ 979204 h 4615408"/>
                  <a:gd name="connsiteX87" fmla="*/ 4487758 w 5699055"/>
                  <a:gd name="connsiteY87" fmla="*/ 894983 h 4615408"/>
                  <a:gd name="connsiteX88" fmla="*/ 4559947 w 5699055"/>
                  <a:gd name="connsiteY88" fmla="*/ 858888 h 4615408"/>
                  <a:gd name="connsiteX89" fmla="*/ 4656200 w 5699055"/>
                  <a:gd name="connsiteY89" fmla="*/ 846856 h 4615408"/>
                  <a:gd name="connsiteX90" fmla="*/ 4704326 w 5699055"/>
                  <a:gd name="connsiteY90" fmla="*/ 798730 h 4615408"/>
                  <a:gd name="connsiteX91" fmla="*/ 4752452 w 5699055"/>
                  <a:gd name="connsiteY91" fmla="*/ 726541 h 4615408"/>
                  <a:gd name="connsiteX92" fmla="*/ 4776515 w 5699055"/>
                  <a:gd name="connsiteY92" fmla="*/ 690446 h 4615408"/>
                  <a:gd name="connsiteX93" fmla="*/ 4812610 w 5699055"/>
                  <a:gd name="connsiteY93" fmla="*/ 618256 h 4615408"/>
                  <a:gd name="connsiteX94" fmla="*/ 4824642 w 5699055"/>
                  <a:gd name="connsiteY94" fmla="*/ 582162 h 4615408"/>
                  <a:gd name="connsiteX95" fmla="*/ 4848705 w 5699055"/>
                  <a:gd name="connsiteY95" fmla="*/ 546067 h 4615408"/>
                  <a:gd name="connsiteX96" fmla="*/ 4860737 w 5699055"/>
                  <a:gd name="connsiteY96" fmla="*/ 509972 h 4615408"/>
                  <a:gd name="connsiteX97" fmla="*/ 4908863 w 5699055"/>
                  <a:gd name="connsiteY97" fmla="*/ 473877 h 4615408"/>
                  <a:gd name="connsiteX98" fmla="*/ 4944958 w 5699055"/>
                  <a:gd name="connsiteY98" fmla="*/ 425751 h 4615408"/>
                  <a:gd name="connsiteX99" fmla="*/ 4993084 w 5699055"/>
                  <a:gd name="connsiteY99" fmla="*/ 389656 h 4615408"/>
                  <a:gd name="connsiteX100" fmla="*/ 5029179 w 5699055"/>
                  <a:gd name="connsiteY100" fmla="*/ 341530 h 4615408"/>
                  <a:gd name="connsiteX101" fmla="*/ 5077305 w 5699055"/>
                  <a:gd name="connsiteY101" fmla="*/ 305435 h 4615408"/>
                  <a:gd name="connsiteX102" fmla="*/ 5101368 w 5699055"/>
                  <a:gd name="connsiteY102" fmla="*/ 269341 h 4615408"/>
                  <a:gd name="connsiteX103" fmla="*/ 5125431 w 5699055"/>
                  <a:gd name="connsiteY103" fmla="*/ 245277 h 4615408"/>
                  <a:gd name="connsiteX104" fmla="*/ 5137463 w 5699055"/>
                  <a:gd name="connsiteY104" fmla="*/ 209183 h 4615408"/>
                  <a:gd name="connsiteX105" fmla="*/ 5197621 w 5699055"/>
                  <a:gd name="connsiteY105" fmla="*/ 161056 h 4615408"/>
                  <a:gd name="connsiteX106" fmla="*/ 5366063 w 5699055"/>
                  <a:gd name="connsiteY106" fmla="*/ 124962 h 4615408"/>
                  <a:gd name="connsiteX107" fmla="*/ 5402158 w 5699055"/>
                  <a:gd name="connsiteY107" fmla="*/ 112930 h 4615408"/>
                  <a:gd name="connsiteX108" fmla="*/ 5426221 w 5699055"/>
                  <a:gd name="connsiteY108" fmla="*/ 76835 h 4615408"/>
                  <a:gd name="connsiteX109" fmla="*/ 5498410 w 5699055"/>
                  <a:gd name="connsiteY109" fmla="*/ 52772 h 4615408"/>
                  <a:gd name="connsiteX110" fmla="*/ 5570600 w 5699055"/>
                  <a:gd name="connsiteY110" fmla="*/ 28709 h 4615408"/>
                  <a:gd name="connsiteX111" fmla="*/ 5606694 w 5699055"/>
                  <a:gd name="connsiteY111" fmla="*/ 16677 h 4615408"/>
                  <a:gd name="connsiteX112" fmla="*/ 5699055 w 5699055"/>
                  <a:gd name="connsiteY112" fmla="*/ 22568 h 4615408"/>
                  <a:gd name="connsiteX113" fmla="*/ 5693128 w 5699055"/>
                  <a:gd name="connsiteY113" fmla="*/ 4610027 h 4615408"/>
                  <a:gd name="connsiteX114" fmla="*/ 1603736 w 5699055"/>
                  <a:gd name="connsiteY114" fmla="*/ 4615408 h 4615408"/>
                  <a:gd name="connsiteX0" fmla="*/ 1603736 w 5699055"/>
                  <a:gd name="connsiteY0" fmla="*/ 4598731 h 4598731"/>
                  <a:gd name="connsiteX1" fmla="*/ 3376 w 5699055"/>
                  <a:gd name="connsiteY1" fmla="*/ 4591793 h 4598731"/>
                  <a:gd name="connsiteX2" fmla="*/ 0 w 5699055"/>
                  <a:gd name="connsiteY2" fmla="*/ 4422318 h 4598731"/>
                  <a:gd name="connsiteX3" fmla="*/ 288868 w 5699055"/>
                  <a:gd name="connsiteY3" fmla="*/ 4396871 h 4598731"/>
                  <a:gd name="connsiteX4" fmla="*/ 372958 w 5699055"/>
                  <a:gd name="connsiteY4" fmla="*/ 4355432 h 4598731"/>
                  <a:gd name="connsiteX5" fmla="*/ 445147 w 5699055"/>
                  <a:gd name="connsiteY5" fmla="*/ 4319337 h 4598731"/>
                  <a:gd name="connsiteX6" fmla="*/ 481242 w 5699055"/>
                  <a:gd name="connsiteY6" fmla="*/ 4307306 h 4598731"/>
                  <a:gd name="connsiteX7" fmla="*/ 541400 w 5699055"/>
                  <a:gd name="connsiteY7" fmla="*/ 4271211 h 4598731"/>
                  <a:gd name="connsiteX8" fmla="*/ 577494 w 5699055"/>
                  <a:gd name="connsiteY8" fmla="*/ 4247148 h 4598731"/>
                  <a:gd name="connsiteX9" fmla="*/ 601558 w 5699055"/>
                  <a:gd name="connsiteY9" fmla="*/ 4223085 h 4598731"/>
                  <a:gd name="connsiteX10" fmla="*/ 637652 w 5699055"/>
                  <a:gd name="connsiteY10" fmla="*/ 4211053 h 4598731"/>
                  <a:gd name="connsiteX11" fmla="*/ 685779 w 5699055"/>
                  <a:gd name="connsiteY11" fmla="*/ 4150895 h 4598731"/>
                  <a:gd name="connsiteX12" fmla="*/ 733905 w 5699055"/>
                  <a:gd name="connsiteY12" fmla="*/ 4102769 h 4598731"/>
                  <a:gd name="connsiteX13" fmla="*/ 794063 w 5699055"/>
                  <a:gd name="connsiteY13" fmla="*/ 4054642 h 4598731"/>
                  <a:gd name="connsiteX14" fmla="*/ 806094 w 5699055"/>
                  <a:gd name="connsiteY14" fmla="*/ 4018548 h 4598731"/>
                  <a:gd name="connsiteX15" fmla="*/ 866252 w 5699055"/>
                  <a:gd name="connsiteY15" fmla="*/ 3982453 h 4598731"/>
                  <a:gd name="connsiteX16" fmla="*/ 878284 w 5699055"/>
                  <a:gd name="connsiteY16" fmla="*/ 3946358 h 4598731"/>
                  <a:gd name="connsiteX17" fmla="*/ 914379 w 5699055"/>
                  <a:gd name="connsiteY17" fmla="*/ 3922295 h 4598731"/>
                  <a:gd name="connsiteX18" fmla="*/ 1022663 w 5699055"/>
                  <a:gd name="connsiteY18" fmla="*/ 3838074 h 4598731"/>
                  <a:gd name="connsiteX19" fmla="*/ 1094852 w 5699055"/>
                  <a:gd name="connsiteY19" fmla="*/ 3789948 h 4598731"/>
                  <a:gd name="connsiteX20" fmla="*/ 1130947 w 5699055"/>
                  <a:gd name="connsiteY20" fmla="*/ 3765885 h 4598731"/>
                  <a:gd name="connsiteX21" fmla="*/ 1215168 w 5699055"/>
                  <a:gd name="connsiteY21" fmla="*/ 3729790 h 4598731"/>
                  <a:gd name="connsiteX22" fmla="*/ 1287358 w 5699055"/>
                  <a:gd name="connsiteY22" fmla="*/ 3705727 h 4598731"/>
                  <a:gd name="connsiteX23" fmla="*/ 1323452 w 5699055"/>
                  <a:gd name="connsiteY23" fmla="*/ 3693695 h 4598731"/>
                  <a:gd name="connsiteX24" fmla="*/ 1515958 w 5699055"/>
                  <a:gd name="connsiteY24" fmla="*/ 3669632 h 4598731"/>
                  <a:gd name="connsiteX25" fmla="*/ 1648305 w 5699055"/>
                  <a:gd name="connsiteY25" fmla="*/ 3645569 h 4598731"/>
                  <a:gd name="connsiteX26" fmla="*/ 1720494 w 5699055"/>
                  <a:gd name="connsiteY26" fmla="*/ 3621506 h 4598731"/>
                  <a:gd name="connsiteX27" fmla="*/ 1756589 w 5699055"/>
                  <a:gd name="connsiteY27" fmla="*/ 3609474 h 4598731"/>
                  <a:gd name="connsiteX28" fmla="*/ 1792684 w 5699055"/>
                  <a:gd name="connsiteY28" fmla="*/ 3597442 h 4598731"/>
                  <a:gd name="connsiteX29" fmla="*/ 1852842 w 5699055"/>
                  <a:gd name="connsiteY29" fmla="*/ 3465095 h 4598731"/>
                  <a:gd name="connsiteX30" fmla="*/ 1876905 w 5699055"/>
                  <a:gd name="connsiteY30" fmla="*/ 3392906 h 4598731"/>
                  <a:gd name="connsiteX31" fmla="*/ 1888937 w 5699055"/>
                  <a:gd name="connsiteY31" fmla="*/ 3332748 h 4598731"/>
                  <a:gd name="connsiteX32" fmla="*/ 1913000 w 5699055"/>
                  <a:gd name="connsiteY32" fmla="*/ 3260558 h 4598731"/>
                  <a:gd name="connsiteX33" fmla="*/ 1925031 w 5699055"/>
                  <a:gd name="connsiteY33" fmla="*/ 3188369 h 4598731"/>
                  <a:gd name="connsiteX34" fmla="*/ 1949094 w 5699055"/>
                  <a:gd name="connsiteY34" fmla="*/ 3104148 h 4598731"/>
                  <a:gd name="connsiteX35" fmla="*/ 1961126 w 5699055"/>
                  <a:gd name="connsiteY35" fmla="*/ 3056021 h 4598731"/>
                  <a:gd name="connsiteX36" fmla="*/ 1985189 w 5699055"/>
                  <a:gd name="connsiteY36" fmla="*/ 2983832 h 4598731"/>
                  <a:gd name="connsiteX37" fmla="*/ 2009252 w 5699055"/>
                  <a:gd name="connsiteY37" fmla="*/ 2947737 h 4598731"/>
                  <a:gd name="connsiteX38" fmla="*/ 2045347 w 5699055"/>
                  <a:gd name="connsiteY38" fmla="*/ 2875548 h 4598731"/>
                  <a:gd name="connsiteX39" fmla="*/ 2081442 w 5699055"/>
                  <a:gd name="connsiteY39" fmla="*/ 2863516 h 4598731"/>
                  <a:gd name="connsiteX40" fmla="*/ 2117537 w 5699055"/>
                  <a:gd name="connsiteY40" fmla="*/ 2827421 h 4598731"/>
                  <a:gd name="connsiteX41" fmla="*/ 2225821 w 5699055"/>
                  <a:gd name="connsiteY41" fmla="*/ 2767264 h 4598731"/>
                  <a:gd name="connsiteX42" fmla="*/ 2310042 w 5699055"/>
                  <a:gd name="connsiteY42" fmla="*/ 2755232 h 4598731"/>
                  <a:gd name="connsiteX43" fmla="*/ 2418326 w 5699055"/>
                  <a:gd name="connsiteY43" fmla="*/ 2695074 h 4598731"/>
                  <a:gd name="connsiteX44" fmla="*/ 2454421 w 5699055"/>
                  <a:gd name="connsiteY44" fmla="*/ 2658979 h 4598731"/>
                  <a:gd name="connsiteX45" fmla="*/ 2502547 w 5699055"/>
                  <a:gd name="connsiteY45" fmla="*/ 2598821 h 4598731"/>
                  <a:gd name="connsiteX46" fmla="*/ 2538642 w 5699055"/>
                  <a:gd name="connsiteY46" fmla="*/ 2574758 h 4598731"/>
                  <a:gd name="connsiteX47" fmla="*/ 2598800 w 5699055"/>
                  <a:gd name="connsiteY47" fmla="*/ 2514600 h 4598731"/>
                  <a:gd name="connsiteX48" fmla="*/ 2695052 w 5699055"/>
                  <a:gd name="connsiteY48" fmla="*/ 2430379 h 4598731"/>
                  <a:gd name="connsiteX49" fmla="*/ 2767242 w 5699055"/>
                  <a:gd name="connsiteY49" fmla="*/ 2406316 h 4598731"/>
                  <a:gd name="connsiteX50" fmla="*/ 2803337 w 5699055"/>
                  <a:gd name="connsiteY50" fmla="*/ 2394285 h 4598731"/>
                  <a:gd name="connsiteX51" fmla="*/ 2839431 w 5699055"/>
                  <a:gd name="connsiteY51" fmla="*/ 2382253 h 4598731"/>
                  <a:gd name="connsiteX52" fmla="*/ 2911621 w 5699055"/>
                  <a:gd name="connsiteY52" fmla="*/ 2370221 h 4598731"/>
                  <a:gd name="connsiteX53" fmla="*/ 3007873 w 5699055"/>
                  <a:gd name="connsiteY53" fmla="*/ 2286000 h 4598731"/>
                  <a:gd name="connsiteX54" fmla="*/ 3031937 w 5699055"/>
                  <a:gd name="connsiteY54" fmla="*/ 2261937 h 4598731"/>
                  <a:gd name="connsiteX55" fmla="*/ 3092094 w 5699055"/>
                  <a:gd name="connsiteY55" fmla="*/ 2213811 h 4598731"/>
                  <a:gd name="connsiteX56" fmla="*/ 3104126 w 5699055"/>
                  <a:gd name="connsiteY56" fmla="*/ 2177716 h 4598731"/>
                  <a:gd name="connsiteX57" fmla="*/ 3176315 w 5699055"/>
                  <a:gd name="connsiteY57" fmla="*/ 2129590 h 4598731"/>
                  <a:gd name="connsiteX58" fmla="*/ 3212410 w 5699055"/>
                  <a:gd name="connsiteY58" fmla="*/ 2105527 h 4598731"/>
                  <a:gd name="connsiteX59" fmla="*/ 3248505 w 5699055"/>
                  <a:gd name="connsiteY59" fmla="*/ 2069432 h 4598731"/>
                  <a:gd name="connsiteX60" fmla="*/ 3320694 w 5699055"/>
                  <a:gd name="connsiteY60" fmla="*/ 2021306 h 4598731"/>
                  <a:gd name="connsiteX61" fmla="*/ 3344758 w 5699055"/>
                  <a:gd name="connsiteY61" fmla="*/ 1997242 h 4598731"/>
                  <a:gd name="connsiteX62" fmla="*/ 3416947 w 5699055"/>
                  <a:gd name="connsiteY62" fmla="*/ 1973179 h 4598731"/>
                  <a:gd name="connsiteX63" fmla="*/ 3453042 w 5699055"/>
                  <a:gd name="connsiteY63" fmla="*/ 1961148 h 4598731"/>
                  <a:gd name="connsiteX64" fmla="*/ 3489137 w 5699055"/>
                  <a:gd name="connsiteY64" fmla="*/ 1949116 h 4598731"/>
                  <a:gd name="connsiteX65" fmla="*/ 3549294 w 5699055"/>
                  <a:gd name="connsiteY65" fmla="*/ 1937085 h 4598731"/>
                  <a:gd name="connsiteX66" fmla="*/ 3621484 w 5699055"/>
                  <a:gd name="connsiteY66" fmla="*/ 1913021 h 4598731"/>
                  <a:gd name="connsiteX67" fmla="*/ 3717737 w 5699055"/>
                  <a:gd name="connsiteY67" fmla="*/ 1888958 h 4598731"/>
                  <a:gd name="connsiteX68" fmla="*/ 3741800 w 5699055"/>
                  <a:gd name="connsiteY68" fmla="*/ 1852864 h 4598731"/>
                  <a:gd name="connsiteX69" fmla="*/ 3765863 w 5699055"/>
                  <a:gd name="connsiteY69" fmla="*/ 1828800 h 4598731"/>
                  <a:gd name="connsiteX70" fmla="*/ 3789926 w 5699055"/>
                  <a:gd name="connsiteY70" fmla="*/ 1744579 h 4598731"/>
                  <a:gd name="connsiteX71" fmla="*/ 3813989 w 5699055"/>
                  <a:gd name="connsiteY71" fmla="*/ 1660358 h 4598731"/>
                  <a:gd name="connsiteX72" fmla="*/ 3826021 w 5699055"/>
                  <a:gd name="connsiteY72" fmla="*/ 1576137 h 4598731"/>
                  <a:gd name="connsiteX73" fmla="*/ 3850084 w 5699055"/>
                  <a:gd name="connsiteY73" fmla="*/ 1528011 h 4598731"/>
                  <a:gd name="connsiteX74" fmla="*/ 3862115 w 5699055"/>
                  <a:gd name="connsiteY74" fmla="*/ 1491916 h 4598731"/>
                  <a:gd name="connsiteX75" fmla="*/ 3886179 w 5699055"/>
                  <a:gd name="connsiteY75" fmla="*/ 1467853 h 4598731"/>
                  <a:gd name="connsiteX76" fmla="*/ 3946337 w 5699055"/>
                  <a:gd name="connsiteY76" fmla="*/ 1407695 h 4598731"/>
                  <a:gd name="connsiteX77" fmla="*/ 3970400 w 5699055"/>
                  <a:gd name="connsiteY77" fmla="*/ 1371600 h 4598731"/>
                  <a:gd name="connsiteX78" fmla="*/ 4006494 w 5699055"/>
                  <a:gd name="connsiteY78" fmla="*/ 1359569 h 4598731"/>
                  <a:gd name="connsiteX79" fmla="*/ 4030558 w 5699055"/>
                  <a:gd name="connsiteY79" fmla="*/ 1335506 h 4598731"/>
                  <a:gd name="connsiteX80" fmla="*/ 4066652 w 5699055"/>
                  <a:gd name="connsiteY80" fmla="*/ 1311442 h 4598731"/>
                  <a:gd name="connsiteX81" fmla="*/ 4150873 w 5699055"/>
                  <a:gd name="connsiteY81" fmla="*/ 1203158 h 4598731"/>
                  <a:gd name="connsiteX82" fmla="*/ 4174937 w 5699055"/>
                  <a:gd name="connsiteY82" fmla="*/ 1179095 h 4598731"/>
                  <a:gd name="connsiteX83" fmla="*/ 4247126 w 5699055"/>
                  <a:gd name="connsiteY83" fmla="*/ 1130969 h 4598731"/>
                  <a:gd name="connsiteX84" fmla="*/ 4319315 w 5699055"/>
                  <a:gd name="connsiteY84" fmla="*/ 1058779 h 4598731"/>
                  <a:gd name="connsiteX85" fmla="*/ 4367442 w 5699055"/>
                  <a:gd name="connsiteY85" fmla="*/ 998621 h 4598731"/>
                  <a:gd name="connsiteX86" fmla="*/ 4379473 w 5699055"/>
                  <a:gd name="connsiteY86" fmla="*/ 962527 h 4598731"/>
                  <a:gd name="connsiteX87" fmla="*/ 4487758 w 5699055"/>
                  <a:gd name="connsiteY87" fmla="*/ 878306 h 4598731"/>
                  <a:gd name="connsiteX88" fmla="*/ 4559947 w 5699055"/>
                  <a:gd name="connsiteY88" fmla="*/ 842211 h 4598731"/>
                  <a:gd name="connsiteX89" fmla="*/ 4656200 w 5699055"/>
                  <a:gd name="connsiteY89" fmla="*/ 830179 h 4598731"/>
                  <a:gd name="connsiteX90" fmla="*/ 4704326 w 5699055"/>
                  <a:gd name="connsiteY90" fmla="*/ 782053 h 4598731"/>
                  <a:gd name="connsiteX91" fmla="*/ 4752452 w 5699055"/>
                  <a:gd name="connsiteY91" fmla="*/ 709864 h 4598731"/>
                  <a:gd name="connsiteX92" fmla="*/ 4776515 w 5699055"/>
                  <a:gd name="connsiteY92" fmla="*/ 673769 h 4598731"/>
                  <a:gd name="connsiteX93" fmla="*/ 4812610 w 5699055"/>
                  <a:gd name="connsiteY93" fmla="*/ 601579 h 4598731"/>
                  <a:gd name="connsiteX94" fmla="*/ 4824642 w 5699055"/>
                  <a:gd name="connsiteY94" fmla="*/ 565485 h 4598731"/>
                  <a:gd name="connsiteX95" fmla="*/ 4848705 w 5699055"/>
                  <a:gd name="connsiteY95" fmla="*/ 529390 h 4598731"/>
                  <a:gd name="connsiteX96" fmla="*/ 4860737 w 5699055"/>
                  <a:gd name="connsiteY96" fmla="*/ 493295 h 4598731"/>
                  <a:gd name="connsiteX97" fmla="*/ 4908863 w 5699055"/>
                  <a:gd name="connsiteY97" fmla="*/ 457200 h 4598731"/>
                  <a:gd name="connsiteX98" fmla="*/ 4944958 w 5699055"/>
                  <a:gd name="connsiteY98" fmla="*/ 409074 h 4598731"/>
                  <a:gd name="connsiteX99" fmla="*/ 4993084 w 5699055"/>
                  <a:gd name="connsiteY99" fmla="*/ 372979 h 4598731"/>
                  <a:gd name="connsiteX100" fmla="*/ 5029179 w 5699055"/>
                  <a:gd name="connsiteY100" fmla="*/ 324853 h 4598731"/>
                  <a:gd name="connsiteX101" fmla="*/ 5077305 w 5699055"/>
                  <a:gd name="connsiteY101" fmla="*/ 288758 h 4598731"/>
                  <a:gd name="connsiteX102" fmla="*/ 5101368 w 5699055"/>
                  <a:gd name="connsiteY102" fmla="*/ 252664 h 4598731"/>
                  <a:gd name="connsiteX103" fmla="*/ 5125431 w 5699055"/>
                  <a:gd name="connsiteY103" fmla="*/ 228600 h 4598731"/>
                  <a:gd name="connsiteX104" fmla="*/ 5137463 w 5699055"/>
                  <a:gd name="connsiteY104" fmla="*/ 192506 h 4598731"/>
                  <a:gd name="connsiteX105" fmla="*/ 5197621 w 5699055"/>
                  <a:gd name="connsiteY105" fmla="*/ 144379 h 4598731"/>
                  <a:gd name="connsiteX106" fmla="*/ 5366063 w 5699055"/>
                  <a:gd name="connsiteY106" fmla="*/ 108285 h 4598731"/>
                  <a:gd name="connsiteX107" fmla="*/ 5402158 w 5699055"/>
                  <a:gd name="connsiteY107" fmla="*/ 96253 h 4598731"/>
                  <a:gd name="connsiteX108" fmla="*/ 5426221 w 5699055"/>
                  <a:gd name="connsiteY108" fmla="*/ 60158 h 4598731"/>
                  <a:gd name="connsiteX109" fmla="*/ 5498410 w 5699055"/>
                  <a:gd name="connsiteY109" fmla="*/ 36095 h 4598731"/>
                  <a:gd name="connsiteX110" fmla="*/ 5570600 w 5699055"/>
                  <a:gd name="connsiteY110" fmla="*/ 12032 h 4598731"/>
                  <a:gd name="connsiteX111" fmla="*/ 5606694 w 5699055"/>
                  <a:gd name="connsiteY111" fmla="*/ 0 h 4598731"/>
                  <a:gd name="connsiteX112" fmla="*/ 5699055 w 5699055"/>
                  <a:gd name="connsiteY112" fmla="*/ 5891 h 4598731"/>
                  <a:gd name="connsiteX113" fmla="*/ 5693128 w 5699055"/>
                  <a:gd name="connsiteY113" fmla="*/ 4593350 h 4598731"/>
                  <a:gd name="connsiteX114" fmla="*/ 1603736 w 5699055"/>
                  <a:gd name="connsiteY114" fmla="*/ 4598731 h 4598731"/>
                  <a:gd name="connsiteX0" fmla="*/ 1603736 w 5701769"/>
                  <a:gd name="connsiteY0" fmla="*/ 4598731 h 4598731"/>
                  <a:gd name="connsiteX1" fmla="*/ 3376 w 5701769"/>
                  <a:gd name="connsiteY1" fmla="*/ 4591793 h 4598731"/>
                  <a:gd name="connsiteX2" fmla="*/ 0 w 5701769"/>
                  <a:gd name="connsiteY2" fmla="*/ 4422318 h 4598731"/>
                  <a:gd name="connsiteX3" fmla="*/ 288868 w 5701769"/>
                  <a:gd name="connsiteY3" fmla="*/ 4396871 h 4598731"/>
                  <a:gd name="connsiteX4" fmla="*/ 372958 w 5701769"/>
                  <a:gd name="connsiteY4" fmla="*/ 4355432 h 4598731"/>
                  <a:gd name="connsiteX5" fmla="*/ 445147 w 5701769"/>
                  <a:gd name="connsiteY5" fmla="*/ 4319337 h 4598731"/>
                  <a:gd name="connsiteX6" fmla="*/ 481242 w 5701769"/>
                  <a:gd name="connsiteY6" fmla="*/ 4307306 h 4598731"/>
                  <a:gd name="connsiteX7" fmla="*/ 541400 w 5701769"/>
                  <a:gd name="connsiteY7" fmla="*/ 4271211 h 4598731"/>
                  <a:gd name="connsiteX8" fmla="*/ 577494 w 5701769"/>
                  <a:gd name="connsiteY8" fmla="*/ 4247148 h 4598731"/>
                  <a:gd name="connsiteX9" fmla="*/ 601558 w 5701769"/>
                  <a:gd name="connsiteY9" fmla="*/ 4223085 h 4598731"/>
                  <a:gd name="connsiteX10" fmla="*/ 637652 w 5701769"/>
                  <a:gd name="connsiteY10" fmla="*/ 4211053 h 4598731"/>
                  <a:gd name="connsiteX11" fmla="*/ 685779 w 5701769"/>
                  <a:gd name="connsiteY11" fmla="*/ 4150895 h 4598731"/>
                  <a:gd name="connsiteX12" fmla="*/ 733905 w 5701769"/>
                  <a:gd name="connsiteY12" fmla="*/ 4102769 h 4598731"/>
                  <a:gd name="connsiteX13" fmla="*/ 794063 w 5701769"/>
                  <a:gd name="connsiteY13" fmla="*/ 4054642 h 4598731"/>
                  <a:gd name="connsiteX14" fmla="*/ 806094 w 5701769"/>
                  <a:gd name="connsiteY14" fmla="*/ 4018548 h 4598731"/>
                  <a:gd name="connsiteX15" fmla="*/ 866252 w 5701769"/>
                  <a:gd name="connsiteY15" fmla="*/ 3982453 h 4598731"/>
                  <a:gd name="connsiteX16" fmla="*/ 878284 w 5701769"/>
                  <a:gd name="connsiteY16" fmla="*/ 3946358 h 4598731"/>
                  <a:gd name="connsiteX17" fmla="*/ 914379 w 5701769"/>
                  <a:gd name="connsiteY17" fmla="*/ 3922295 h 4598731"/>
                  <a:gd name="connsiteX18" fmla="*/ 1022663 w 5701769"/>
                  <a:gd name="connsiteY18" fmla="*/ 3838074 h 4598731"/>
                  <a:gd name="connsiteX19" fmla="*/ 1094852 w 5701769"/>
                  <a:gd name="connsiteY19" fmla="*/ 3789948 h 4598731"/>
                  <a:gd name="connsiteX20" fmla="*/ 1130947 w 5701769"/>
                  <a:gd name="connsiteY20" fmla="*/ 3765885 h 4598731"/>
                  <a:gd name="connsiteX21" fmla="*/ 1215168 w 5701769"/>
                  <a:gd name="connsiteY21" fmla="*/ 3729790 h 4598731"/>
                  <a:gd name="connsiteX22" fmla="*/ 1287358 w 5701769"/>
                  <a:gd name="connsiteY22" fmla="*/ 3705727 h 4598731"/>
                  <a:gd name="connsiteX23" fmla="*/ 1323452 w 5701769"/>
                  <a:gd name="connsiteY23" fmla="*/ 3693695 h 4598731"/>
                  <a:gd name="connsiteX24" fmla="*/ 1515958 w 5701769"/>
                  <a:gd name="connsiteY24" fmla="*/ 3669632 h 4598731"/>
                  <a:gd name="connsiteX25" fmla="*/ 1648305 w 5701769"/>
                  <a:gd name="connsiteY25" fmla="*/ 3645569 h 4598731"/>
                  <a:gd name="connsiteX26" fmla="*/ 1720494 w 5701769"/>
                  <a:gd name="connsiteY26" fmla="*/ 3621506 h 4598731"/>
                  <a:gd name="connsiteX27" fmla="*/ 1756589 w 5701769"/>
                  <a:gd name="connsiteY27" fmla="*/ 3609474 h 4598731"/>
                  <a:gd name="connsiteX28" fmla="*/ 1792684 w 5701769"/>
                  <a:gd name="connsiteY28" fmla="*/ 3597442 h 4598731"/>
                  <a:gd name="connsiteX29" fmla="*/ 1852842 w 5701769"/>
                  <a:gd name="connsiteY29" fmla="*/ 3465095 h 4598731"/>
                  <a:gd name="connsiteX30" fmla="*/ 1876905 w 5701769"/>
                  <a:gd name="connsiteY30" fmla="*/ 3392906 h 4598731"/>
                  <a:gd name="connsiteX31" fmla="*/ 1888937 w 5701769"/>
                  <a:gd name="connsiteY31" fmla="*/ 3332748 h 4598731"/>
                  <a:gd name="connsiteX32" fmla="*/ 1913000 w 5701769"/>
                  <a:gd name="connsiteY32" fmla="*/ 3260558 h 4598731"/>
                  <a:gd name="connsiteX33" fmla="*/ 1925031 w 5701769"/>
                  <a:gd name="connsiteY33" fmla="*/ 3188369 h 4598731"/>
                  <a:gd name="connsiteX34" fmla="*/ 1949094 w 5701769"/>
                  <a:gd name="connsiteY34" fmla="*/ 3104148 h 4598731"/>
                  <a:gd name="connsiteX35" fmla="*/ 1961126 w 5701769"/>
                  <a:gd name="connsiteY35" fmla="*/ 3056021 h 4598731"/>
                  <a:gd name="connsiteX36" fmla="*/ 1985189 w 5701769"/>
                  <a:gd name="connsiteY36" fmla="*/ 2983832 h 4598731"/>
                  <a:gd name="connsiteX37" fmla="*/ 2009252 w 5701769"/>
                  <a:gd name="connsiteY37" fmla="*/ 2947737 h 4598731"/>
                  <a:gd name="connsiteX38" fmla="*/ 2045347 w 5701769"/>
                  <a:gd name="connsiteY38" fmla="*/ 2875548 h 4598731"/>
                  <a:gd name="connsiteX39" fmla="*/ 2081442 w 5701769"/>
                  <a:gd name="connsiteY39" fmla="*/ 2863516 h 4598731"/>
                  <a:gd name="connsiteX40" fmla="*/ 2117537 w 5701769"/>
                  <a:gd name="connsiteY40" fmla="*/ 2827421 h 4598731"/>
                  <a:gd name="connsiteX41" fmla="*/ 2225821 w 5701769"/>
                  <a:gd name="connsiteY41" fmla="*/ 2767264 h 4598731"/>
                  <a:gd name="connsiteX42" fmla="*/ 2310042 w 5701769"/>
                  <a:gd name="connsiteY42" fmla="*/ 2755232 h 4598731"/>
                  <a:gd name="connsiteX43" fmla="*/ 2418326 w 5701769"/>
                  <a:gd name="connsiteY43" fmla="*/ 2695074 h 4598731"/>
                  <a:gd name="connsiteX44" fmla="*/ 2454421 w 5701769"/>
                  <a:gd name="connsiteY44" fmla="*/ 2658979 h 4598731"/>
                  <a:gd name="connsiteX45" fmla="*/ 2502547 w 5701769"/>
                  <a:gd name="connsiteY45" fmla="*/ 2598821 h 4598731"/>
                  <a:gd name="connsiteX46" fmla="*/ 2538642 w 5701769"/>
                  <a:gd name="connsiteY46" fmla="*/ 2574758 h 4598731"/>
                  <a:gd name="connsiteX47" fmla="*/ 2598800 w 5701769"/>
                  <a:gd name="connsiteY47" fmla="*/ 2514600 h 4598731"/>
                  <a:gd name="connsiteX48" fmla="*/ 2695052 w 5701769"/>
                  <a:gd name="connsiteY48" fmla="*/ 2430379 h 4598731"/>
                  <a:gd name="connsiteX49" fmla="*/ 2767242 w 5701769"/>
                  <a:gd name="connsiteY49" fmla="*/ 2406316 h 4598731"/>
                  <a:gd name="connsiteX50" fmla="*/ 2803337 w 5701769"/>
                  <a:gd name="connsiteY50" fmla="*/ 2394285 h 4598731"/>
                  <a:gd name="connsiteX51" fmla="*/ 2839431 w 5701769"/>
                  <a:gd name="connsiteY51" fmla="*/ 2382253 h 4598731"/>
                  <a:gd name="connsiteX52" fmla="*/ 2911621 w 5701769"/>
                  <a:gd name="connsiteY52" fmla="*/ 2370221 h 4598731"/>
                  <a:gd name="connsiteX53" fmla="*/ 3007873 w 5701769"/>
                  <a:gd name="connsiteY53" fmla="*/ 2286000 h 4598731"/>
                  <a:gd name="connsiteX54" fmla="*/ 3031937 w 5701769"/>
                  <a:gd name="connsiteY54" fmla="*/ 2261937 h 4598731"/>
                  <a:gd name="connsiteX55" fmla="*/ 3092094 w 5701769"/>
                  <a:gd name="connsiteY55" fmla="*/ 2213811 h 4598731"/>
                  <a:gd name="connsiteX56" fmla="*/ 3104126 w 5701769"/>
                  <a:gd name="connsiteY56" fmla="*/ 2177716 h 4598731"/>
                  <a:gd name="connsiteX57" fmla="*/ 3176315 w 5701769"/>
                  <a:gd name="connsiteY57" fmla="*/ 2129590 h 4598731"/>
                  <a:gd name="connsiteX58" fmla="*/ 3212410 w 5701769"/>
                  <a:gd name="connsiteY58" fmla="*/ 2105527 h 4598731"/>
                  <a:gd name="connsiteX59" fmla="*/ 3248505 w 5701769"/>
                  <a:gd name="connsiteY59" fmla="*/ 2069432 h 4598731"/>
                  <a:gd name="connsiteX60" fmla="*/ 3320694 w 5701769"/>
                  <a:gd name="connsiteY60" fmla="*/ 2021306 h 4598731"/>
                  <a:gd name="connsiteX61" fmla="*/ 3344758 w 5701769"/>
                  <a:gd name="connsiteY61" fmla="*/ 1997242 h 4598731"/>
                  <a:gd name="connsiteX62" fmla="*/ 3416947 w 5701769"/>
                  <a:gd name="connsiteY62" fmla="*/ 1973179 h 4598731"/>
                  <a:gd name="connsiteX63" fmla="*/ 3453042 w 5701769"/>
                  <a:gd name="connsiteY63" fmla="*/ 1961148 h 4598731"/>
                  <a:gd name="connsiteX64" fmla="*/ 3489137 w 5701769"/>
                  <a:gd name="connsiteY64" fmla="*/ 1949116 h 4598731"/>
                  <a:gd name="connsiteX65" fmla="*/ 3549294 w 5701769"/>
                  <a:gd name="connsiteY65" fmla="*/ 1937085 h 4598731"/>
                  <a:gd name="connsiteX66" fmla="*/ 3621484 w 5701769"/>
                  <a:gd name="connsiteY66" fmla="*/ 1913021 h 4598731"/>
                  <a:gd name="connsiteX67" fmla="*/ 3717737 w 5701769"/>
                  <a:gd name="connsiteY67" fmla="*/ 1888958 h 4598731"/>
                  <a:gd name="connsiteX68" fmla="*/ 3741800 w 5701769"/>
                  <a:gd name="connsiteY68" fmla="*/ 1852864 h 4598731"/>
                  <a:gd name="connsiteX69" fmla="*/ 3765863 w 5701769"/>
                  <a:gd name="connsiteY69" fmla="*/ 1828800 h 4598731"/>
                  <a:gd name="connsiteX70" fmla="*/ 3789926 w 5701769"/>
                  <a:gd name="connsiteY70" fmla="*/ 1744579 h 4598731"/>
                  <a:gd name="connsiteX71" fmla="*/ 3813989 w 5701769"/>
                  <a:gd name="connsiteY71" fmla="*/ 1660358 h 4598731"/>
                  <a:gd name="connsiteX72" fmla="*/ 3826021 w 5701769"/>
                  <a:gd name="connsiteY72" fmla="*/ 1576137 h 4598731"/>
                  <a:gd name="connsiteX73" fmla="*/ 3850084 w 5701769"/>
                  <a:gd name="connsiteY73" fmla="*/ 1528011 h 4598731"/>
                  <a:gd name="connsiteX74" fmla="*/ 3862115 w 5701769"/>
                  <a:gd name="connsiteY74" fmla="*/ 1491916 h 4598731"/>
                  <a:gd name="connsiteX75" fmla="*/ 3886179 w 5701769"/>
                  <a:gd name="connsiteY75" fmla="*/ 1467853 h 4598731"/>
                  <a:gd name="connsiteX76" fmla="*/ 3946337 w 5701769"/>
                  <a:gd name="connsiteY76" fmla="*/ 1407695 h 4598731"/>
                  <a:gd name="connsiteX77" fmla="*/ 3970400 w 5701769"/>
                  <a:gd name="connsiteY77" fmla="*/ 1371600 h 4598731"/>
                  <a:gd name="connsiteX78" fmla="*/ 4006494 w 5701769"/>
                  <a:gd name="connsiteY78" fmla="*/ 1359569 h 4598731"/>
                  <a:gd name="connsiteX79" fmla="*/ 4030558 w 5701769"/>
                  <a:gd name="connsiteY79" fmla="*/ 1335506 h 4598731"/>
                  <a:gd name="connsiteX80" fmla="*/ 4066652 w 5701769"/>
                  <a:gd name="connsiteY80" fmla="*/ 1311442 h 4598731"/>
                  <a:gd name="connsiteX81" fmla="*/ 4150873 w 5701769"/>
                  <a:gd name="connsiteY81" fmla="*/ 1203158 h 4598731"/>
                  <a:gd name="connsiteX82" fmla="*/ 4174937 w 5701769"/>
                  <a:gd name="connsiteY82" fmla="*/ 1179095 h 4598731"/>
                  <a:gd name="connsiteX83" fmla="*/ 4247126 w 5701769"/>
                  <a:gd name="connsiteY83" fmla="*/ 1130969 h 4598731"/>
                  <a:gd name="connsiteX84" fmla="*/ 4319315 w 5701769"/>
                  <a:gd name="connsiteY84" fmla="*/ 1058779 h 4598731"/>
                  <a:gd name="connsiteX85" fmla="*/ 4367442 w 5701769"/>
                  <a:gd name="connsiteY85" fmla="*/ 998621 h 4598731"/>
                  <a:gd name="connsiteX86" fmla="*/ 4379473 w 5701769"/>
                  <a:gd name="connsiteY86" fmla="*/ 962527 h 4598731"/>
                  <a:gd name="connsiteX87" fmla="*/ 4487758 w 5701769"/>
                  <a:gd name="connsiteY87" fmla="*/ 878306 h 4598731"/>
                  <a:gd name="connsiteX88" fmla="*/ 4559947 w 5701769"/>
                  <a:gd name="connsiteY88" fmla="*/ 842211 h 4598731"/>
                  <a:gd name="connsiteX89" fmla="*/ 4656200 w 5701769"/>
                  <a:gd name="connsiteY89" fmla="*/ 830179 h 4598731"/>
                  <a:gd name="connsiteX90" fmla="*/ 4704326 w 5701769"/>
                  <a:gd name="connsiteY90" fmla="*/ 782053 h 4598731"/>
                  <a:gd name="connsiteX91" fmla="*/ 4752452 w 5701769"/>
                  <a:gd name="connsiteY91" fmla="*/ 709864 h 4598731"/>
                  <a:gd name="connsiteX92" fmla="*/ 4776515 w 5701769"/>
                  <a:gd name="connsiteY92" fmla="*/ 673769 h 4598731"/>
                  <a:gd name="connsiteX93" fmla="*/ 4812610 w 5701769"/>
                  <a:gd name="connsiteY93" fmla="*/ 601579 h 4598731"/>
                  <a:gd name="connsiteX94" fmla="*/ 4824642 w 5701769"/>
                  <a:gd name="connsiteY94" fmla="*/ 565485 h 4598731"/>
                  <a:gd name="connsiteX95" fmla="*/ 4848705 w 5701769"/>
                  <a:gd name="connsiteY95" fmla="*/ 529390 h 4598731"/>
                  <a:gd name="connsiteX96" fmla="*/ 4860737 w 5701769"/>
                  <a:gd name="connsiteY96" fmla="*/ 493295 h 4598731"/>
                  <a:gd name="connsiteX97" fmla="*/ 4908863 w 5701769"/>
                  <a:gd name="connsiteY97" fmla="*/ 457200 h 4598731"/>
                  <a:gd name="connsiteX98" fmla="*/ 4944958 w 5701769"/>
                  <a:gd name="connsiteY98" fmla="*/ 409074 h 4598731"/>
                  <a:gd name="connsiteX99" fmla="*/ 4993084 w 5701769"/>
                  <a:gd name="connsiteY99" fmla="*/ 372979 h 4598731"/>
                  <a:gd name="connsiteX100" fmla="*/ 5029179 w 5701769"/>
                  <a:gd name="connsiteY100" fmla="*/ 324853 h 4598731"/>
                  <a:gd name="connsiteX101" fmla="*/ 5077305 w 5701769"/>
                  <a:gd name="connsiteY101" fmla="*/ 288758 h 4598731"/>
                  <a:gd name="connsiteX102" fmla="*/ 5101368 w 5701769"/>
                  <a:gd name="connsiteY102" fmla="*/ 252664 h 4598731"/>
                  <a:gd name="connsiteX103" fmla="*/ 5125431 w 5701769"/>
                  <a:gd name="connsiteY103" fmla="*/ 228600 h 4598731"/>
                  <a:gd name="connsiteX104" fmla="*/ 5137463 w 5701769"/>
                  <a:gd name="connsiteY104" fmla="*/ 192506 h 4598731"/>
                  <a:gd name="connsiteX105" fmla="*/ 5197621 w 5701769"/>
                  <a:gd name="connsiteY105" fmla="*/ 144379 h 4598731"/>
                  <a:gd name="connsiteX106" fmla="*/ 5366063 w 5701769"/>
                  <a:gd name="connsiteY106" fmla="*/ 108285 h 4598731"/>
                  <a:gd name="connsiteX107" fmla="*/ 5402158 w 5701769"/>
                  <a:gd name="connsiteY107" fmla="*/ 96253 h 4598731"/>
                  <a:gd name="connsiteX108" fmla="*/ 5426221 w 5701769"/>
                  <a:gd name="connsiteY108" fmla="*/ 60158 h 4598731"/>
                  <a:gd name="connsiteX109" fmla="*/ 5498410 w 5701769"/>
                  <a:gd name="connsiteY109" fmla="*/ 36095 h 4598731"/>
                  <a:gd name="connsiteX110" fmla="*/ 5570600 w 5701769"/>
                  <a:gd name="connsiteY110" fmla="*/ 12032 h 4598731"/>
                  <a:gd name="connsiteX111" fmla="*/ 5606694 w 5701769"/>
                  <a:gd name="connsiteY111" fmla="*/ 0 h 4598731"/>
                  <a:gd name="connsiteX112" fmla="*/ 5701769 w 5701769"/>
                  <a:gd name="connsiteY112" fmla="*/ 5891 h 4598731"/>
                  <a:gd name="connsiteX113" fmla="*/ 5693128 w 5701769"/>
                  <a:gd name="connsiteY113" fmla="*/ 4593350 h 4598731"/>
                  <a:gd name="connsiteX114" fmla="*/ 1603736 w 5701769"/>
                  <a:gd name="connsiteY114" fmla="*/ 4598731 h 4598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</a:cxnLst>
                <a:rect l="l" t="t" r="r" b="b"/>
                <a:pathLst>
                  <a:path w="5701769" h="4598731">
                    <a:moveTo>
                      <a:pt x="1603736" y="4598731"/>
                    </a:moveTo>
                    <a:lnTo>
                      <a:pt x="3376" y="4591793"/>
                    </a:lnTo>
                    <a:cubicBezTo>
                      <a:pt x="3250" y="4544362"/>
                      <a:pt x="1689" y="4502138"/>
                      <a:pt x="0" y="4422318"/>
                    </a:cubicBezTo>
                    <a:cubicBezTo>
                      <a:pt x="76860" y="4404018"/>
                      <a:pt x="226708" y="4408019"/>
                      <a:pt x="288868" y="4396871"/>
                    </a:cubicBezTo>
                    <a:cubicBezTo>
                      <a:pt x="351028" y="4363330"/>
                      <a:pt x="346912" y="4368354"/>
                      <a:pt x="372958" y="4355432"/>
                    </a:cubicBezTo>
                    <a:lnTo>
                      <a:pt x="445147" y="4319337"/>
                    </a:lnTo>
                    <a:cubicBezTo>
                      <a:pt x="456491" y="4313665"/>
                      <a:pt x="469210" y="4311316"/>
                      <a:pt x="481242" y="4307306"/>
                    </a:cubicBezTo>
                    <a:cubicBezTo>
                      <a:pt x="528242" y="4260304"/>
                      <a:pt x="478925" y="4302448"/>
                      <a:pt x="541400" y="4271211"/>
                    </a:cubicBezTo>
                    <a:cubicBezTo>
                      <a:pt x="554333" y="4264744"/>
                      <a:pt x="566203" y="4256181"/>
                      <a:pt x="577494" y="4247148"/>
                    </a:cubicBezTo>
                    <a:cubicBezTo>
                      <a:pt x="586352" y="4240062"/>
                      <a:pt x="591831" y="4228921"/>
                      <a:pt x="601558" y="4223085"/>
                    </a:cubicBezTo>
                    <a:cubicBezTo>
                      <a:pt x="612433" y="4216560"/>
                      <a:pt x="625621" y="4215064"/>
                      <a:pt x="637652" y="4211053"/>
                    </a:cubicBezTo>
                    <a:cubicBezTo>
                      <a:pt x="667896" y="4120325"/>
                      <a:pt x="623581" y="4228643"/>
                      <a:pt x="685779" y="4150895"/>
                    </a:cubicBezTo>
                    <a:cubicBezTo>
                      <a:pt x="732446" y="4092560"/>
                      <a:pt x="655152" y="4129018"/>
                      <a:pt x="733905" y="4102769"/>
                    </a:cubicBezTo>
                    <a:cubicBezTo>
                      <a:pt x="750301" y="4091838"/>
                      <a:pt x="782633" y="4073693"/>
                      <a:pt x="794063" y="4054642"/>
                    </a:cubicBezTo>
                    <a:cubicBezTo>
                      <a:pt x="800588" y="4043767"/>
                      <a:pt x="799569" y="4029423"/>
                      <a:pt x="806094" y="4018548"/>
                    </a:cubicBezTo>
                    <a:cubicBezTo>
                      <a:pt x="822609" y="3991023"/>
                      <a:pt x="837862" y="3991917"/>
                      <a:pt x="866252" y="3982453"/>
                    </a:cubicBezTo>
                    <a:cubicBezTo>
                      <a:pt x="870263" y="3970421"/>
                      <a:pt x="870361" y="3956261"/>
                      <a:pt x="878284" y="3946358"/>
                    </a:cubicBezTo>
                    <a:cubicBezTo>
                      <a:pt x="887317" y="3935067"/>
                      <a:pt x="903270" y="3931552"/>
                      <a:pt x="914379" y="3922295"/>
                    </a:cubicBezTo>
                    <a:cubicBezTo>
                      <a:pt x="1027468" y="3828054"/>
                      <a:pt x="840206" y="3959710"/>
                      <a:pt x="1022663" y="3838074"/>
                    </a:cubicBezTo>
                    <a:lnTo>
                      <a:pt x="1094852" y="3789948"/>
                    </a:lnTo>
                    <a:cubicBezTo>
                      <a:pt x="1106884" y="3781927"/>
                      <a:pt x="1117229" y="3770458"/>
                      <a:pt x="1130947" y="3765885"/>
                    </a:cubicBezTo>
                    <a:cubicBezTo>
                      <a:pt x="1247149" y="3727150"/>
                      <a:pt x="1066474" y="3789267"/>
                      <a:pt x="1215168" y="3729790"/>
                    </a:cubicBezTo>
                    <a:cubicBezTo>
                      <a:pt x="1238719" y="3720370"/>
                      <a:pt x="1263295" y="3713748"/>
                      <a:pt x="1287358" y="3705727"/>
                    </a:cubicBezTo>
                    <a:cubicBezTo>
                      <a:pt x="1299389" y="3701716"/>
                      <a:pt x="1311016" y="3696182"/>
                      <a:pt x="1323452" y="3693695"/>
                    </a:cubicBezTo>
                    <a:cubicBezTo>
                      <a:pt x="1449942" y="3668398"/>
                      <a:pt x="1313651" y="3693434"/>
                      <a:pt x="1515958" y="3669632"/>
                    </a:cubicBezTo>
                    <a:cubicBezTo>
                      <a:pt x="1532077" y="3667736"/>
                      <a:pt x="1628137" y="3651069"/>
                      <a:pt x="1648305" y="3645569"/>
                    </a:cubicBezTo>
                    <a:cubicBezTo>
                      <a:pt x="1672776" y="3638895"/>
                      <a:pt x="1696431" y="3629527"/>
                      <a:pt x="1720494" y="3621506"/>
                    </a:cubicBezTo>
                    <a:lnTo>
                      <a:pt x="1756589" y="3609474"/>
                    </a:lnTo>
                    <a:lnTo>
                      <a:pt x="1792684" y="3597442"/>
                    </a:lnTo>
                    <a:cubicBezTo>
                      <a:pt x="1867560" y="3485129"/>
                      <a:pt x="1824244" y="3569952"/>
                      <a:pt x="1852842" y="3465095"/>
                    </a:cubicBezTo>
                    <a:cubicBezTo>
                      <a:pt x="1859516" y="3440624"/>
                      <a:pt x="1871930" y="3417778"/>
                      <a:pt x="1876905" y="3392906"/>
                    </a:cubicBezTo>
                    <a:cubicBezTo>
                      <a:pt x="1880916" y="3372853"/>
                      <a:pt x="1883556" y="3352477"/>
                      <a:pt x="1888937" y="3332748"/>
                    </a:cubicBezTo>
                    <a:cubicBezTo>
                      <a:pt x="1895611" y="3308277"/>
                      <a:pt x="1913000" y="3260558"/>
                      <a:pt x="1913000" y="3260558"/>
                    </a:cubicBezTo>
                    <a:cubicBezTo>
                      <a:pt x="1917010" y="3236495"/>
                      <a:pt x="1920247" y="3212290"/>
                      <a:pt x="1925031" y="3188369"/>
                    </a:cubicBezTo>
                    <a:cubicBezTo>
                      <a:pt x="1937567" y="3125691"/>
                      <a:pt x="1933807" y="3157654"/>
                      <a:pt x="1949094" y="3104148"/>
                    </a:cubicBezTo>
                    <a:cubicBezTo>
                      <a:pt x="1953637" y="3088248"/>
                      <a:pt x="1956374" y="3071860"/>
                      <a:pt x="1961126" y="3056021"/>
                    </a:cubicBezTo>
                    <a:cubicBezTo>
                      <a:pt x="1968415" y="3031726"/>
                      <a:pt x="1971119" y="3004937"/>
                      <a:pt x="1985189" y="2983832"/>
                    </a:cubicBezTo>
                    <a:cubicBezTo>
                      <a:pt x="1993210" y="2971800"/>
                      <a:pt x="2002785" y="2960671"/>
                      <a:pt x="2009252" y="2947737"/>
                    </a:cubicBezTo>
                    <a:cubicBezTo>
                      <a:pt x="2023782" y="2918676"/>
                      <a:pt x="2016614" y="2898534"/>
                      <a:pt x="2045347" y="2875548"/>
                    </a:cubicBezTo>
                    <a:cubicBezTo>
                      <a:pt x="2055250" y="2867625"/>
                      <a:pt x="2069410" y="2867527"/>
                      <a:pt x="2081442" y="2863516"/>
                    </a:cubicBezTo>
                    <a:cubicBezTo>
                      <a:pt x="2093474" y="2851484"/>
                      <a:pt x="2104106" y="2837867"/>
                      <a:pt x="2117537" y="2827421"/>
                    </a:cubicBezTo>
                    <a:cubicBezTo>
                      <a:pt x="2150939" y="2801442"/>
                      <a:pt x="2183927" y="2775643"/>
                      <a:pt x="2225821" y="2767264"/>
                    </a:cubicBezTo>
                    <a:cubicBezTo>
                      <a:pt x="2253629" y="2761702"/>
                      <a:pt x="2281968" y="2759243"/>
                      <a:pt x="2310042" y="2755232"/>
                    </a:cubicBezTo>
                    <a:cubicBezTo>
                      <a:pt x="2355430" y="2740102"/>
                      <a:pt x="2376956" y="2736444"/>
                      <a:pt x="2418326" y="2695074"/>
                    </a:cubicBezTo>
                    <a:cubicBezTo>
                      <a:pt x="2430358" y="2683042"/>
                      <a:pt x="2443528" y="2672051"/>
                      <a:pt x="2454421" y="2658979"/>
                    </a:cubicBezTo>
                    <a:cubicBezTo>
                      <a:pt x="2485685" y="2621462"/>
                      <a:pt x="2467546" y="2626822"/>
                      <a:pt x="2502547" y="2598821"/>
                    </a:cubicBezTo>
                    <a:cubicBezTo>
                      <a:pt x="2513838" y="2589788"/>
                      <a:pt x="2526610" y="2582779"/>
                      <a:pt x="2538642" y="2574758"/>
                    </a:cubicBezTo>
                    <a:cubicBezTo>
                      <a:pt x="2586768" y="2502571"/>
                      <a:pt x="2534632" y="2570748"/>
                      <a:pt x="2598800" y="2514600"/>
                    </a:cubicBezTo>
                    <a:cubicBezTo>
                      <a:pt x="2629193" y="2488006"/>
                      <a:pt x="2655753" y="2447845"/>
                      <a:pt x="2695052" y="2430379"/>
                    </a:cubicBezTo>
                    <a:cubicBezTo>
                      <a:pt x="2718231" y="2420077"/>
                      <a:pt x="2743179" y="2414337"/>
                      <a:pt x="2767242" y="2406316"/>
                    </a:cubicBezTo>
                    <a:lnTo>
                      <a:pt x="2803337" y="2394285"/>
                    </a:lnTo>
                    <a:cubicBezTo>
                      <a:pt x="2815368" y="2390275"/>
                      <a:pt x="2826921" y="2384338"/>
                      <a:pt x="2839431" y="2382253"/>
                    </a:cubicBezTo>
                    <a:lnTo>
                      <a:pt x="2911621" y="2370221"/>
                    </a:lnTo>
                    <a:cubicBezTo>
                      <a:pt x="2971312" y="2330426"/>
                      <a:pt x="2937488" y="2356384"/>
                      <a:pt x="3007873" y="2286000"/>
                    </a:cubicBezTo>
                    <a:cubicBezTo>
                      <a:pt x="3015894" y="2277979"/>
                      <a:pt x="3025645" y="2271376"/>
                      <a:pt x="3031937" y="2261937"/>
                    </a:cubicBezTo>
                    <a:cubicBezTo>
                      <a:pt x="3063035" y="2215290"/>
                      <a:pt x="3042282" y="2230415"/>
                      <a:pt x="3092094" y="2213811"/>
                    </a:cubicBezTo>
                    <a:cubicBezTo>
                      <a:pt x="3096105" y="2201779"/>
                      <a:pt x="3095158" y="2186684"/>
                      <a:pt x="3104126" y="2177716"/>
                    </a:cubicBezTo>
                    <a:cubicBezTo>
                      <a:pt x="3124576" y="2157266"/>
                      <a:pt x="3152252" y="2145632"/>
                      <a:pt x="3176315" y="2129590"/>
                    </a:cubicBezTo>
                    <a:cubicBezTo>
                      <a:pt x="3188347" y="2121569"/>
                      <a:pt x="3202185" y="2115752"/>
                      <a:pt x="3212410" y="2105527"/>
                    </a:cubicBezTo>
                    <a:cubicBezTo>
                      <a:pt x="3224442" y="2093495"/>
                      <a:pt x="3235074" y="2079878"/>
                      <a:pt x="3248505" y="2069432"/>
                    </a:cubicBezTo>
                    <a:cubicBezTo>
                      <a:pt x="3271333" y="2051677"/>
                      <a:pt x="3300244" y="2041756"/>
                      <a:pt x="3320694" y="2021306"/>
                    </a:cubicBezTo>
                    <a:cubicBezTo>
                      <a:pt x="3328715" y="2013285"/>
                      <a:pt x="3334612" y="2002315"/>
                      <a:pt x="3344758" y="1997242"/>
                    </a:cubicBezTo>
                    <a:cubicBezTo>
                      <a:pt x="3367445" y="1985898"/>
                      <a:pt x="3392884" y="1981200"/>
                      <a:pt x="3416947" y="1973179"/>
                    </a:cubicBezTo>
                    <a:lnTo>
                      <a:pt x="3453042" y="1961148"/>
                    </a:lnTo>
                    <a:cubicBezTo>
                      <a:pt x="3465074" y="1957137"/>
                      <a:pt x="3476701" y="1951603"/>
                      <a:pt x="3489137" y="1949116"/>
                    </a:cubicBezTo>
                    <a:cubicBezTo>
                      <a:pt x="3509189" y="1945106"/>
                      <a:pt x="3529565" y="1942466"/>
                      <a:pt x="3549294" y="1937085"/>
                    </a:cubicBezTo>
                    <a:cubicBezTo>
                      <a:pt x="3573765" y="1930411"/>
                      <a:pt x="3596611" y="1917995"/>
                      <a:pt x="3621484" y="1913021"/>
                    </a:cubicBezTo>
                    <a:cubicBezTo>
                      <a:pt x="3694078" y="1898503"/>
                      <a:pt x="3662242" y="1907457"/>
                      <a:pt x="3717737" y="1888958"/>
                    </a:cubicBezTo>
                    <a:cubicBezTo>
                      <a:pt x="3725758" y="1876927"/>
                      <a:pt x="3732767" y="1864155"/>
                      <a:pt x="3741800" y="1852864"/>
                    </a:cubicBezTo>
                    <a:cubicBezTo>
                      <a:pt x="3748886" y="1844006"/>
                      <a:pt x="3760027" y="1838527"/>
                      <a:pt x="3765863" y="1828800"/>
                    </a:cubicBezTo>
                    <a:cubicBezTo>
                      <a:pt x="3773729" y="1815689"/>
                      <a:pt x="3787066" y="1754587"/>
                      <a:pt x="3789926" y="1744579"/>
                    </a:cubicBezTo>
                    <a:cubicBezTo>
                      <a:pt x="3802815" y="1699469"/>
                      <a:pt x="3804583" y="1712090"/>
                      <a:pt x="3813989" y="1660358"/>
                    </a:cubicBezTo>
                    <a:cubicBezTo>
                      <a:pt x="3819062" y="1632457"/>
                      <a:pt x="3818559" y="1603496"/>
                      <a:pt x="3826021" y="1576137"/>
                    </a:cubicBezTo>
                    <a:cubicBezTo>
                      <a:pt x="3830740" y="1558833"/>
                      <a:pt x="3843019" y="1544496"/>
                      <a:pt x="3850084" y="1528011"/>
                    </a:cubicBezTo>
                    <a:cubicBezTo>
                      <a:pt x="3855080" y="1516354"/>
                      <a:pt x="3855590" y="1502791"/>
                      <a:pt x="3862115" y="1491916"/>
                    </a:cubicBezTo>
                    <a:cubicBezTo>
                      <a:pt x="3867951" y="1482189"/>
                      <a:pt x="3879093" y="1476711"/>
                      <a:pt x="3886179" y="1467853"/>
                    </a:cubicBezTo>
                    <a:cubicBezTo>
                      <a:pt x="3932015" y="1410558"/>
                      <a:pt x="3884458" y="1448947"/>
                      <a:pt x="3946337" y="1407695"/>
                    </a:cubicBezTo>
                    <a:cubicBezTo>
                      <a:pt x="3954358" y="1395663"/>
                      <a:pt x="3959109" y="1380633"/>
                      <a:pt x="3970400" y="1371600"/>
                    </a:cubicBezTo>
                    <a:cubicBezTo>
                      <a:pt x="3980303" y="1363678"/>
                      <a:pt x="3995619" y="1366094"/>
                      <a:pt x="4006494" y="1359569"/>
                    </a:cubicBezTo>
                    <a:cubicBezTo>
                      <a:pt x="4016221" y="1353733"/>
                      <a:pt x="4021700" y="1342592"/>
                      <a:pt x="4030558" y="1335506"/>
                    </a:cubicBezTo>
                    <a:cubicBezTo>
                      <a:pt x="4041849" y="1326473"/>
                      <a:pt x="4055543" y="1320699"/>
                      <a:pt x="4066652" y="1311442"/>
                    </a:cubicBezTo>
                    <a:cubicBezTo>
                      <a:pt x="4168292" y="1226741"/>
                      <a:pt x="4016662" y="1337364"/>
                      <a:pt x="4150873" y="1203158"/>
                    </a:cubicBezTo>
                    <a:cubicBezTo>
                      <a:pt x="4158894" y="1195137"/>
                      <a:pt x="4165862" y="1185901"/>
                      <a:pt x="4174937" y="1179095"/>
                    </a:cubicBezTo>
                    <a:cubicBezTo>
                      <a:pt x="4198073" y="1161743"/>
                      <a:pt x="4226677" y="1151419"/>
                      <a:pt x="4247126" y="1130969"/>
                    </a:cubicBezTo>
                    <a:cubicBezTo>
                      <a:pt x="4271189" y="1106906"/>
                      <a:pt x="4300438" y="1087094"/>
                      <a:pt x="4319315" y="1058779"/>
                    </a:cubicBezTo>
                    <a:cubicBezTo>
                      <a:pt x="4349672" y="1013247"/>
                      <a:pt x="4333154" y="1032910"/>
                      <a:pt x="4367442" y="998621"/>
                    </a:cubicBezTo>
                    <a:cubicBezTo>
                      <a:pt x="4371452" y="986590"/>
                      <a:pt x="4372438" y="973079"/>
                      <a:pt x="4379473" y="962527"/>
                    </a:cubicBezTo>
                    <a:cubicBezTo>
                      <a:pt x="4402092" y="928599"/>
                      <a:pt x="4459074" y="897429"/>
                      <a:pt x="4487758" y="878306"/>
                    </a:cubicBezTo>
                    <a:cubicBezTo>
                      <a:pt x="4516661" y="859037"/>
                      <a:pt x="4525696" y="848438"/>
                      <a:pt x="4559947" y="842211"/>
                    </a:cubicBezTo>
                    <a:cubicBezTo>
                      <a:pt x="4591759" y="836427"/>
                      <a:pt x="4624116" y="834190"/>
                      <a:pt x="4656200" y="830179"/>
                    </a:cubicBezTo>
                    <a:cubicBezTo>
                      <a:pt x="4717450" y="809763"/>
                      <a:pt x="4675159" y="834554"/>
                      <a:pt x="4704326" y="782053"/>
                    </a:cubicBezTo>
                    <a:cubicBezTo>
                      <a:pt x="4718371" y="756772"/>
                      <a:pt x="4736410" y="733927"/>
                      <a:pt x="4752452" y="709864"/>
                    </a:cubicBezTo>
                    <a:cubicBezTo>
                      <a:pt x="4760473" y="697832"/>
                      <a:pt x="4771942" y="687487"/>
                      <a:pt x="4776515" y="673769"/>
                    </a:cubicBezTo>
                    <a:cubicBezTo>
                      <a:pt x="4806757" y="583046"/>
                      <a:pt x="4765964" y="694870"/>
                      <a:pt x="4812610" y="601579"/>
                    </a:cubicBezTo>
                    <a:cubicBezTo>
                      <a:pt x="4818282" y="590236"/>
                      <a:pt x="4818970" y="576828"/>
                      <a:pt x="4824642" y="565485"/>
                    </a:cubicBezTo>
                    <a:cubicBezTo>
                      <a:pt x="4831109" y="552551"/>
                      <a:pt x="4842238" y="542324"/>
                      <a:pt x="4848705" y="529390"/>
                    </a:cubicBezTo>
                    <a:cubicBezTo>
                      <a:pt x="4854377" y="518046"/>
                      <a:pt x="4852618" y="503038"/>
                      <a:pt x="4860737" y="493295"/>
                    </a:cubicBezTo>
                    <a:cubicBezTo>
                      <a:pt x="4873574" y="477890"/>
                      <a:pt x="4894684" y="471379"/>
                      <a:pt x="4908863" y="457200"/>
                    </a:cubicBezTo>
                    <a:cubicBezTo>
                      <a:pt x="4923042" y="443021"/>
                      <a:pt x="4930779" y="423253"/>
                      <a:pt x="4944958" y="409074"/>
                    </a:cubicBezTo>
                    <a:cubicBezTo>
                      <a:pt x="4959137" y="394895"/>
                      <a:pt x="4978905" y="387158"/>
                      <a:pt x="4993084" y="372979"/>
                    </a:cubicBezTo>
                    <a:cubicBezTo>
                      <a:pt x="5007263" y="358800"/>
                      <a:pt x="5015000" y="339032"/>
                      <a:pt x="5029179" y="324853"/>
                    </a:cubicBezTo>
                    <a:cubicBezTo>
                      <a:pt x="5043358" y="310674"/>
                      <a:pt x="5063126" y="302937"/>
                      <a:pt x="5077305" y="288758"/>
                    </a:cubicBezTo>
                    <a:cubicBezTo>
                      <a:pt x="5087530" y="278533"/>
                      <a:pt x="5092335" y="263955"/>
                      <a:pt x="5101368" y="252664"/>
                    </a:cubicBezTo>
                    <a:cubicBezTo>
                      <a:pt x="5108454" y="243806"/>
                      <a:pt x="5117410" y="236621"/>
                      <a:pt x="5125431" y="228600"/>
                    </a:cubicBezTo>
                    <a:cubicBezTo>
                      <a:pt x="5129442" y="216569"/>
                      <a:pt x="5130938" y="203381"/>
                      <a:pt x="5137463" y="192506"/>
                    </a:cubicBezTo>
                    <a:cubicBezTo>
                      <a:pt x="5146555" y="177352"/>
                      <a:pt x="5184205" y="150342"/>
                      <a:pt x="5197621" y="144379"/>
                    </a:cubicBezTo>
                    <a:cubicBezTo>
                      <a:pt x="5264707" y="114563"/>
                      <a:pt x="5290249" y="117761"/>
                      <a:pt x="5366063" y="108285"/>
                    </a:cubicBezTo>
                    <a:cubicBezTo>
                      <a:pt x="5378095" y="104274"/>
                      <a:pt x="5392255" y="104176"/>
                      <a:pt x="5402158" y="96253"/>
                    </a:cubicBezTo>
                    <a:cubicBezTo>
                      <a:pt x="5413449" y="87220"/>
                      <a:pt x="5413959" y="67822"/>
                      <a:pt x="5426221" y="60158"/>
                    </a:cubicBezTo>
                    <a:cubicBezTo>
                      <a:pt x="5447730" y="46715"/>
                      <a:pt x="5474347" y="44116"/>
                      <a:pt x="5498410" y="36095"/>
                    </a:cubicBezTo>
                    <a:lnTo>
                      <a:pt x="5570600" y="12032"/>
                    </a:lnTo>
                    <a:lnTo>
                      <a:pt x="5606694" y="0"/>
                    </a:lnTo>
                    <a:cubicBezTo>
                      <a:pt x="5690915" y="28075"/>
                      <a:pt x="5662724" y="-8139"/>
                      <a:pt x="5701769" y="5891"/>
                    </a:cubicBezTo>
                    <a:cubicBezTo>
                      <a:pt x="5694596" y="707507"/>
                      <a:pt x="5702089" y="3618028"/>
                      <a:pt x="5693128" y="4593350"/>
                    </a:cubicBezTo>
                    <a:lnTo>
                      <a:pt x="1603736" y="459873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36000">
                    <a:srgbClr val="FFC000">
                      <a:alpha val="12000"/>
                    </a:srgbClr>
                  </a:gs>
                  <a:gs pos="69000">
                    <a:srgbClr val="D1EEB4"/>
                  </a:gs>
                  <a:gs pos="100000">
                    <a:srgbClr val="10BC6A"/>
                  </a:gs>
                </a:gsLst>
                <a:lin ang="2700000" scaled="1"/>
                <a:tileRect/>
              </a:gra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reeform 63">
                <a:extLst>
                  <a:ext uri="{FF2B5EF4-FFF2-40B4-BE49-F238E27FC236}">
                    <a16:creationId xmlns:a16="http://schemas.microsoft.com/office/drawing/2014/main" id="{6D62DD04-0702-4E10-8FDB-C46B2B6B2C61}"/>
                  </a:ext>
                </a:extLst>
              </p:cNvPr>
              <p:cNvSpPr/>
              <p:nvPr/>
            </p:nvSpPr>
            <p:spPr>
              <a:xfrm>
                <a:off x="5660905" y="3007499"/>
                <a:ext cx="1938180" cy="2308469"/>
              </a:xfrm>
              <a:custGeom>
                <a:avLst/>
                <a:gdLst>
                  <a:gd name="connsiteX0" fmla="*/ 0 w 2044700"/>
                  <a:gd name="connsiteY0" fmla="*/ 2489200 h 2489200"/>
                  <a:gd name="connsiteX1" fmla="*/ 127000 w 2044700"/>
                  <a:gd name="connsiteY1" fmla="*/ 2476500 h 2489200"/>
                  <a:gd name="connsiteX2" fmla="*/ 177800 w 2044700"/>
                  <a:gd name="connsiteY2" fmla="*/ 2400300 h 2489200"/>
                  <a:gd name="connsiteX3" fmla="*/ 203200 w 2044700"/>
                  <a:gd name="connsiteY3" fmla="*/ 2362200 h 2489200"/>
                  <a:gd name="connsiteX4" fmla="*/ 228600 w 2044700"/>
                  <a:gd name="connsiteY4" fmla="*/ 2324100 h 2489200"/>
                  <a:gd name="connsiteX5" fmla="*/ 266700 w 2044700"/>
                  <a:gd name="connsiteY5" fmla="*/ 2298700 h 2489200"/>
                  <a:gd name="connsiteX6" fmla="*/ 304800 w 2044700"/>
                  <a:gd name="connsiteY6" fmla="*/ 2095500 h 2489200"/>
                  <a:gd name="connsiteX7" fmla="*/ 330200 w 2044700"/>
                  <a:gd name="connsiteY7" fmla="*/ 2057400 h 2489200"/>
                  <a:gd name="connsiteX8" fmla="*/ 406400 w 2044700"/>
                  <a:gd name="connsiteY8" fmla="*/ 1993900 h 2489200"/>
                  <a:gd name="connsiteX9" fmla="*/ 469900 w 2044700"/>
                  <a:gd name="connsiteY9" fmla="*/ 1930400 h 2489200"/>
                  <a:gd name="connsiteX10" fmla="*/ 546100 w 2044700"/>
                  <a:gd name="connsiteY10" fmla="*/ 1854200 h 2489200"/>
                  <a:gd name="connsiteX11" fmla="*/ 584200 w 2044700"/>
                  <a:gd name="connsiteY11" fmla="*/ 1816100 h 2489200"/>
                  <a:gd name="connsiteX12" fmla="*/ 609600 w 2044700"/>
                  <a:gd name="connsiteY12" fmla="*/ 1778000 h 2489200"/>
                  <a:gd name="connsiteX13" fmla="*/ 723900 w 2044700"/>
                  <a:gd name="connsiteY13" fmla="*/ 1765300 h 2489200"/>
                  <a:gd name="connsiteX14" fmla="*/ 812800 w 2044700"/>
                  <a:gd name="connsiteY14" fmla="*/ 1752600 h 2489200"/>
                  <a:gd name="connsiteX15" fmla="*/ 876300 w 2044700"/>
                  <a:gd name="connsiteY15" fmla="*/ 1727200 h 2489200"/>
                  <a:gd name="connsiteX16" fmla="*/ 914400 w 2044700"/>
                  <a:gd name="connsiteY16" fmla="*/ 1714500 h 2489200"/>
                  <a:gd name="connsiteX17" fmla="*/ 952500 w 2044700"/>
                  <a:gd name="connsiteY17" fmla="*/ 1689100 h 2489200"/>
                  <a:gd name="connsiteX18" fmla="*/ 990600 w 2044700"/>
                  <a:gd name="connsiteY18" fmla="*/ 1600200 h 2489200"/>
                  <a:gd name="connsiteX19" fmla="*/ 1016000 w 2044700"/>
                  <a:gd name="connsiteY19" fmla="*/ 1549400 h 2489200"/>
                  <a:gd name="connsiteX20" fmla="*/ 1041400 w 2044700"/>
                  <a:gd name="connsiteY20" fmla="*/ 1460500 h 2489200"/>
                  <a:gd name="connsiteX21" fmla="*/ 1054100 w 2044700"/>
                  <a:gd name="connsiteY21" fmla="*/ 1422400 h 2489200"/>
                  <a:gd name="connsiteX22" fmla="*/ 1066800 w 2044700"/>
                  <a:gd name="connsiteY22" fmla="*/ 1371600 h 2489200"/>
                  <a:gd name="connsiteX23" fmla="*/ 1092200 w 2044700"/>
                  <a:gd name="connsiteY23" fmla="*/ 1295400 h 2489200"/>
                  <a:gd name="connsiteX24" fmla="*/ 1117600 w 2044700"/>
                  <a:gd name="connsiteY24" fmla="*/ 1193800 h 2489200"/>
                  <a:gd name="connsiteX25" fmla="*/ 1206500 w 2044700"/>
                  <a:gd name="connsiteY25" fmla="*/ 1079500 h 2489200"/>
                  <a:gd name="connsiteX26" fmla="*/ 1244600 w 2044700"/>
                  <a:gd name="connsiteY26" fmla="*/ 1054100 h 2489200"/>
                  <a:gd name="connsiteX27" fmla="*/ 1270000 w 2044700"/>
                  <a:gd name="connsiteY27" fmla="*/ 1016000 h 2489200"/>
                  <a:gd name="connsiteX28" fmla="*/ 1308100 w 2044700"/>
                  <a:gd name="connsiteY28" fmla="*/ 977900 h 2489200"/>
                  <a:gd name="connsiteX29" fmla="*/ 1333500 w 2044700"/>
                  <a:gd name="connsiteY29" fmla="*/ 901700 h 2489200"/>
                  <a:gd name="connsiteX30" fmla="*/ 1346200 w 2044700"/>
                  <a:gd name="connsiteY30" fmla="*/ 863600 h 2489200"/>
                  <a:gd name="connsiteX31" fmla="*/ 1371600 w 2044700"/>
                  <a:gd name="connsiteY31" fmla="*/ 812800 h 2489200"/>
                  <a:gd name="connsiteX32" fmla="*/ 1384300 w 2044700"/>
                  <a:gd name="connsiteY32" fmla="*/ 762000 h 2489200"/>
                  <a:gd name="connsiteX33" fmla="*/ 1447800 w 2044700"/>
                  <a:gd name="connsiteY33" fmla="*/ 685800 h 2489200"/>
                  <a:gd name="connsiteX34" fmla="*/ 1638300 w 2044700"/>
                  <a:gd name="connsiteY34" fmla="*/ 673100 h 2489200"/>
                  <a:gd name="connsiteX35" fmla="*/ 1676400 w 2044700"/>
                  <a:gd name="connsiteY35" fmla="*/ 647700 h 2489200"/>
                  <a:gd name="connsiteX36" fmla="*/ 1714500 w 2044700"/>
                  <a:gd name="connsiteY36" fmla="*/ 635000 h 2489200"/>
                  <a:gd name="connsiteX37" fmla="*/ 1727200 w 2044700"/>
                  <a:gd name="connsiteY37" fmla="*/ 596900 h 2489200"/>
                  <a:gd name="connsiteX38" fmla="*/ 1752600 w 2044700"/>
                  <a:gd name="connsiteY38" fmla="*/ 469900 h 2489200"/>
                  <a:gd name="connsiteX39" fmla="*/ 1765300 w 2044700"/>
                  <a:gd name="connsiteY39" fmla="*/ 419100 h 2489200"/>
                  <a:gd name="connsiteX40" fmla="*/ 1790700 w 2044700"/>
                  <a:gd name="connsiteY40" fmla="*/ 381000 h 2489200"/>
                  <a:gd name="connsiteX41" fmla="*/ 1803400 w 2044700"/>
                  <a:gd name="connsiteY41" fmla="*/ 342900 h 2489200"/>
                  <a:gd name="connsiteX42" fmla="*/ 1879600 w 2044700"/>
                  <a:gd name="connsiteY42" fmla="*/ 292100 h 2489200"/>
                  <a:gd name="connsiteX43" fmla="*/ 1905000 w 2044700"/>
                  <a:gd name="connsiteY43" fmla="*/ 254000 h 2489200"/>
                  <a:gd name="connsiteX44" fmla="*/ 1930400 w 2044700"/>
                  <a:gd name="connsiteY44" fmla="*/ 177800 h 2489200"/>
                  <a:gd name="connsiteX45" fmla="*/ 1968500 w 2044700"/>
                  <a:gd name="connsiteY45" fmla="*/ 152400 h 2489200"/>
                  <a:gd name="connsiteX46" fmla="*/ 2006600 w 2044700"/>
                  <a:gd name="connsiteY46" fmla="*/ 76200 h 2489200"/>
                  <a:gd name="connsiteX47" fmla="*/ 2032000 w 2044700"/>
                  <a:gd name="connsiteY47" fmla="*/ 38100 h 2489200"/>
                  <a:gd name="connsiteX48" fmla="*/ 2044700 w 2044700"/>
                  <a:gd name="connsiteY48" fmla="*/ 0 h 248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2044700" h="2489200">
                    <a:moveTo>
                      <a:pt x="0" y="2489200"/>
                    </a:moveTo>
                    <a:cubicBezTo>
                      <a:pt x="42333" y="2484967"/>
                      <a:pt x="88947" y="2495526"/>
                      <a:pt x="127000" y="2476500"/>
                    </a:cubicBezTo>
                    <a:cubicBezTo>
                      <a:pt x="154304" y="2462848"/>
                      <a:pt x="160867" y="2425700"/>
                      <a:pt x="177800" y="2400300"/>
                    </a:cubicBezTo>
                    <a:lnTo>
                      <a:pt x="203200" y="2362200"/>
                    </a:lnTo>
                    <a:cubicBezTo>
                      <a:pt x="211667" y="2349500"/>
                      <a:pt x="215900" y="2332567"/>
                      <a:pt x="228600" y="2324100"/>
                    </a:cubicBezTo>
                    <a:lnTo>
                      <a:pt x="266700" y="2298700"/>
                    </a:lnTo>
                    <a:cubicBezTo>
                      <a:pt x="330389" y="2203167"/>
                      <a:pt x="263188" y="2317431"/>
                      <a:pt x="304800" y="2095500"/>
                    </a:cubicBezTo>
                    <a:cubicBezTo>
                      <a:pt x="307613" y="2080498"/>
                      <a:pt x="320429" y="2069126"/>
                      <a:pt x="330200" y="2057400"/>
                    </a:cubicBezTo>
                    <a:cubicBezTo>
                      <a:pt x="360758" y="2020730"/>
                      <a:pt x="368938" y="2018875"/>
                      <a:pt x="406400" y="1993900"/>
                    </a:cubicBezTo>
                    <a:cubicBezTo>
                      <a:pt x="458739" y="1915391"/>
                      <a:pt x="400627" y="1991976"/>
                      <a:pt x="469900" y="1930400"/>
                    </a:cubicBezTo>
                    <a:cubicBezTo>
                      <a:pt x="496748" y="1906535"/>
                      <a:pt x="520700" y="1879600"/>
                      <a:pt x="546100" y="1854200"/>
                    </a:cubicBezTo>
                    <a:cubicBezTo>
                      <a:pt x="558800" y="1841500"/>
                      <a:pt x="574237" y="1831044"/>
                      <a:pt x="584200" y="1816100"/>
                    </a:cubicBezTo>
                    <a:cubicBezTo>
                      <a:pt x="592667" y="1803400"/>
                      <a:pt x="595255" y="1783216"/>
                      <a:pt x="609600" y="1778000"/>
                    </a:cubicBezTo>
                    <a:cubicBezTo>
                      <a:pt x="645626" y="1764899"/>
                      <a:pt x="685862" y="1770055"/>
                      <a:pt x="723900" y="1765300"/>
                    </a:cubicBezTo>
                    <a:cubicBezTo>
                      <a:pt x="753603" y="1761587"/>
                      <a:pt x="783167" y="1756833"/>
                      <a:pt x="812800" y="1752600"/>
                    </a:cubicBezTo>
                    <a:cubicBezTo>
                      <a:pt x="833967" y="1744133"/>
                      <a:pt x="854954" y="1735205"/>
                      <a:pt x="876300" y="1727200"/>
                    </a:cubicBezTo>
                    <a:cubicBezTo>
                      <a:pt x="888835" y="1722500"/>
                      <a:pt x="902426" y="1720487"/>
                      <a:pt x="914400" y="1714500"/>
                    </a:cubicBezTo>
                    <a:cubicBezTo>
                      <a:pt x="928052" y="1707674"/>
                      <a:pt x="939800" y="1697567"/>
                      <a:pt x="952500" y="1689100"/>
                    </a:cubicBezTo>
                    <a:cubicBezTo>
                      <a:pt x="1003974" y="1611889"/>
                      <a:pt x="955453" y="1693925"/>
                      <a:pt x="990600" y="1600200"/>
                    </a:cubicBezTo>
                    <a:cubicBezTo>
                      <a:pt x="997247" y="1582473"/>
                      <a:pt x="1008542" y="1566801"/>
                      <a:pt x="1016000" y="1549400"/>
                    </a:cubicBezTo>
                    <a:cubicBezTo>
                      <a:pt x="1029050" y="1518950"/>
                      <a:pt x="1032193" y="1492723"/>
                      <a:pt x="1041400" y="1460500"/>
                    </a:cubicBezTo>
                    <a:cubicBezTo>
                      <a:pt x="1045078" y="1447628"/>
                      <a:pt x="1050422" y="1435272"/>
                      <a:pt x="1054100" y="1422400"/>
                    </a:cubicBezTo>
                    <a:cubicBezTo>
                      <a:pt x="1058895" y="1405617"/>
                      <a:pt x="1061784" y="1388318"/>
                      <a:pt x="1066800" y="1371600"/>
                    </a:cubicBezTo>
                    <a:cubicBezTo>
                      <a:pt x="1074493" y="1345955"/>
                      <a:pt x="1086949" y="1321654"/>
                      <a:pt x="1092200" y="1295400"/>
                    </a:cubicBezTo>
                    <a:cubicBezTo>
                      <a:pt x="1095719" y="1277807"/>
                      <a:pt x="1105396" y="1215767"/>
                      <a:pt x="1117600" y="1193800"/>
                    </a:cubicBezTo>
                    <a:cubicBezTo>
                      <a:pt x="1142015" y="1149854"/>
                      <a:pt x="1168200" y="1111417"/>
                      <a:pt x="1206500" y="1079500"/>
                    </a:cubicBezTo>
                    <a:cubicBezTo>
                      <a:pt x="1218226" y="1069729"/>
                      <a:pt x="1231900" y="1062567"/>
                      <a:pt x="1244600" y="1054100"/>
                    </a:cubicBezTo>
                    <a:cubicBezTo>
                      <a:pt x="1253067" y="1041400"/>
                      <a:pt x="1260229" y="1027726"/>
                      <a:pt x="1270000" y="1016000"/>
                    </a:cubicBezTo>
                    <a:cubicBezTo>
                      <a:pt x="1281498" y="1002202"/>
                      <a:pt x="1299378" y="993600"/>
                      <a:pt x="1308100" y="977900"/>
                    </a:cubicBezTo>
                    <a:cubicBezTo>
                      <a:pt x="1321103" y="954495"/>
                      <a:pt x="1325033" y="927100"/>
                      <a:pt x="1333500" y="901700"/>
                    </a:cubicBezTo>
                    <a:cubicBezTo>
                      <a:pt x="1337733" y="889000"/>
                      <a:pt x="1340213" y="875574"/>
                      <a:pt x="1346200" y="863600"/>
                    </a:cubicBezTo>
                    <a:cubicBezTo>
                      <a:pt x="1354667" y="846667"/>
                      <a:pt x="1364953" y="830527"/>
                      <a:pt x="1371600" y="812800"/>
                    </a:cubicBezTo>
                    <a:cubicBezTo>
                      <a:pt x="1377729" y="796457"/>
                      <a:pt x="1377424" y="778043"/>
                      <a:pt x="1384300" y="762000"/>
                    </a:cubicBezTo>
                    <a:cubicBezTo>
                      <a:pt x="1390395" y="747777"/>
                      <a:pt x="1433346" y="689012"/>
                      <a:pt x="1447800" y="685800"/>
                    </a:cubicBezTo>
                    <a:cubicBezTo>
                      <a:pt x="1509925" y="671994"/>
                      <a:pt x="1574800" y="677333"/>
                      <a:pt x="1638300" y="673100"/>
                    </a:cubicBezTo>
                    <a:cubicBezTo>
                      <a:pt x="1651000" y="664633"/>
                      <a:pt x="1662748" y="654526"/>
                      <a:pt x="1676400" y="647700"/>
                    </a:cubicBezTo>
                    <a:cubicBezTo>
                      <a:pt x="1688374" y="641713"/>
                      <a:pt x="1705034" y="644466"/>
                      <a:pt x="1714500" y="635000"/>
                    </a:cubicBezTo>
                    <a:cubicBezTo>
                      <a:pt x="1723966" y="625534"/>
                      <a:pt x="1724190" y="609944"/>
                      <a:pt x="1727200" y="596900"/>
                    </a:cubicBezTo>
                    <a:cubicBezTo>
                      <a:pt x="1736908" y="554834"/>
                      <a:pt x="1742129" y="511783"/>
                      <a:pt x="1752600" y="469900"/>
                    </a:cubicBezTo>
                    <a:cubicBezTo>
                      <a:pt x="1756833" y="452967"/>
                      <a:pt x="1758424" y="435143"/>
                      <a:pt x="1765300" y="419100"/>
                    </a:cubicBezTo>
                    <a:cubicBezTo>
                      <a:pt x="1771313" y="405071"/>
                      <a:pt x="1783874" y="394652"/>
                      <a:pt x="1790700" y="381000"/>
                    </a:cubicBezTo>
                    <a:cubicBezTo>
                      <a:pt x="1796687" y="369026"/>
                      <a:pt x="1793934" y="352366"/>
                      <a:pt x="1803400" y="342900"/>
                    </a:cubicBezTo>
                    <a:cubicBezTo>
                      <a:pt x="1824986" y="321314"/>
                      <a:pt x="1879600" y="292100"/>
                      <a:pt x="1879600" y="292100"/>
                    </a:cubicBezTo>
                    <a:cubicBezTo>
                      <a:pt x="1888067" y="279400"/>
                      <a:pt x="1898801" y="267948"/>
                      <a:pt x="1905000" y="254000"/>
                    </a:cubicBezTo>
                    <a:cubicBezTo>
                      <a:pt x="1915874" y="229534"/>
                      <a:pt x="1908123" y="192652"/>
                      <a:pt x="1930400" y="177800"/>
                    </a:cubicBezTo>
                    <a:lnTo>
                      <a:pt x="1968500" y="152400"/>
                    </a:lnTo>
                    <a:cubicBezTo>
                      <a:pt x="2041293" y="43211"/>
                      <a:pt x="1954020" y="181360"/>
                      <a:pt x="2006600" y="76200"/>
                    </a:cubicBezTo>
                    <a:cubicBezTo>
                      <a:pt x="2013426" y="62548"/>
                      <a:pt x="2025174" y="51752"/>
                      <a:pt x="2032000" y="38100"/>
                    </a:cubicBezTo>
                    <a:cubicBezTo>
                      <a:pt x="2037987" y="26126"/>
                      <a:pt x="2044700" y="0"/>
                      <a:pt x="2044700" y="0"/>
                    </a:cubicBezTo>
                  </a:path>
                </a:pathLst>
              </a:custGeom>
              <a:noFill/>
              <a:ln w="152400" cap="rnd">
                <a:solidFill>
                  <a:srgbClr val="0070C0">
                    <a:alpha val="66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01DBF49-8359-479F-9BA4-2F8079AC353F}"/>
                </a:ext>
              </a:extLst>
            </p:cNvPr>
            <p:cNvCxnSpPr/>
            <p:nvPr/>
          </p:nvCxnSpPr>
          <p:spPr>
            <a:xfrm flipV="1">
              <a:off x="1252094" y="696022"/>
              <a:ext cx="0" cy="4769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A9A7B9B0-AF82-4EA0-A168-BFA4307A053D}"/>
                </a:ext>
              </a:extLst>
            </p:cNvPr>
            <p:cNvCxnSpPr/>
            <p:nvPr/>
          </p:nvCxnSpPr>
          <p:spPr>
            <a:xfrm>
              <a:off x="1257872" y="5465494"/>
              <a:ext cx="57090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2FF3801-6DE0-4B44-A90D-D57FD2CEBAE2}"/>
                </a:ext>
              </a:extLst>
            </p:cNvPr>
            <p:cNvCxnSpPr/>
            <p:nvPr/>
          </p:nvCxnSpPr>
          <p:spPr>
            <a:xfrm>
              <a:off x="1257872" y="5455591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7193D6B9-456A-4233-8BEA-4D54367AE77B}"/>
                </a:ext>
              </a:extLst>
            </p:cNvPr>
            <p:cNvCxnSpPr/>
            <p:nvPr/>
          </p:nvCxnSpPr>
          <p:spPr>
            <a:xfrm>
              <a:off x="1252094" y="5272531"/>
              <a:ext cx="570908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D8157C73-FEE2-48EE-951A-150E977E7643}"/>
                </a:ext>
              </a:extLst>
            </p:cNvPr>
            <p:cNvGrpSpPr/>
            <p:nvPr/>
          </p:nvGrpSpPr>
          <p:grpSpPr>
            <a:xfrm>
              <a:off x="1145727" y="860083"/>
              <a:ext cx="5821229" cy="3314086"/>
              <a:chOff x="2185979" y="773661"/>
              <a:chExt cx="6141157" cy="3314086"/>
            </a:xfrm>
          </p:grpSpPr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90420016-73AB-4B31-941D-41F7360497C1}"/>
                  </a:ext>
                </a:extLst>
              </p:cNvPr>
              <p:cNvCxnSpPr/>
              <p:nvPr/>
            </p:nvCxnSpPr>
            <p:spPr>
              <a:xfrm>
                <a:off x="2304288" y="4074862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64DAC55F-469F-4778-A1F1-361602337CBA}"/>
                  </a:ext>
                </a:extLst>
              </p:cNvPr>
              <p:cNvCxnSpPr/>
              <p:nvPr/>
            </p:nvCxnSpPr>
            <p:spPr>
              <a:xfrm>
                <a:off x="2298192" y="4087747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B8A8286E-0522-409B-9F1D-AE4FB869E9FF}"/>
                  </a:ext>
                </a:extLst>
              </p:cNvPr>
              <p:cNvCxnSpPr/>
              <p:nvPr/>
            </p:nvCxnSpPr>
            <p:spPr>
              <a:xfrm>
                <a:off x="2298192" y="3041993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ADDB4C86-0A86-48D9-9A1F-50734A2CAA03}"/>
                  </a:ext>
                </a:extLst>
              </p:cNvPr>
              <p:cNvCxnSpPr/>
              <p:nvPr/>
            </p:nvCxnSpPr>
            <p:spPr>
              <a:xfrm>
                <a:off x="2304288" y="2806324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6785F970-F3D4-4154-A9B6-C36405A17C18}"/>
                  </a:ext>
                </a:extLst>
              </p:cNvPr>
              <p:cNvCxnSpPr/>
              <p:nvPr/>
            </p:nvCxnSpPr>
            <p:spPr>
              <a:xfrm>
                <a:off x="2298192" y="2623264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1BB40ED5-ED06-4AE2-AE8C-35B8DE7AA763}"/>
                  </a:ext>
                </a:extLst>
              </p:cNvPr>
              <p:cNvGrpSpPr/>
              <p:nvPr/>
            </p:nvGrpSpPr>
            <p:grpSpPr>
              <a:xfrm>
                <a:off x="2185979" y="773661"/>
                <a:ext cx="6141157" cy="1483482"/>
                <a:chOff x="2185979" y="773661"/>
                <a:chExt cx="6141157" cy="1483482"/>
              </a:xfrm>
            </p:grpSpPr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D4419EF8-7F1F-4F1A-B985-F3B26AF1E9B4}"/>
                    </a:ext>
                  </a:extLst>
                </p:cNvPr>
                <p:cNvCxnSpPr/>
                <p:nvPr/>
              </p:nvCxnSpPr>
              <p:spPr>
                <a:xfrm>
                  <a:off x="2304288" y="1943810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6343BD1E-7531-4AFE-8521-AEE38D00567A}"/>
                    </a:ext>
                  </a:extLst>
                </p:cNvPr>
                <p:cNvCxnSpPr/>
                <p:nvPr/>
              </p:nvCxnSpPr>
              <p:spPr>
                <a:xfrm>
                  <a:off x="2298192" y="2257143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FB69B6D4-0E76-4670-A191-E5721F6F9B17}"/>
                    </a:ext>
                  </a:extLst>
                </p:cNvPr>
                <p:cNvCxnSpPr/>
                <p:nvPr/>
              </p:nvCxnSpPr>
              <p:spPr>
                <a:xfrm>
                  <a:off x="2304288" y="2074083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0ED6316A-C367-4B8B-899F-1936584C49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185979" y="773661"/>
                  <a:ext cx="6124161" cy="1967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C940339-E9EB-412A-A3FB-174661FC85B4}"/>
                </a:ext>
              </a:extLst>
            </p:cNvPr>
            <p:cNvCxnSpPr/>
            <p:nvPr/>
          </p:nvCxnSpPr>
          <p:spPr>
            <a:xfrm flipH="1">
              <a:off x="1253720" y="5464539"/>
              <a:ext cx="572526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584FC546-76DE-494B-A8C4-8F1993065779}"/>
                </a:ext>
              </a:extLst>
            </p:cNvPr>
            <p:cNvGrpSpPr/>
            <p:nvPr/>
          </p:nvGrpSpPr>
          <p:grpSpPr>
            <a:xfrm>
              <a:off x="371419" y="654178"/>
              <a:ext cx="880674" cy="5478423"/>
              <a:chOff x="158832" y="558641"/>
              <a:chExt cx="880674" cy="5478423"/>
            </a:xfrm>
          </p:grpSpPr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D691AD37-356F-41AD-8ED8-F57960C6E91F}"/>
                  </a:ext>
                </a:extLst>
              </p:cNvPr>
              <p:cNvSpPr txBox="1"/>
              <p:nvPr/>
            </p:nvSpPr>
            <p:spPr>
              <a:xfrm>
                <a:off x="158832" y="558641"/>
                <a:ext cx="774308" cy="547842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800" dirty="0"/>
                  <a:t>    </a:t>
                </a:r>
              </a:p>
              <a:p>
                <a:pPr algn="r"/>
                <a:r>
                  <a:rPr lang="en-US" sz="1500" dirty="0"/>
                  <a:t>3,000</a:t>
                </a:r>
              </a:p>
              <a:p>
                <a:pPr algn="r"/>
                <a:endParaRPr lang="en-US" sz="1200" dirty="0"/>
              </a:p>
              <a:p>
                <a:pPr algn="r"/>
                <a:endParaRPr lang="en-US" sz="1200" dirty="0"/>
              </a:p>
              <a:p>
                <a:r>
                  <a:rPr lang="en-US" sz="2000" b="1" dirty="0"/>
                  <a:t>Cool</a:t>
                </a:r>
              </a:p>
              <a:p>
                <a:pPr algn="r"/>
                <a:endParaRPr lang="en-US" sz="1500" dirty="0"/>
              </a:p>
              <a:p>
                <a:pPr algn="r"/>
                <a:r>
                  <a:rPr lang="en-US" sz="1500" dirty="0"/>
                  <a:t>2,500</a:t>
                </a:r>
              </a:p>
              <a:p>
                <a:pPr algn="r"/>
                <a:endParaRPr lang="en-US" sz="1500" dirty="0"/>
              </a:p>
              <a:p>
                <a:pPr algn="r"/>
                <a:endParaRPr lang="en-US" sz="1200" dirty="0"/>
              </a:p>
              <a:p>
                <a:pPr algn="r"/>
                <a:endParaRPr lang="en-US" sz="1200" dirty="0"/>
              </a:p>
              <a:p>
                <a:pPr algn="r"/>
                <a:endParaRPr lang="en-US" sz="1500" dirty="0"/>
              </a:p>
              <a:p>
                <a:pPr algn="r"/>
                <a:r>
                  <a:rPr lang="en-US" sz="1500" dirty="0"/>
                  <a:t>2,000</a:t>
                </a:r>
              </a:p>
              <a:p>
                <a:pPr algn="r"/>
                <a:endParaRPr lang="en-US" sz="1500" dirty="0"/>
              </a:p>
              <a:p>
                <a:pPr algn="r"/>
                <a:endParaRPr lang="en-US" sz="1200" dirty="0"/>
              </a:p>
              <a:p>
                <a:pPr algn="r"/>
                <a:endParaRPr lang="en-US" sz="1200" dirty="0"/>
              </a:p>
              <a:p>
                <a:pPr algn="r"/>
                <a:endParaRPr lang="en-US" sz="1500" dirty="0"/>
              </a:p>
              <a:p>
                <a:pPr algn="r"/>
                <a:r>
                  <a:rPr lang="en-US" sz="1500" dirty="0"/>
                  <a:t>1,500</a:t>
                </a:r>
              </a:p>
              <a:p>
                <a:pPr algn="r"/>
                <a:endParaRPr lang="en-US" sz="1200" dirty="0"/>
              </a:p>
              <a:p>
                <a:pPr algn="r"/>
                <a:r>
                  <a:rPr lang="en-US" sz="800" dirty="0"/>
                  <a:t>     </a:t>
                </a:r>
              </a:p>
              <a:p>
                <a:r>
                  <a:rPr lang="en-US" sz="2000" b="1" dirty="0"/>
                  <a:t>Hot</a:t>
                </a:r>
              </a:p>
              <a:p>
                <a:pPr algn="r"/>
                <a:endParaRPr lang="en-US" sz="1500" dirty="0"/>
              </a:p>
              <a:p>
                <a:pPr algn="r"/>
                <a:r>
                  <a:rPr lang="en-US" sz="1500" dirty="0"/>
                  <a:t>1,000</a:t>
                </a:r>
              </a:p>
              <a:p>
                <a:pPr algn="r"/>
                <a:endParaRPr lang="en-US" sz="1500" dirty="0"/>
              </a:p>
              <a:p>
                <a:pPr algn="r"/>
                <a:endParaRPr lang="en-US" sz="1500" dirty="0"/>
              </a:p>
              <a:p>
                <a:pPr algn="r"/>
                <a:endParaRPr lang="en-US" sz="1500" dirty="0"/>
              </a:p>
            </p:txBody>
          </p: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E4969865-0D70-40E4-B0D0-C34BEAEDF3DA}"/>
                  </a:ext>
                </a:extLst>
              </p:cNvPr>
              <p:cNvCxnSpPr/>
              <p:nvPr/>
            </p:nvCxnSpPr>
            <p:spPr>
              <a:xfrm flipH="1">
                <a:off x="1029100" y="589547"/>
                <a:ext cx="10406" cy="478857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0C82BB3-A656-49D2-9A55-D99AD51B3F3D}"/>
                </a:ext>
              </a:extLst>
            </p:cNvPr>
            <p:cNvCxnSpPr/>
            <p:nvPr/>
          </p:nvCxnSpPr>
          <p:spPr>
            <a:xfrm flipV="1">
              <a:off x="1574157" y="879082"/>
              <a:ext cx="5404830" cy="46150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BCD2BE3-AAC5-408F-8522-B979B1D93F7F}"/>
                </a:ext>
              </a:extLst>
            </p:cNvPr>
            <p:cNvCxnSpPr/>
            <p:nvPr/>
          </p:nvCxnSpPr>
          <p:spPr>
            <a:xfrm flipV="1">
              <a:off x="2910289" y="1977444"/>
              <a:ext cx="4040556" cy="351667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21291DFC-10B9-4D4A-A4B2-C556D4D47457}"/>
                </a:ext>
              </a:extLst>
            </p:cNvPr>
            <p:cNvCxnSpPr/>
            <p:nvPr/>
          </p:nvCxnSpPr>
          <p:spPr>
            <a:xfrm flipV="1">
              <a:off x="4459689" y="2892746"/>
              <a:ext cx="2491156" cy="262677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3CA22C12-F298-432E-A1B6-F6DAE929A1B5}"/>
                </a:ext>
              </a:extLst>
            </p:cNvPr>
            <p:cNvSpPr/>
            <p:nvPr/>
          </p:nvSpPr>
          <p:spPr>
            <a:xfrm>
              <a:off x="6961465" y="2699123"/>
              <a:ext cx="157253" cy="6335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DD6773D-9C4F-4E3E-BE61-CBC5C7F43797}"/>
                </a:ext>
              </a:extLst>
            </p:cNvPr>
            <p:cNvSpPr txBox="1"/>
            <p:nvPr/>
          </p:nvSpPr>
          <p:spPr>
            <a:xfrm>
              <a:off x="6985364" y="696022"/>
              <a:ext cx="2409367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Key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C618638-1E63-4FB7-A98A-E33D08B32D0A}"/>
              </a:ext>
            </a:extLst>
          </p:cNvPr>
          <p:cNvSpPr txBox="1"/>
          <p:nvPr/>
        </p:nvSpPr>
        <p:spPr>
          <a:xfrm>
            <a:off x="4005905" y="5238857"/>
            <a:ext cx="4062249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Dry               Medium          Very moist</a:t>
            </a:r>
          </a:p>
          <a:p>
            <a:pPr algn="ctr"/>
            <a:r>
              <a:rPr lang="en-US" sz="2600" b="1" dirty="0"/>
              <a:t>Soil Moisture</a:t>
            </a:r>
          </a:p>
          <a:p>
            <a:pPr algn="ctr"/>
            <a:endParaRPr lang="en-US" sz="2600" b="1" dirty="0"/>
          </a:p>
          <a:p>
            <a:pPr algn="ctr"/>
            <a:endParaRPr lang="en-US" sz="26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3AC16C-F1C4-4D57-A5A6-4E5111863860}"/>
              </a:ext>
            </a:extLst>
          </p:cNvPr>
          <p:cNvSpPr txBox="1"/>
          <p:nvPr/>
        </p:nvSpPr>
        <p:spPr>
          <a:xfrm rot="16200000">
            <a:off x="603130" y="2441297"/>
            <a:ext cx="47351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Temperature </a:t>
            </a:r>
            <a:r>
              <a:rPr lang="en-US" sz="2000" dirty="0"/>
              <a:t>(based on elevation (m))</a:t>
            </a:r>
          </a:p>
        </p:txBody>
      </p:sp>
    </p:spTree>
    <p:extLst>
      <p:ext uri="{BB962C8B-B14F-4D97-AF65-F5344CB8AC3E}">
        <p14:creationId xmlns:p14="http://schemas.microsoft.com/office/powerpoint/2010/main" val="358100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EC64602-A25C-47B8-BBC9-CDDA8D65A418}"/>
              </a:ext>
            </a:extLst>
          </p:cNvPr>
          <p:cNvGrpSpPr/>
          <p:nvPr/>
        </p:nvGrpSpPr>
        <p:grpSpPr>
          <a:xfrm>
            <a:off x="2770654" y="273773"/>
            <a:ext cx="9421346" cy="6565522"/>
            <a:chOff x="2770654" y="273773"/>
            <a:chExt cx="9421346" cy="6565522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C70DEAF-BDCA-4F14-9455-EA19E56B9E03}"/>
                </a:ext>
              </a:extLst>
            </p:cNvPr>
            <p:cNvGrpSpPr/>
            <p:nvPr/>
          </p:nvGrpSpPr>
          <p:grpSpPr>
            <a:xfrm>
              <a:off x="2770654" y="273773"/>
              <a:ext cx="7145333" cy="5586113"/>
              <a:chOff x="-26615" y="546488"/>
              <a:chExt cx="7145333" cy="5586113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3B884AC3-E551-497A-8F94-673FFDEFD600}"/>
                  </a:ext>
                </a:extLst>
              </p:cNvPr>
              <p:cNvGrpSpPr/>
              <p:nvPr/>
            </p:nvGrpSpPr>
            <p:grpSpPr>
              <a:xfrm>
                <a:off x="1253720" y="675971"/>
                <a:ext cx="5701769" cy="4766382"/>
                <a:chOff x="1901960" y="749895"/>
                <a:chExt cx="5701769" cy="4598731"/>
              </a:xfrm>
            </p:grpSpPr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2CB2796D-FD25-4034-A7B5-11E79DD13A40}"/>
                    </a:ext>
                  </a:extLst>
                </p:cNvPr>
                <p:cNvSpPr/>
                <p:nvPr/>
              </p:nvSpPr>
              <p:spPr>
                <a:xfrm>
                  <a:off x="1910547" y="749895"/>
                  <a:ext cx="5688538" cy="4598731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62">
                  <a:extLst>
                    <a:ext uri="{FF2B5EF4-FFF2-40B4-BE49-F238E27FC236}">
                      <a16:creationId xmlns:a16="http://schemas.microsoft.com/office/drawing/2014/main" id="{A718F1D8-0EFD-4817-B6DC-70904F7E9F8A}"/>
                    </a:ext>
                  </a:extLst>
                </p:cNvPr>
                <p:cNvSpPr/>
                <p:nvPr/>
              </p:nvSpPr>
              <p:spPr>
                <a:xfrm>
                  <a:off x="1901960" y="749895"/>
                  <a:ext cx="5701769" cy="4598731"/>
                </a:xfrm>
                <a:custGeom>
                  <a:avLst/>
                  <a:gdLst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12032 w 5715032"/>
                    <a:gd name="connsiteY113" fmla="*/ 24064 h 4427621"/>
                    <a:gd name="connsiteX114" fmla="*/ 0 w 5715032"/>
                    <a:gd name="connsiteY114" fmla="*/ 4427621 h 4427621"/>
                    <a:gd name="connsiteX0" fmla="*/ 0 w 5972593"/>
                    <a:gd name="connsiteY0" fmla="*/ 4427621 h 4427621"/>
                    <a:gd name="connsiteX1" fmla="*/ 0 w 5972593"/>
                    <a:gd name="connsiteY1" fmla="*/ 4427621 h 4427621"/>
                    <a:gd name="connsiteX2" fmla="*/ 276726 w 5972593"/>
                    <a:gd name="connsiteY2" fmla="*/ 4415590 h 4427621"/>
                    <a:gd name="connsiteX3" fmla="*/ 385011 w 5972593"/>
                    <a:gd name="connsiteY3" fmla="*/ 4355432 h 4427621"/>
                    <a:gd name="connsiteX4" fmla="*/ 457200 w 5972593"/>
                    <a:gd name="connsiteY4" fmla="*/ 4319337 h 4427621"/>
                    <a:gd name="connsiteX5" fmla="*/ 493295 w 5972593"/>
                    <a:gd name="connsiteY5" fmla="*/ 4307306 h 4427621"/>
                    <a:gd name="connsiteX6" fmla="*/ 553453 w 5972593"/>
                    <a:gd name="connsiteY6" fmla="*/ 4271211 h 4427621"/>
                    <a:gd name="connsiteX7" fmla="*/ 589547 w 5972593"/>
                    <a:gd name="connsiteY7" fmla="*/ 4247148 h 4427621"/>
                    <a:gd name="connsiteX8" fmla="*/ 613611 w 5972593"/>
                    <a:gd name="connsiteY8" fmla="*/ 4223085 h 4427621"/>
                    <a:gd name="connsiteX9" fmla="*/ 649705 w 5972593"/>
                    <a:gd name="connsiteY9" fmla="*/ 4211053 h 4427621"/>
                    <a:gd name="connsiteX10" fmla="*/ 697832 w 5972593"/>
                    <a:gd name="connsiteY10" fmla="*/ 4150895 h 4427621"/>
                    <a:gd name="connsiteX11" fmla="*/ 745958 w 5972593"/>
                    <a:gd name="connsiteY11" fmla="*/ 4102769 h 4427621"/>
                    <a:gd name="connsiteX12" fmla="*/ 806116 w 5972593"/>
                    <a:gd name="connsiteY12" fmla="*/ 4054642 h 4427621"/>
                    <a:gd name="connsiteX13" fmla="*/ 818147 w 5972593"/>
                    <a:gd name="connsiteY13" fmla="*/ 4018548 h 4427621"/>
                    <a:gd name="connsiteX14" fmla="*/ 878305 w 5972593"/>
                    <a:gd name="connsiteY14" fmla="*/ 3982453 h 4427621"/>
                    <a:gd name="connsiteX15" fmla="*/ 890337 w 5972593"/>
                    <a:gd name="connsiteY15" fmla="*/ 3946358 h 4427621"/>
                    <a:gd name="connsiteX16" fmla="*/ 926432 w 5972593"/>
                    <a:gd name="connsiteY16" fmla="*/ 3922295 h 4427621"/>
                    <a:gd name="connsiteX17" fmla="*/ 1034716 w 5972593"/>
                    <a:gd name="connsiteY17" fmla="*/ 3838074 h 4427621"/>
                    <a:gd name="connsiteX18" fmla="*/ 1106905 w 5972593"/>
                    <a:gd name="connsiteY18" fmla="*/ 3789948 h 4427621"/>
                    <a:gd name="connsiteX19" fmla="*/ 1143000 w 5972593"/>
                    <a:gd name="connsiteY19" fmla="*/ 3765885 h 4427621"/>
                    <a:gd name="connsiteX20" fmla="*/ 1227221 w 5972593"/>
                    <a:gd name="connsiteY20" fmla="*/ 3729790 h 4427621"/>
                    <a:gd name="connsiteX21" fmla="*/ 1299411 w 5972593"/>
                    <a:gd name="connsiteY21" fmla="*/ 3705727 h 4427621"/>
                    <a:gd name="connsiteX22" fmla="*/ 1335505 w 5972593"/>
                    <a:gd name="connsiteY22" fmla="*/ 3693695 h 4427621"/>
                    <a:gd name="connsiteX23" fmla="*/ 1528011 w 5972593"/>
                    <a:gd name="connsiteY23" fmla="*/ 3669632 h 4427621"/>
                    <a:gd name="connsiteX24" fmla="*/ 1660358 w 5972593"/>
                    <a:gd name="connsiteY24" fmla="*/ 3645569 h 4427621"/>
                    <a:gd name="connsiteX25" fmla="*/ 1732547 w 5972593"/>
                    <a:gd name="connsiteY25" fmla="*/ 3621506 h 4427621"/>
                    <a:gd name="connsiteX26" fmla="*/ 1768642 w 5972593"/>
                    <a:gd name="connsiteY26" fmla="*/ 3609474 h 4427621"/>
                    <a:gd name="connsiteX27" fmla="*/ 1804737 w 5972593"/>
                    <a:gd name="connsiteY27" fmla="*/ 3597442 h 4427621"/>
                    <a:gd name="connsiteX28" fmla="*/ 1864895 w 5972593"/>
                    <a:gd name="connsiteY28" fmla="*/ 3465095 h 4427621"/>
                    <a:gd name="connsiteX29" fmla="*/ 1888958 w 5972593"/>
                    <a:gd name="connsiteY29" fmla="*/ 3392906 h 4427621"/>
                    <a:gd name="connsiteX30" fmla="*/ 1900990 w 5972593"/>
                    <a:gd name="connsiteY30" fmla="*/ 3332748 h 4427621"/>
                    <a:gd name="connsiteX31" fmla="*/ 1925053 w 5972593"/>
                    <a:gd name="connsiteY31" fmla="*/ 3260558 h 4427621"/>
                    <a:gd name="connsiteX32" fmla="*/ 1937084 w 5972593"/>
                    <a:gd name="connsiteY32" fmla="*/ 3188369 h 4427621"/>
                    <a:gd name="connsiteX33" fmla="*/ 1961147 w 5972593"/>
                    <a:gd name="connsiteY33" fmla="*/ 3104148 h 4427621"/>
                    <a:gd name="connsiteX34" fmla="*/ 1973179 w 5972593"/>
                    <a:gd name="connsiteY34" fmla="*/ 3056021 h 4427621"/>
                    <a:gd name="connsiteX35" fmla="*/ 1997242 w 5972593"/>
                    <a:gd name="connsiteY35" fmla="*/ 2983832 h 4427621"/>
                    <a:gd name="connsiteX36" fmla="*/ 2021305 w 5972593"/>
                    <a:gd name="connsiteY36" fmla="*/ 2947737 h 4427621"/>
                    <a:gd name="connsiteX37" fmla="*/ 2057400 w 5972593"/>
                    <a:gd name="connsiteY37" fmla="*/ 2875548 h 4427621"/>
                    <a:gd name="connsiteX38" fmla="*/ 2093495 w 5972593"/>
                    <a:gd name="connsiteY38" fmla="*/ 2863516 h 4427621"/>
                    <a:gd name="connsiteX39" fmla="*/ 2129590 w 5972593"/>
                    <a:gd name="connsiteY39" fmla="*/ 2827421 h 4427621"/>
                    <a:gd name="connsiteX40" fmla="*/ 2237874 w 5972593"/>
                    <a:gd name="connsiteY40" fmla="*/ 2767264 h 4427621"/>
                    <a:gd name="connsiteX41" fmla="*/ 2322095 w 5972593"/>
                    <a:gd name="connsiteY41" fmla="*/ 2755232 h 4427621"/>
                    <a:gd name="connsiteX42" fmla="*/ 2430379 w 5972593"/>
                    <a:gd name="connsiteY42" fmla="*/ 2695074 h 4427621"/>
                    <a:gd name="connsiteX43" fmla="*/ 2466474 w 5972593"/>
                    <a:gd name="connsiteY43" fmla="*/ 2658979 h 4427621"/>
                    <a:gd name="connsiteX44" fmla="*/ 2514600 w 5972593"/>
                    <a:gd name="connsiteY44" fmla="*/ 2598821 h 4427621"/>
                    <a:gd name="connsiteX45" fmla="*/ 2550695 w 5972593"/>
                    <a:gd name="connsiteY45" fmla="*/ 2574758 h 4427621"/>
                    <a:gd name="connsiteX46" fmla="*/ 2610853 w 5972593"/>
                    <a:gd name="connsiteY46" fmla="*/ 2514600 h 4427621"/>
                    <a:gd name="connsiteX47" fmla="*/ 2707105 w 5972593"/>
                    <a:gd name="connsiteY47" fmla="*/ 2430379 h 4427621"/>
                    <a:gd name="connsiteX48" fmla="*/ 2779295 w 5972593"/>
                    <a:gd name="connsiteY48" fmla="*/ 2406316 h 4427621"/>
                    <a:gd name="connsiteX49" fmla="*/ 2815390 w 5972593"/>
                    <a:gd name="connsiteY49" fmla="*/ 2394285 h 4427621"/>
                    <a:gd name="connsiteX50" fmla="*/ 2851484 w 5972593"/>
                    <a:gd name="connsiteY50" fmla="*/ 2382253 h 4427621"/>
                    <a:gd name="connsiteX51" fmla="*/ 2923674 w 5972593"/>
                    <a:gd name="connsiteY51" fmla="*/ 2370221 h 4427621"/>
                    <a:gd name="connsiteX52" fmla="*/ 3019926 w 5972593"/>
                    <a:gd name="connsiteY52" fmla="*/ 2286000 h 4427621"/>
                    <a:gd name="connsiteX53" fmla="*/ 3043990 w 5972593"/>
                    <a:gd name="connsiteY53" fmla="*/ 2261937 h 4427621"/>
                    <a:gd name="connsiteX54" fmla="*/ 3104147 w 5972593"/>
                    <a:gd name="connsiteY54" fmla="*/ 2213811 h 4427621"/>
                    <a:gd name="connsiteX55" fmla="*/ 3116179 w 5972593"/>
                    <a:gd name="connsiteY55" fmla="*/ 2177716 h 4427621"/>
                    <a:gd name="connsiteX56" fmla="*/ 3188368 w 5972593"/>
                    <a:gd name="connsiteY56" fmla="*/ 2129590 h 4427621"/>
                    <a:gd name="connsiteX57" fmla="*/ 3224463 w 5972593"/>
                    <a:gd name="connsiteY57" fmla="*/ 2105527 h 4427621"/>
                    <a:gd name="connsiteX58" fmla="*/ 3260558 w 5972593"/>
                    <a:gd name="connsiteY58" fmla="*/ 2069432 h 4427621"/>
                    <a:gd name="connsiteX59" fmla="*/ 3332747 w 5972593"/>
                    <a:gd name="connsiteY59" fmla="*/ 2021306 h 4427621"/>
                    <a:gd name="connsiteX60" fmla="*/ 3356811 w 5972593"/>
                    <a:gd name="connsiteY60" fmla="*/ 1997242 h 4427621"/>
                    <a:gd name="connsiteX61" fmla="*/ 3429000 w 5972593"/>
                    <a:gd name="connsiteY61" fmla="*/ 1973179 h 4427621"/>
                    <a:gd name="connsiteX62" fmla="*/ 3465095 w 5972593"/>
                    <a:gd name="connsiteY62" fmla="*/ 1961148 h 4427621"/>
                    <a:gd name="connsiteX63" fmla="*/ 3501190 w 5972593"/>
                    <a:gd name="connsiteY63" fmla="*/ 1949116 h 4427621"/>
                    <a:gd name="connsiteX64" fmla="*/ 3561347 w 5972593"/>
                    <a:gd name="connsiteY64" fmla="*/ 1937085 h 4427621"/>
                    <a:gd name="connsiteX65" fmla="*/ 3633537 w 5972593"/>
                    <a:gd name="connsiteY65" fmla="*/ 1913021 h 4427621"/>
                    <a:gd name="connsiteX66" fmla="*/ 3729790 w 5972593"/>
                    <a:gd name="connsiteY66" fmla="*/ 1888958 h 4427621"/>
                    <a:gd name="connsiteX67" fmla="*/ 3753853 w 5972593"/>
                    <a:gd name="connsiteY67" fmla="*/ 1852864 h 4427621"/>
                    <a:gd name="connsiteX68" fmla="*/ 3777916 w 5972593"/>
                    <a:gd name="connsiteY68" fmla="*/ 1828800 h 4427621"/>
                    <a:gd name="connsiteX69" fmla="*/ 3801979 w 5972593"/>
                    <a:gd name="connsiteY69" fmla="*/ 1744579 h 4427621"/>
                    <a:gd name="connsiteX70" fmla="*/ 3826042 w 5972593"/>
                    <a:gd name="connsiteY70" fmla="*/ 1660358 h 4427621"/>
                    <a:gd name="connsiteX71" fmla="*/ 3838074 w 5972593"/>
                    <a:gd name="connsiteY71" fmla="*/ 1576137 h 4427621"/>
                    <a:gd name="connsiteX72" fmla="*/ 3862137 w 5972593"/>
                    <a:gd name="connsiteY72" fmla="*/ 1528011 h 4427621"/>
                    <a:gd name="connsiteX73" fmla="*/ 3874168 w 5972593"/>
                    <a:gd name="connsiteY73" fmla="*/ 1491916 h 4427621"/>
                    <a:gd name="connsiteX74" fmla="*/ 3898232 w 5972593"/>
                    <a:gd name="connsiteY74" fmla="*/ 1467853 h 4427621"/>
                    <a:gd name="connsiteX75" fmla="*/ 3958390 w 5972593"/>
                    <a:gd name="connsiteY75" fmla="*/ 1407695 h 4427621"/>
                    <a:gd name="connsiteX76" fmla="*/ 3982453 w 5972593"/>
                    <a:gd name="connsiteY76" fmla="*/ 1371600 h 4427621"/>
                    <a:gd name="connsiteX77" fmla="*/ 4018547 w 5972593"/>
                    <a:gd name="connsiteY77" fmla="*/ 1359569 h 4427621"/>
                    <a:gd name="connsiteX78" fmla="*/ 4042611 w 5972593"/>
                    <a:gd name="connsiteY78" fmla="*/ 1335506 h 4427621"/>
                    <a:gd name="connsiteX79" fmla="*/ 4078705 w 5972593"/>
                    <a:gd name="connsiteY79" fmla="*/ 1311442 h 4427621"/>
                    <a:gd name="connsiteX80" fmla="*/ 4162926 w 5972593"/>
                    <a:gd name="connsiteY80" fmla="*/ 1203158 h 4427621"/>
                    <a:gd name="connsiteX81" fmla="*/ 4186990 w 5972593"/>
                    <a:gd name="connsiteY81" fmla="*/ 1179095 h 4427621"/>
                    <a:gd name="connsiteX82" fmla="*/ 4259179 w 5972593"/>
                    <a:gd name="connsiteY82" fmla="*/ 1130969 h 4427621"/>
                    <a:gd name="connsiteX83" fmla="*/ 4331368 w 5972593"/>
                    <a:gd name="connsiteY83" fmla="*/ 1058779 h 4427621"/>
                    <a:gd name="connsiteX84" fmla="*/ 4379495 w 5972593"/>
                    <a:gd name="connsiteY84" fmla="*/ 998621 h 4427621"/>
                    <a:gd name="connsiteX85" fmla="*/ 4391526 w 5972593"/>
                    <a:gd name="connsiteY85" fmla="*/ 962527 h 4427621"/>
                    <a:gd name="connsiteX86" fmla="*/ 4499811 w 5972593"/>
                    <a:gd name="connsiteY86" fmla="*/ 878306 h 4427621"/>
                    <a:gd name="connsiteX87" fmla="*/ 4572000 w 5972593"/>
                    <a:gd name="connsiteY87" fmla="*/ 842211 h 4427621"/>
                    <a:gd name="connsiteX88" fmla="*/ 4668253 w 5972593"/>
                    <a:gd name="connsiteY88" fmla="*/ 830179 h 4427621"/>
                    <a:gd name="connsiteX89" fmla="*/ 4716379 w 5972593"/>
                    <a:gd name="connsiteY89" fmla="*/ 782053 h 4427621"/>
                    <a:gd name="connsiteX90" fmla="*/ 4764505 w 5972593"/>
                    <a:gd name="connsiteY90" fmla="*/ 709864 h 4427621"/>
                    <a:gd name="connsiteX91" fmla="*/ 4788568 w 5972593"/>
                    <a:gd name="connsiteY91" fmla="*/ 673769 h 4427621"/>
                    <a:gd name="connsiteX92" fmla="*/ 4824663 w 5972593"/>
                    <a:gd name="connsiteY92" fmla="*/ 601579 h 4427621"/>
                    <a:gd name="connsiteX93" fmla="*/ 4836695 w 5972593"/>
                    <a:gd name="connsiteY93" fmla="*/ 565485 h 4427621"/>
                    <a:gd name="connsiteX94" fmla="*/ 4860758 w 5972593"/>
                    <a:gd name="connsiteY94" fmla="*/ 529390 h 4427621"/>
                    <a:gd name="connsiteX95" fmla="*/ 4872790 w 5972593"/>
                    <a:gd name="connsiteY95" fmla="*/ 493295 h 4427621"/>
                    <a:gd name="connsiteX96" fmla="*/ 4920916 w 5972593"/>
                    <a:gd name="connsiteY96" fmla="*/ 457200 h 4427621"/>
                    <a:gd name="connsiteX97" fmla="*/ 4957011 w 5972593"/>
                    <a:gd name="connsiteY97" fmla="*/ 409074 h 4427621"/>
                    <a:gd name="connsiteX98" fmla="*/ 5005137 w 5972593"/>
                    <a:gd name="connsiteY98" fmla="*/ 372979 h 4427621"/>
                    <a:gd name="connsiteX99" fmla="*/ 5041232 w 5972593"/>
                    <a:gd name="connsiteY99" fmla="*/ 324853 h 4427621"/>
                    <a:gd name="connsiteX100" fmla="*/ 5089358 w 5972593"/>
                    <a:gd name="connsiteY100" fmla="*/ 288758 h 4427621"/>
                    <a:gd name="connsiteX101" fmla="*/ 5113421 w 5972593"/>
                    <a:gd name="connsiteY101" fmla="*/ 252664 h 4427621"/>
                    <a:gd name="connsiteX102" fmla="*/ 5137484 w 5972593"/>
                    <a:gd name="connsiteY102" fmla="*/ 228600 h 4427621"/>
                    <a:gd name="connsiteX103" fmla="*/ 5149516 w 5972593"/>
                    <a:gd name="connsiteY103" fmla="*/ 192506 h 4427621"/>
                    <a:gd name="connsiteX104" fmla="*/ 5209674 w 5972593"/>
                    <a:gd name="connsiteY104" fmla="*/ 144379 h 4427621"/>
                    <a:gd name="connsiteX105" fmla="*/ 5378116 w 5972593"/>
                    <a:gd name="connsiteY105" fmla="*/ 108285 h 4427621"/>
                    <a:gd name="connsiteX106" fmla="*/ 5414211 w 5972593"/>
                    <a:gd name="connsiteY106" fmla="*/ 96253 h 4427621"/>
                    <a:gd name="connsiteX107" fmla="*/ 5438274 w 5972593"/>
                    <a:gd name="connsiteY107" fmla="*/ 60158 h 4427621"/>
                    <a:gd name="connsiteX108" fmla="*/ 5510463 w 5972593"/>
                    <a:gd name="connsiteY108" fmla="*/ 36095 h 4427621"/>
                    <a:gd name="connsiteX109" fmla="*/ 5582653 w 5972593"/>
                    <a:gd name="connsiteY109" fmla="*/ 12032 h 4427621"/>
                    <a:gd name="connsiteX110" fmla="*/ 5618747 w 5972593"/>
                    <a:gd name="connsiteY110" fmla="*/ 0 h 4427621"/>
                    <a:gd name="connsiteX111" fmla="*/ 5702968 w 5972593"/>
                    <a:gd name="connsiteY111" fmla="*/ 60158 h 4427621"/>
                    <a:gd name="connsiteX112" fmla="*/ 5715000 w 5972593"/>
                    <a:gd name="connsiteY112" fmla="*/ 12032 h 4427621"/>
                    <a:gd name="connsiteX113" fmla="*/ 5382522 w 5972593"/>
                    <a:gd name="connsiteY113" fmla="*/ 3733180 h 4427621"/>
                    <a:gd name="connsiteX114" fmla="*/ 0 w 5972593"/>
                    <a:gd name="connsiteY114" fmla="*/ 4427621 h 4427621"/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5382522 w 5715032"/>
                    <a:gd name="connsiteY113" fmla="*/ 3733180 h 4427621"/>
                    <a:gd name="connsiteX114" fmla="*/ 0 w 5715032"/>
                    <a:gd name="connsiteY114" fmla="*/ 4427621 h 4427621"/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5382522 w 5715032"/>
                    <a:gd name="connsiteY113" fmla="*/ 3733180 h 4427621"/>
                    <a:gd name="connsiteX114" fmla="*/ 0 w 5715032"/>
                    <a:gd name="connsiteY114" fmla="*/ 4427621 h 4427621"/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5421159 w 5715032"/>
                    <a:gd name="connsiteY113" fmla="*/ 4132425 h 4427621"/>
                    <a:gd name="connsiteX114" fmla="*/ 0 w 5715032"/>
                    <a:gd name="connsiteY114" fmla="*/ 4427621 h 4427621"/>
                    <a:gd name="connsiteX0" fmla="*/ 0 w 5921609"/>
                    <a:gd name="connsiteY0" fmla="*/ 4427621 h 4427621"/>
                    <a:gd name="connsiteX1" fmla="*/ 0 w 5921609"/>
                    <a:gd name="connsiteY1" fmla="*/ 4427621 h 4427621"/>
                    <a:gd name="connsiteX2" fmla="*/ 276726 w 5921609"/>
                    <a:gd name="connsiteY2" fmla="*/ 4415590 h 4427621"/>
                    <a:gd name="connsiteX3" fmla="*/ 385011 w 5921609"/>
                    <a:gd name="connsiteY3" fmla="*/ 4355432 h 4427621"/>
                    <a:gd name="connsiteX4" fmla="*/ 457200 w 5921609"/>
                    <a:gd name="connsiteY4" fmla="*/ 4319337 h 4427621"/>
                    <a:gd name="connsiteX5" fmla="*/ 493295 w 5921609"/>
                    <a:gd name="connsiteY5" fmla="*/ 4307306 h 4427621"/>
                    <a:gd name="connsiteX6" fmla="*/ 553453 w 5921609"/>
                    <a:gd name="connsiteY6" fmla="*/ 4271211 h 4427621"/>
                    <a:gd name="connsiteX7" fmla="*/ 589547 w 5921609"/>
                    <a:gd name="connsiteY7" fmla="*/ 4247148 h 4427621"/>
                    <a:gd name="connsiteX8" fmla="*/ 613611 w 5921609"/>
                    <a:gd name="connsiteY8" fmla="*/ 4223085 h 4427621"/>
                    <a:gd name="connsiteX9" fmla="*/ 649705 w 5921609"/>
                    <a:gd name="connsiteY9" fmla="*/ 4211053 h 4427621"/>
                    <a:gd name="connsiteX10" fmla="*/ 697832 w 5921609"/>
                    <a:gd name="connsiteY10" fmla="*/ 4150895 h 4427621"/>
                    <a:gd name="connsiteX11" fmla="*/ 745958 w 5921609"/>
                    <a:gd name="connsiteY11" fmla="*/ 4102769 h 4427621"/>
                    <a:gd name="connsiteX12" fmla="*/ 806116 w 5921609"/>
                    <a:gd name="connsiteY12" fmla="*/ 4054642 h 4427621"/>
                    <a:gd name="connsiteX13" fmla="*/ 818147 w 5921609"/>
                    <a:gd name="connsiteY13" fmla="*/ 4018548 h 4427621"/>
                    <a:gd name="connsiteX14" fmla="*/ 878305 w 5921609"/>
                    <a:gd name="connsiteY14" fmla="*/ 3982453 h 4427621"/>
                    <a:gd name="connsiteX15" fmla="*/ 890337 w 5921609"/>
                    <a:gd name="connsiteY15" fmla="*/ 3946358 h 4427621"/>
                    <a:gd name="connsiteX16" fmla="*/ 926432 w 5921609"/>
                    <a:gd name="connsiteY16" fmla="*/ 3922295 h 4427621"/>
                    <a:gd name="connsiteX17" fmla="*/ 1034716 w 5921609"/>
                    <a:gd name="connsiteY17" fmla="*/ 3838074 h 4427621"/>
                    <a:gd name="connsiteX18" fmla="*/ 1106905 w 5921609"/>
                    <a:gd name="connsiteY18" fmla="*/ 3789948 h 4427621"/>
                    <a:gd name="connsiteX19" fmla="*/ 1143000 w 5921609"/>
                    <a:gd name="connsiteY19" fmla="*/ 3765885 h 4427621"/>
                    <a:gd name="connsiteX20" fmla="*/ 1227221 w 5921609"/>
                    <a:gd name="connsiteY20" fmla="*/ 3729790 h 4427621"/>
                    <a:gd name="connsiteX21" fmla="*/ 1299411 w 5921609"/>
                    <a:gd name="connsiteY21" fmla="*/ 3705727 h 4427621"/>
                    <a:gd name="connsiteX22" fmla="*/ 1335505 w 5921609"/>
                    <a:gd name="connsiteY22" fmla="*/ 3693695 h 4427621"/>
                    <a:gd name="connsiteX23" fmla="*/ 1528011 w 5921609"/>
                    <a:gd name="connsiteY23" fmla="*/ 3669632 h 4427621"/>
                    <a:gd name="connsiteX24" fmla="*/ 1660358 w 5921609"/>
                    <a:gd name="connsiteY24" fmla="*/ 3645569 h 4427621"/>
                    <a:gd name="connsiteX25" fmla="*/ 1732547 w 5921609"/>
                    <a:gd name="connsiteY25" fmla="*/ 3621506 h 4427621"/>
                    <a:gd name="connsiteX26" fmla="*/ 1768642 w 5921609"/>
                    <a:gd name="connsiteY26" fmla="*/ 3609474 h 4427621"/>
                    <a:gd name="connsiteX27" fmla="*/ 1804737 w 5921609"/>
                    <a:gd name="connsiteY27" fmla="*/ 3597442 h 4427621"/>
                    <a:gd name="connsiteX28" fmla="*/ 1864895 w 5921609"/>
                    <a:gd name="connsiteY28" fmla="*/ 3465095 h 4427621"/>
                    <a:gd name="connsiteX29" fmla="*/ 1888958 w 5921609"/>
                    <a:gd name="connsiteY29" fmla="*/ 3392906 h 4427621"/>
                    <a:gd name="connsiteX30" fmla="*/ 1900990 w 5921609"/>
                    <a:gd name="connsiteY30" fmla="*/ 3332748 h 4427621"/>
                    <a:gd name="connsiteX31" fmla="*/ 1925053 w 5921609"/>
                    <a:gd name="connsiteY31" fmla="*/ 3260558 h 4427621"/>
                    <a:gd name="connsiteX32" fmla="*/ 1937084 w 5921609"/>
                    <a:gd name="connsiteY32" fmla="*/ 3188369 h 4427621"/>
                    <a:gd name="connsiteX33" fmla="*/ 1961147 w 5921609"/>
                    <a:gd name="connsiteY33" fmla="*/ 3104148 h 4427621"/>
                    <a:gd name="connsiteX34" fmla="*/ 1973179 w 5921609"/>
                    <a:gd name="connsiteY34" fmla="*/ 3056021 h 4427621"/>
                    <a:gd name="connsiteX35" fmla="*/ 1997242 w 5921609"/>
                    <a:gd name="connsiteY35" fmla="*/ 2983832 h 4427621"/>
                    <a:gd name="connsiteX36" fmla="*/ 2021305 w 5921609"/>
                    <a:gd name="connsiteY36" fmla="*/ 2947737 h 4427621"/>
                    <a:gd name="connsiteX37" fmla="*/ 2057400 w 5921609"/>
                    <a:gd name="connsiteY37" fmla="*/ 2875548 h 4427621"/>
                    <a:gd name="connsiteX38" fmla="*/ 2093495 w 5921609"/>
                    <a:gd name="connsiteY38" fmla="*/ 2863516 h 4427621"/>
                    <a:gd name="connsiteX39" fmla="*/ 2129590 w 5921609"/>
                    <a:gd name="connsiteY39" fmla="*/ 2827421 h 4427621"/>
                    <a:gd name="connsiteX40" fmla="*/ 2237874 w 5921609"/>
                    <a:gd name="connsiteY40" fmla="*/ 2767264 h 4427621"/>
                    <a:gd name="connsiteX41" fmla="*/ 2322095 w 5921609"/>
                    <a:gd name="connsiteY41" fmla="*/ 2755232 h 4427621"/>
                    <a:gd name="connsiteX42" fmla="*/ 2430379 w 5921609"/>
                    <a:gd name="connsiteY42" fmla="*/ 2695074 h 4427621"/>
                    <a:gd name="connsiteX43" fmla="*/ 2466474 w 5921609"/>
                    <a:gd name="connsiteY43" fmla="*/ 2658979 h 4427621"/>
                    <a:gd name="connsiteX44" fmla="*/ 2514600 w 5921609"/>
                    <a:gd name="connsiteY44" fmla="*/ 2598821 h 4427621"/>
                    <a:gd name="connsiteX45" fmla="*/ 2550695 w 5921609"/>
                    <a:gd name="connsiteY45" fmla="*/ 2574758 h 4427621"/>
                    <a:gd name="connsiteX46" fmla="*/ 2610853 w 5921609"/>
                    <a:gd name="connsiteY46" fmla="*/ 2514600 h 4427621"/>
                    <a:gd name="connsiteX47" fmla="*/ 2707105 w 5921609"/>
                    <a:gd name="connsiteY47" fmla="*/ 2430379 h 4427621"/>
                    <a:gd name="connsiteX48" fmla="*/ 2779295 w 5921609"/>
                    <a:gd name="connsiteY48" fmla="*/ 2406316 h 4427621"/>
                    <a:gd name="connsiteX49" fmla="*/ 2815390 w 5921609"/>
                    <a:gd name="connsiteY49" fmla="*/ 2394285 h 4427621"/>
                    <a:gd name="connsiteX50" fmla="*/ 2851484 w 5921609"/>
                    <a:gd name="connsiteY50" fmla="*/ 2382253 h 4427621"/>
                    <a:gd name="connsiteX51" fmla="*/ 2923674 w 5921609"/>
                    <a:gd name="connsiteY51" fmla="*/ 2370221 h 4427621"/>
                    <a:gd name="connsiteX52" fmla="*/ 3019926 w 5921609"/>
                    <a:gd name="connsiteY52" fmla="*/ 2286000 h 4427621"/>
                    <a:gd name="connsiteX53" fmla="*/ 3043990 w 5921609"/>
                    <a:gd name="connsiteY53" fmla="*/ 2261937 h 4427621"/>
                    <a:gd name="connsiteX54" fmla="*/ 3104147 w 5921609"/>
                    <a:gd name="connsiteY54" fmla="*/ 2213811 h 4427621"/>
                    <a:gd name="connsiteX55" fmla="*/ 3116179 w 5921609"/>
                    <a:gd name="connsiteY55" fmla="*/ 2177716 h 4427621"/>
                    <a:gd name="connsiteX56" fmla="*/ 3188368 w 5921609"/>
                    <a:gd name="connsiteY56" fmla="*/ 2129590 h 4427621"/>
                    <a:gd name="connsiteX57" fmla="*/ 3224463 w 5921609"/>
                    <a:gd name="connsiteY57" fmla="*/ 2105527 h 4427621"/>
                    <a:gd name="connsiteX58" fmla="*/ 3260558 w 5921609"/>
                    <a:gd name="connsiteY58" fmla="*/ 2069432 h 4427621"/>
                    <a:gd name="connsiteX59" fmla="*/ 3332747 w 5921609"/>
                    <a:gd name="connsiteY59" fmla="*/ 2021306 h 4427621"/>
                    <a:gd name="connsiteX60" fmla="*/ 3356811 w 5921609"/>
                    <a:gd name="connsiteY60" fmla="*/ 1997242 h 4427621"/>
                    <a:gd name="connsiteX61" fmla="*/ 3429000 w 5921609"/>
                    <a:gd name="connsiteY61" fmla="*/ 1973179 h 4427621"/>
                    <a:gd name="connsiteX62" fmla="*/ 3465095 w 5921609"/>
                    <a:gd name="connsiteY62" fmla="*/ 1961148 h 4427621"/>
                    <a:gd name="connsiteX63" fmla="*/ 3501190 w 5921609"/>
                    <a:gd name="connsiteY63" fmla="*/ 1949116 h 4427621"/>
                    <a:gd name="connsiteX64" fmla="*/ 3561347 w 5921609"/>
                    <a:gd name="connsiteY64" fmla="*/ 1937085 h 4427621"/>
                    <a:gd name="connsiteX65" fmla="*/ 3633537 w 5921609"/>
                    <a:gd name="connsiteY65" fmla="*/ 1913021 h 4427621"/>
                    <a:gd name="connsiteX66" fmla="*/ 3729790 w 5921609"/>
                    <a:gd name="connsiteY66" fmla="*/ 1888958 h 4427621"/>
                    <a:gd name="connsiteX67" fmla="*/ 3753853 w 5921609"/>
                    <a:gd name="connsiteY67" fmla="*/ 1852864 h 4427621"/>
                    <a:gd name="connsiteX68" fmla="*/ 3777916 w 5921609"/>
                    <a:gd name="connsiteY68" fmla="*/ 1828800 h 4427621"/>
                    <a:gd name="connsiteX69" fmla="*/ 3801979 w 5921609"/>
                    <a:gd name="connsiteY69" fmla="*/ 1744579 h 4427621"/>
                    <a:gd name="connsiteX70" fmla="*/ 3826042 w 5921609"/>
                    <a:gd name="connsiteY70" fmla="*/ 1660358 h 4427621"/>
                    <a:gd name="connsiteX71" fmla="*/ 3838074 w 5921609"/>
                    <a:gd name="connsiteY71" fmla="*/ 1576137 h 4427621"/>
                    <a:gd name="connsiteX72" fmla="*/ 3862137 w 5921609"/>
                    <a:gd name="connsiteY72" fmla="*/ 1528011 h 4427621"/>
                    <a:gd name="connsiteX73" fmla="*/ 3874168 w 5921609"/>
                    <a:gd name="connsiteY73" fmla="*/ 1491916 h 4427621"/>
                    <a:gd name="connsiteX74" fmla="*/ 3898232 w 5921609"/>
                    <a:gd name="connsiteY74" fmla="*/ 1467853 h 4427621"/>
                    <a:gd name="connsiteX75" fmla="*/ 3958390 w 5921609"/>
                    <a:gd name="connsiteY75" fmla="*/ 1407695 h 4427621"/>
                    <a:gd name="connsiteX76" fmla="*/ 3982453 w 5921609"/>
                    <a:gd name="connsiteY76" fmla="*/ 1371600 h 4427621"/>
                    <a:gd name="connsiteX77" fmla="*/ 4018547 w 5921609"/>
                    <a:gd name="connsiteY77" fmla="*/ 1359569 h 4427621"/>
                    <a:gd name="connsiteX78" fmla="*/ 4042611 w 5921609"/>
                    <a:gd name="connsiteY78" fmla="*/ 1335506 h 4427621"/>
                    <a:gd name="connsiteX79" fmla="*/ 4078705 w 5921609"/>
                    <a:gd name="connsiteY79" fmla="*/ 1311442 h 4427621"/>
                    <a:gd name="connsiteX80" fmla="*/ 4162926 w 5921609"/>
                    <a:gd name="connsiteY80" fmla="*/ 1203158 h 4427621"/>
                    <a:gd name="connsiteX81" fmla="*/ 4186990 w 5921609"/>
                    <a:gd name="connsiteY81" fmla="*/ 1179095 h 4427621"/>
                    <a:gd name="connsiteX82" fmla="*/ 4259179 w 5921609"/>
                    <a:gd name="connsiteY82" fmla="*/ 1130969 h 4427621"/>
                    <a:gd name="connsiteX83" fmla="*/ 4331368 w 5921609"/>
                    <a:gd name="connsiteY83" fmla="*/ 1058779 h 4427621"/>
                    <a:gd name="connsiteX84" fmla="*/ 4379495 w 5921609"/>
                    <a:gd name="connsiteY84" fmla="*/ 998621 h 4427621"/>
                    <a:gd name="connsiteX85" fmla="*/ 4391526 w 5921609"/>
                    <a:gd name="connsiteY85" fmla="*/ 962527 h 4427621"/>
                    <a:gd name="connsiteX86" fmla="*/ 4499811 w 5921609"/>
                    <a:gd name="connsiteY86" fmla="*/ 878306 h 4427621"/>
                    <a:gd name="connsiteX87" fmla="*/ 4572000 w 5921609"/>
                    <a:gd name="connsiteY87" fmla="*/ 842211 h 4427621"/>
                    <a:gd name="connsiteX88" fmla="*/ 4668253 w 5921609"/>
                    <a:gd name="connsiteY88" fmla="*/ 830179 h 4427621"/>
                    <a:gd name="connsiteX89" fmla="*/ 4716379 w 5921609"/>
                    <a:gd name="connsiteY89" fmla="*/ 782053 h 4427621"/>
                    <a:gd name="connsiteX90" fmla="*/ 4764505 w 5921609"/>
                    <a:gd name="connsiteY90" fmla="*/ 709864 h 4427621"/>
                    <a:gd name="connsiteX91" fmla="*/ 4788568 w 5921609"/>
                    <a:gd name="connsiteY91" fmla="*/ 673769 h 4427621"/>
                    <a:gd name="connsiteX92" fmla="*/ 4824663 w 5921609"/>
                    <a:gd name="connsiteY92" fmla="*/ 601579 h 4427621"/>
                    <a:gd name="connsiteX93" fmla="*/ 4836695 w 5921609"/>
                    <a:gd name="connsiteY93" fmla="*/ 565485 h 4427621"/>
                    <a:gd name="connsiteX94" fmla="*/ 4860758 w 5921609"/>
                    <a:gd name="connsiteY94" fmla="*/ 529390 h 4427621"/>
                    <a:gd name="connsiteX95" fmla="*/ 4872790 w 5921609"/>
                    <a:gd name="connsiteY95" fmla="*/ 493295 h 4427621"/>
                    <a:gd name="connsiteX96" fmla="*/ 4920916 w 5921609"/>
                    <a:gd name="connsiteY96" fmla="*/ 457200 h 4427621"/>
                    <a:gd name="connsiteX97" fmla="*/ 4957011 w 5921609"/>
                    <a:gd name="connsiteY97" fmla="*/ 409074 h 4427621"/>
                    <a:gd name="connsiteX98" fmla="*/ 5005137 w 5921609"/>
                    <a:gd name="connsiteY98" fmla="*/ 372979 h 4427621"/>
                    <a:gd name="connsiteX99" fmla="*/ 5041232 w 5921609"/>
                    <a:gd name="connsiteY99" fmla="*/ 324853 h 4427621"/>
                    <a:gd name="connsiteX100" fmla="*/ 5089358 w 5921609"/>
                    <a:gd name="connsiteY100" fmla="*/ 288758 h 4427621"/>
                    <a:gd name="connsiteX101" fmla="*/ 5113421 w 5921609"/>
                    <a:gd name="connsiteY101" fmla="*/ 252664 h 4427621"/>
                    <a:gd name="connsiteX102" fmla="*/ 5137484 w 5921609"/>
                    <a:gd name="connsiteY102" fmla="*/ 228600 h 4427621"/>
                    <a:gd name="connsiteX103" fmla="*/ 5149516 w 5921609"/>
                    <a:gd name="connsiteY103" fmla="*/ 192506 h 4427621"/>
                    <a:gd name="connsiteX104" fmla="*/ 5209674 w 5921609"/>
                    <a:gd name="connsiteY104" fmla="*/ 144379 h 4427621"/>
                    <a:gd name="connsiteX105" fmla="*/ 5378116 w 5921609"/>
                    <a:gd name="connsiteY105" fmla="*/ 108285 h 4427621"/>
                    <a:gd name="connsiteX106" fmla="*/ 5414211 w 5921609"/>
                    <a:gd name="connsiteY106" fmla="*/ 96253 h 4427621"/>
                    <a:gd name="connsiteX107" fmla="*/ 5438274 w 5921609"/>
                    <a:gd name="connsiteY107" fmla="*/ 60158 h 4427621"/>
                    <a:gd name="connsiteX108" fmla="*/ 5510463 w 5921609"/>
                    <a:gd name="connsiteY108" fmla="*/ 36095 h 4427621"/>
                    <a:gd name="connsiteX109" fmla="*/ 5582653 w 5921609"/>
                    <a:gd name="connsiteY109" fmla="*/ 12032 h 4427621"/>
                    <a:gd name="connsiteX110" fmla="*/ 5618747 w 5921609"/>
                    <a:gd name="connsiteY110" fmla="*/ 0 h 4427621"/>
                    <a:gd name="connsiteX111" fmla="*/ 5702968 w 5921609"/>
                    <a:gd name="connsiteY111" fmla="*/ 60158 h 4427621"/>
                    <a:gd name="connsiteX112" fmla="*/ 5421159 w 5921609"/>
                    <a:gd name="connsiteY112" fmla="*/ 4132425 h 4427621"/>
                    <a:gd name="connsiteX113" fmla="*/ 0 w 5921609"/>
                    <a:gd name="connsiteY113" fmla="*/ 4427621 h 4427621"/>
                    <a:gd name="connsiteX0" fmla="*/ 0 w 5925431"/>
                    <a:gd name="connsiteY0" fmla="*/ 4427621 h 4427621"/>
                    <a:gd name="connsiteX1" fmla="*/ 0 w 5925431"/>
                    <a:gd name="connsiteY1" fmla="*/ 4427621 h 4427621"/>
                    <a:gd name="connsiteX2" fmla="*/ 276726 w 5925431"/>
                    <a:gd name="connsiteY2" fmla="*/ 4415590 h 4427621"/>
                    <a:gd name="connsiteX3" fmla="*/ 385011 w 5925431"/>
                    <a:gd name="connsiteY3" fmla="*/ 4355432 h 4427621"/>
                    <a:gd name="connsiteX4" fmla="*/ 457200 w 5925431"/>
                    <a:gd name="connsiteY4" fmla="*/ 4319337 h 4427621"/>
                    <a:gd name="connsiteX5" fmla="*/ 493295 w 5925431"/>
                    <a:gd name="connsiteY5" fmla="*/ 4307306 h 4427621"/>
                    <a:gd name="connsiteX6" fmla="*/ 553453 w 5925431"/>
                    <a:gd name="connsiteY6" fmla="*/ 4271211 h 4427621"/>
                    <a:gd name="connsiteX7" fmla="*/ 589547 w 5925431"/>
                    <a:gd name="connsiteY7" fmla="*/ 4247148 h 4427621"/>
                    <a:gd name="connsiteX8" fmla="*/ 613611 w 5925431"/>
                    <a:gd name="connsiteY8" fmla="*/ 4223085 h 4427621"/>
                    <a:gd name="connsiteX9" fmla="*/ 649705 w 5925431"/>
                    <a:gd name="connsiteY9" fmla="*/ 4211053 h 4427621"/>
                    <a:gd name="connsiteX10" fmla="*/ 697832 w 5925431"/>
                    <a:gd name="connsiteY10" fmla="*/ 4150895 h 4427621"/>
                    <a:gd name="connsiteX11" fmla="*/ 745958 w 5925431"/>
                    <a:gd name="connsiteY11" fmla="*/ 4102769 h 4427621"/>
                    <a:gd name="connsiteX12" fmla="*/ 806116 w 5925431"/>
                    <a:gd name="connsiteY12" fmla="*/ 4054642 h 4427621"/>
                    <a:gd name="connsiteX13" fmla="*/ 818147 w 5925431"/>
                    <a:gd name="connsiteY13" fmla="*/ 4018548 h 4427621"/>
                    <a:gd name="connsiteX14" fmla="*/ 878305 w 5925431"/>
                    <a:gd name="connsiteY14" fmla="*/ 3982453 h 4427621"/>
                    <a:gd name="connsiteX15" fmla="*/ 890337 w 5925431"/>
                    <a:gd name="connsiteY15" fmla="*/ 3946358 h 4427621"/>
                    <a:gd name="connsiteX16" fmla="*/ 926432 w 5925431"/>
                    <a:gd name="connsiteY16" fmla="*/ 3922295 h 4427621"/>
                    <a:gd name="connsiteX17" fmla="*/ 1034716 w 5925431"/>
                    <a:gd name="connsiteY17" fmla="*/ 3838074 h 4427621"/>
                    <a:gd name="connsiteX18" fmla="*/ 1106905 w 5925431"/>
                    <a:gd name="connsiteY18" fmla="*/ 3789948 h 4427621"/>
                    <a:gd name="connsiteX19" fmla="*/ 1143000 w 5925431"/>
                    <a:gd name="connsiteY19" fmla="*/ 3765885 h 4427621"/>
                    <a:gd name="connsiteX20" fmla="*/ 1227221 w 5925431"/>
                    <a:gd name="connsiteY20" fmla="*/ 3729790 h 4427621"/>
                    <a:gd name="connsiteX21" fmla="*/ 1299411 w 5925431"/>
                    <a:gd name="connsiteY21" fmla="*/ 3705727 h 4427621"/>
                    <a:gd name="connsiteX22" fmla="*/ 1335505 w 5925431"/>
                    <a:gd name="connsiteY22" fmla="*/ 3693695 h 4427621"/>
                    <a:gd name="connsiteX23" fmla="*/ 1528011 w 5925431"/>
                    <a:gd name="connsiteY23" fmla="*/ 3669632 h 4427621"/>
                    <a:gd name="connsiteX24" fmla="*/ 1660358 w 5925431"/>
                    <a:gd name="connsiteY24" fmla="*/ 3645569 h 4427621"/>
                    <a:gd name="connsiteX25" fmla="*/ 1732547 w 5925431"/>
                    <a:gd name="connsiteY25" fmla="*/ 3621506 h 4427621"/>
                    <a:gd name="connsiteX26" fmla="*/ 1768642 w 5925431"/>
                    <a:gd name="connsiteY26" fmla="*/ 3609474 h 4427621"/>
                    <a:gd name="connsiteX27" fmla="*/ 1804737 w 5925431"/>
                    <a:gd name="connsiteY27" fmla="*/ 3597442 h 4427621"/>
                    <a:gd name="connsiteX28" fmla="*/ 1864895 w 5925431"/>
                    <a:gd name="connsiteY28" fmla="*/ 3465095 h 4427621"/>
                    <a:gd name="connsiteX29" fmla="*/ 1888958 w 5925431"/>
                    <a:gd name="connsiteY29" fmla="*/ 3392906 h 4427621"/>
                    <a:gd name="connsiteX30" fmla="*/ 1900990 w 5925431"/>
                    <a:gd name="connsiteY30" fmla="*/ 3332748 h 4427621"/>
                    <a:gd name="connsiteX31" fmla="*/ 1925053 w 5925431"/>
                    <a:gd name="connsiteY31" fmla="*/ 3260558 h 4427621"/>
                    <a:gd name="connsiteX32" fmla="*/ 1937084 w 5925431"/>
                    <a:gd name="connsiteY32" fmla="*/ 3188369 h 4427621"/>
                    <a:gd name="connsiteX33" fmla="*/ 1961147 w 5925431"/>
                    <a:gd name="connsiteY33" fmla="*/ 3104148 h 4427621"/>
                    <a:gd name="connsiteX34" fmla="*/ 1973179 w 5925431"/>
                    <a:gd name="connsiteY34" fmla="*/ 3056021 h 4427621"/>
                    <a:gd name="connsiteX35" fmla="*/ 1997242 w 5925431"/>
                    <a:gd name="connsiteY35" fmla="*/ 2983832 h 4427621"/>
                    <a:gd name="connsiteX36" fmla="*/ 2021305 w 5925431"/>
                    <a:gd name="connsiteY36" fmla="*/ 2947737 h 4427621"/>
                    <a:gd name="connsiteX37" fmla="*/ 2057400 w 5925431"/>
                    <a:gd name="connsiteY37" fmla="*/ 2875548 h 4427621"/>
                    <a:gd name="connsiteX38" fmla="*/ 2093495 w 5925431"/>
                    <a:gd name="connsiteY38" fmla="*/ 2863516 h 4427621"/>
                    <a:gd name="connsiteX39" fmla="*/ 2129590 w 5925431"/>
                    <a:gd name="connsiteY39" fmla="*/ 2827421 h 4427621"/>
                    <a:gd name="connsiteX40" fmla="*/ 2237874 w 5925431"/>
                    <a:gd name="connsiteY40" fmla="*/ 2767264 h 4427621"/>
                    <a:gd name="connsiteX41" fmla="*/ 2322095 w 5925431"/>
                    <a:gd name="connsiteY41" fmla="*/ 2755232 h 4427621"/>
                    <a:gd name="connsiteX42" fmla="*/ 2430379 w 5925431"/>
                    <a:gd name="connsiteY42" fmla="*/ 2695074 h 4427621"/>
                    <a:gd name="connsiteX43" fmla="*/ 2466474 w 5925431"/>
                    <a:gd name="connsiteY43" fmla="*/ 2658979 h 4427621"/>
                    <a:gd name="connsiteX44" fmla="*/ 2514600 w 5925431"/>
                    <a:gd name="connsiteY44" fmla="*/ 2598821 h 4427621"/>
                    <a:gd name="connsiteX45" fmla="*/ 2550695 w 5925431"/>
                    <a:gd name="connsiteY45" fmla="*/ 2574758 h 4427621"/>
                    <a:gd name="connsiteX46" fmla="*/ 2610853 w 5925431"/>
                    <a:gd name="connsiteY46" fmla="*/ 2514600 h 4427621"/>
                    <a:gd name="connsiteX47" fmla="*/ 2707105 w 5925431"/>
                    <a:gd name="connsiteY47" fmla="*/ 2430379 h 4427621"/>
                    <a:gd name="connsiteX48" fmla="*/ 2779295 w 5925431"/>
                    <a:gd name="connsiteY48" fmla="*/ 2406316 h 4427621"/>
                    <a:gd name="connsiteX49" fmla="*/ 2815390 w 5925431"/>
                    <a:gd name="connsiteY49" fmla="*/ 2394285 h 4427621"/>
                    <a:gd name="connsiteX50" fmla="*/ 2851484 w 5925431"/>
                    <a:gd name="connsiteY50" fmla="*/ 2382253 h 4427621"/>
                    <a:gd name="connsiteX51" fmla="*/ 2923674 w 5925431"/>
                    <a:gd name="connsiteY51" fmla="*/ 2370221 h 4427621"/>
                    <a:gd name="connsiteX52" fmla="*/ 3019926 w 5925431"/>
                    <a:gd name="connsiteY52" fmla="*/ 2286000 h 4427621"/>
                    <a:gd name="connsiteX53" fmla="*/ 3043990 w 5925431"/>
                    <a:gd name="connsiteY53" fmla="*/ 2261937 h 4427621"/>
                    <a:gd name="connsiteX54" fmla="*/ 3104147 w 5925431"/>
                    <a:gd name="connsiteY54" fmla="*/ 2213811 h 4427621"/>
                    <a:gd name="connsiteX55" fmla="*/ 3116179 w 5925431"/>
                    <a:gd name="connsiteY55" fmla="*/ 2177716 h 4427621"/>
                    <a:gd name="connsiteX56" fmla="*/ 3188368 w 5925431"/>
                    <a:gd name="connsiteY56" fmla="*/ 2129590 h 4427621"/>
                    <a:gd name="connsiteX57" fmla="*/ 3224463 w 5925431"/>
                    <a:gd name="connsiteY57" fmla="*/ 2105527 h 4427621"/>
                    <a:gd name="connsiteX58" fmla="*/ 3260558 w 5925431"/>
                    <a:gd name="connsiteY58" fmla="*/ 2069432 h 4427621"/>
                    <a:gd name="connsiteX59" fmla="*/ 3332747 w 5925431"/>
                    <a:gd name="connsiteY59" fmla="*/ 2021306 h 4427621"/>
                    <a:gd name="connsiteX60" fmla="*/ 3356811 w 5925431"/>
                    <a:gd name="connsiteY60" fmla="*/ 1997242 h 4427621"/>
                    <a:gd name="connsiteX61" fmla="*/ 3429000 w 5925431"/>
                    <a:gd name="connsiteY61" fmla="*/ 1973179 h 4427621"/>
                    <a:gd name="connsiteX62" fmla="*/ 3465095 w 5925431"/>
                    <a:gd name="connsiteY62" fmla="*/ 1961148 h 4427621"/>
                    <a:gd name="connsiteX63" fmla="*/ 3501190 w 5925431"/>
                    <a:gd name="connsiteY63" fmla="*/ 1949116 h 4427621"/>
                    <a:gd name="connsiteX64" fmla="*/ 3561347 w 5925431"/>
                    <a:gd name="connsiteY64" fmla="*/ 1937085 h 4427621"/>
                    <a:gd name="connsiteX65" fmla="*/ 3633537 w 5925431"/>
                    <a:gd name="connsiteY65" fmla="*/ 1913021 h 4427621"/>
                    <a:gd name="connsiteX66" fmla="*/ 3729790 w 5925431"/>
                    <a:gd name="connsiteY66" fmla="*/ 1888958 h 4427621"/>
                    <a:gd name="connsiteX67" fmla="*/ 3753853 w 5925431"/>
                    <a:gd name="connsiteY67" fmla="*/ 1852864 h 4427621"/>
                    <a:gd name="connsiteX68" fmla="*/ 3777916 w 5925431"/>
                    <a:gd name="connsiteY68" fmla="*/ 1828800 h 4427621"/>
                    <a:gd name="connsiteX69" fmla="*/ 3801979 w 5925431"/>
                    <a:gd name="connsiteY69" fmla="*/ 1744579 h 4427621"/>
                    <a:gd name="connsiteX70" fmla="*/ 3826042 w 5925431"/>
                    <a:gd name="connsiteY70" fmla="*/ 1660358 h 4427621"/>
                    <a:gd name="connsiteX71" fmla="*/ 3838074 w 5925431"/>
                    <a:gd name="connsiteY71" fmla="*/ 1576137 h 4427621"/>
                    <a:gd name="connsiteX72" fmla="*/ 3862137 w 5925431"/>
                    <a:gd name="connsiteY72" fmla="*/ 1528011 h 4427621"/>
                    <a:gd name="connsiteX73" fmla="*/ 3874168 w 5925431"/>
                    <a:gd name="connsiteY73" fmla="*/ 1491916 h 4427621"/>
                    <a:gd name="connsiteX74" fmla="*/ 3898232 w 5925431"/>
                    <a:gd name="connsiteY74" fmla="*/ 1467853 h 4427621"/>
                    <a:gd name="connsiteX75" fmla="*/ 3958390 w 5925431"/>
                    <a:gd name="connsiteY75" fmla="*/ 1407695 h 4427621"/>
                    <a:gd name="connsiteX76" fmla="*/ 3982453 w 5925431"/>
                    <a:gd name="connsiteY76" fmla="*/ 1371600 h 4427621"/>
                    <a:gd name="connsiteX77" fmla="*/ 4018547 w 5925431"/>
                    <a:gd name="connsiteY77" fmla="*/ 1359569 h 4427621"/>
                    <a:gd name="connsiteX78" fmla="*/ 4042611 w 5925431"/>
                    <a:gd name="connsiteY78" fmla="*/ 1335506 h 4427621"/>
                    <a:gd name="connsiteX79" fmla="*/ 4078705 w 5925431"/>
                    <a:gd name="connsiteY79" fmla="*/ 1311442 h 4427621"/>
                    <a:gd name="connsiteX80" fmla="*/ 4162926 w 5925431"/>
                    <a:gd name="connsiteY80" fmla="*/ 1203158 h 4427621"/>
                    <a:gd name="connsiteX81" fmla="*/ 4186990 w 5925431"/>
                    <a:gd name="connsiteY81" fmla="*/ 1179095 h 4427621"/>
                    <a:gd name="connsiteX82" fmla="*/ 4259179 w 5925431"/>
                    <a:gd name="connsiteY82" fmla="*/ 1130969 h 4427621"/>
                    <a:gd name="connsiteX83" fmla="*/ 4331368 w 5925431"/>
                    <a:gd name="connsiteY83" fmla="*/ 1058779 h 4427621"/>
                    <a:gd name="connsiteX84" fmla="*/ 4379495 w 5925431"/>
                    <a:gd name="connsiteY84" fmla="*/ 998621 h 4427621"/>
                    <a:gd name="connsiteX85" fmla="*/ 4391526 w 5925431"/>
                    <a:gd name="connsiteY85" fmla="*/ 962527 h 4427621"/>
                    <a:gd name="connsiteX86" fmla="*/ 4499811 w 5925431"/>
                    <a:gd name="connsiteY86" fmla="*/ 878306 h 4427621"/>
                    <a:gd name="connsiteX87" fmla="*/ 4572000 w 5925431"/>
                    <a:gd name="connsiteY87" fmla="*/ 842211 h 4427621"/>
                    <a:gd name="connsiteX88" fmla="*/ 4668253 w 5925431"/>
                    <a:gd name="connsiteY88" fmla="*/ 830179 h 4427621"/>
                    <a:gd name="connsiteX89" fmla="*/ 4716379 w 5925431"/>
                    <a:gd name="connsiteY89" fmla="*/ 782053 h 4427621"/>
                    <a:gd name="connsiteX90" fmla="*/ 4764505 w 5925431"/>
                    <a:gd name="connsiteY90" fmla="*/ 709864 h 4427621"/>
                    <a:gd name="connsiteX91" fmla="*/ 4788568 w 5925431"/>
                    <a:gd name="connsiteY91" fmla="*/ 673769 h 4427621"/>
                    <a:gd name="connsiteX92" fmla="*/ 4824663 w 5925431"/>
                    <a:gd name="connsiteY92" fmla="*/ 601579 h 4427621"/>
                    <a:gd name="connsiteX93" fmla="*/ 4836695 w 5925431"/>
                    <a:gd name="connsiteY93" fmla="*/ 565485 h 4427621"/>
                    <a:gd name="connsiteX94" fmla="*/ 4860758 w 5925431"/>
                    <a:gd name="connsiteY94" fmla="*/ 529390 h 4427621"/>
                    <a:gd name="connsiteX95" fmla="*/ 4872790 w 5925431"/>
                    <a:gd name="connsiteY95" fmla="*/ 493295 h 4427621"/>
                    <a:gd name="connsiteX96" fmla="*/ 4920916 w 5925431"/>
                    <a:gd name="connsiteY96" fmla="*/ 457200 h 4427621"/>
                    <a:gd name="connsiteX97" fmla="*/ 4957011 w 5925431"/>
                    <a:gd name="connsiteY97" fmla="*/ 409074 h 4427621"/>
                    <a:gd name="connsiteX98" fmla="*/ 5005137 w 5925431"/>
                    <a:gd name="connsiteY98" fmla="*/ 372979 h 4427621"/>
                    <a:gd name="connsiteX99" fmla="*/ 5041232 w 5925431"/>
                    <a:gd name="connsiteY99" fmla="*/ 324853 h 4427621"/>
                    <a:gd name="connsiteX100" fmla="*/ 5089358 w 5925431"/>
                    <a:gd name="connsiteY100" fmla="*/ 288758 h 4427621"/>
                    <a:gd name="connsiteX101" fmla="*/ 5113421 w 5925431"/>
                    <a:gd name="connsiteY101" fmla="*/ 252664 h 4427621"/>
                    <a:gd name="connsiteX102" fmla="*/ 5137484 w 5925431"/>
                    <a:gd name="connsiteY102" fmla="*/ 228600 h 4427621"/>
                    <a:gd name="connsiteX103" fmla="*/ 5149516 w 5925431"/>
                    <a:gd name="connsiteY103" fmla="*/ 192506 h 4427621"/>
                    <a:gd name="connsiteX104" fmla="*/ 5209674 w 5925431"/>
                    <a:gd name="connsiteY104" fmla="*/ 144379 h 4427621"/>
                    <a:gd name="connsiteX105" fmla="*/ 5378116 w 5925431"/>
                    <a:gd name="connsiteY105" fmla="*/ 108285 h 4427621"/>
                    <a:gd name="connsiteX106" fmla="*/ 5414211 w 5925431"/>
                    <a:gd name="connsiteY106" fmla="*/ 96253 h 4427621"/>
                    <a:gd name="connsiteX107" fmla="*/ 5438274 w 5925431"/>
                    <a:gd name="connsiteY107" fmla="*/ 60158 h 4427621"/>
                    <a:gd name="connsiteX108" fmla="*/ 5510463 w 5925431"/>
                    <a:gd name="connsiteY108" fmla="*/ 36095 h 4427621"/>
                    <a:gd name="connsiteX109" fmla="*/ 5582653 w 5925431"/>
                    <a:gd name="connsiteY109" fmla="*/ 12032 h 4427621"/>
                    <a:gd name="connsiteX110" fmla="*/ 5618747 w 5925431"/>
                    <a:gd name="connsiteY110" fmla="*/ 0 h 4427621"/>
                    <a:gd name="connsiteX111" fmla="*/ 5702968 w 5925431"/>
                    <a:gd name="connsiteY111" fmla="*/ 60158 h 4427621"/>
                    <a:gd name="connsiteX112" fmla="*/ 5421159 w 5925431"/>
                    <a:gd name="connsiteY112" fmla="*/ 4132425 h 4427621"/>
                    <a:gd name="connsiteX113" fmla="*/ 0 w 5925431"/>
                    <a:gd name="connsiteY113" fmla="*/ 4427621 h 4427621"/>
                    <a:gd name="connsiteX0" fmla="*/ 0 w 5702968"/>
                    <a:gd name="connsiteY0" fmla="*/ 4427621 h 4427621"/>
                    <a:gd name="connsiteX1" fmla="*/ 0 w 5702968"/>
                    <a:gd name="connsiteY1" fmla="*/ 4427621 h 4427621"/>
                    <a:gd name="connsiteX2" fmla="*/ 276726 w 5702968"/>
                    <a:gd name="connsiteY2" fmla="*/ 4415590 h 4427621"/>
                    <a:gd name="connsiteX3" fmla="*/ 385011 w 5702968"/>
                    <a:gd name="connsiteY3" fmla="*/ 4355432 h 4427621"/>
                    <a:gd name="connsiteX4" fmla="*/ 457200 w 5702968"/>
                    <a:gd name="connsiteY4" fmla="*/ 4319337 h 4427621"/>
                    <a:gd name="connsiteX5" fmla="*/ 493295 w 5702968"/>
                    <a:gd name="connsiteY5" fmla="*/ 4307306 h 4427621"/>
                    <a:gd name="connsiteX6" fmla="*/ 553453 w 5702968"/>
                    <a:gd name="connsiteY6" fmla="*/ 4271211 h 4427621"/>
                    <a:gd name="connsiteX7" fmla="*/ 589547 w 5702968"/>
                    <a:gd name="connsiteY7" fmla="*/ 4247148 h 4427621"/>
                    <a:gd name="connsiteX8" fmla="*/ 613611 w 5702968"/>
                    <a:gd name="connsiteY8" fmla="*/ 4223085 h 4427621"/>
                    <a:gd name="connsiteX9" fmla="*/ 649705 w 5702968"/>
                    <a:gd name="connsiteY9" fmla="*/ 4211053 h 4427621"/>
                    <a:gd name="connsiteX10" fmla="*/ 697832 w 5702968"/>
                    <a:gd name="connsiteY10" fmla="*/ 4150895 h 4427621"/>
                    <a:gd name="connsiteX11" fmla="*/ 745958 w 5702968"/>
                    <a:gd name="connsiteY11" fmla="*/ 4102769 h 4427621"/>
                    <a:gd name="connsiteX12" fmla="*/ 806116 w 5702968"/>
                    <a:gd name="connsiteY12" fmla="*/ 4054642 h 4427621"/>
                    <a:gd name="connsiteX13" fmla="*/ 818147 w 5702968"/>
                    <a:gd name="connsiteY13" fmla="*/ 4018548 h 4427621"/>
                    <a:gd name="connsiteX14" fmla="*/ 878305 w 5702968"/>
                    <a:gd name="connsiteY14" fmla="*/ 3982453 h 4427621"/>
                    <a:gd name="connsiteX15" fmla="*/ 890337 w 5702968"/>
                    <a:gd name="connsiteY15" fmla="*/ 3946358 h 4427621"/>
                    <a:gd name="connsiteX16" fmla="*/ 926432 w 5702968"/>
                    <a:gd name="connsiteY16" fmla="*/ 3922295 h 4427621"/>
                    <a:gd name="connsiteX17" fmla="*/ 1034716 w 5702968"/>
                    <a:gd name="connsiteY17" fmla="*/ 3838074 h 4427621"/>
                    <a:gd name="connsiteX18" fmla="*/ 1106905 w 5702968"/>
                    <a:gd name="connsiteY18" fmla="*/ 3789948 h 4427621"/>
                    <a:gd name="connsiteX19" fmla="*/ 1143000 w 5702968"/>
                    <a:gd name="connsiteY19" fmla="*/ 3765885 h 4427621"/>
                    <a:gd name="connsiteX20" fmla="*/ 1227221 w 5702968"/>
                    <a:gd name="connsiteY20" fmla="*/ 3729790 h 4427621"/>
                    <a:gd name="connsiteX21" fmla="*/ 1299411 w 5702968"/>
                    <a:gd name="connsiteY21" fmla="*/ 3705727 h 4427621"/>
                    <a:gd name="connsiteX22" fmla="*/ 1335505 w 5702968"/>
                    <a:gd name="connsiteY22" fmla="*/ 3693695 h 4427621"/>
                    <a:gd name="connsiteX23" fmla="*/ 1528011 w 5702968"/>
                    <a:gd name="connsiteY23" fmla="*/ 3669632 h 4427621"/>
                    <a:gd name="connsiteX24" fmla="*/ 1660358 w 5702968"/>
                    <a:gd name="connsiteY24" fmla="*/ 3645569 h 4427621"/>
                    <a:gd name="connsiteX25" fmla="*/ 1732547 w 5702968"/>
                    <a:gd name="connsiteY25" fmla="*/ 3621506 h 4427621"/>
                    <a:gd name="connsiteX26" fmla="*/ 1768642 w 5702968"/>
                    <a:gd name="connsiteY26" fmla="*/ 3609474 h 4427621"/>
                    <a:gd name="connsiteX27" fmla="*/ 1804737 w 5702968"/>
                    <a:gd name="connsiteY27" fmla="*/ 3597442 h 4427621"/>
                    <a:gd name="connsiteX28" fmla="*/ 1864895 w 5702968"/>
                    <a:gd name="connsiteY28" fmla="*/ 3465095 h 4427621"/>
                    <a:gd name="connsiteX29" fmla="*/ 1888958 w 5702968"/>
                    <a:gd name="connsiteY29" fmla="*/ 3392906 h 4427621"/>
                    <a:gd name="connsiteX30" fmla="*/ 1900990 w 5702968"/>
                    <a:gd name="connsiteY30" fmla="*/ 3332748 h 4427621"/>
                    <a:gd name="connsiteX31" fmla="*/ 1925053 w 5702968"/>
                    <a:gd name="connsiteY31" fmla="*/ 3260558 h 4427621"/>
                    <a:gd name="connsiteX32" fmla="*/ 1937084 w 5702968"/>
                    <a:gd name="connsiteY32" fmla="*/ 3188369 h 4427621"/>
                    <a:gd name="connsiteX33" fmla="*/ 1961147 w 5702968"/>
                    <a:gd name="connsiteY33" fmla="*/ 3104148 h 4427621"/>
                    <a:gd name="connsiteX34" fmla="*/ 1973179 w 5702968"/>
                    <a:gd name="connsiteY34" fmla="*/ 3056021 h 4427621"/>
                    <a:gd name="connsiteX35" fmla="*/ 1997242 w 5702968"/>
                    <a:gd name="connsiteY35" fmla="*/ 2983832 h 4427621"/>
                    <a:gd name="connsiteX36" fmla="*/ 2021305 w 5702968"/>
                    <a:gd name="connsiteY36" fmla="*/ 2947737 h 4427621"/>
                    <a:gd name="connsiteX37" fmla="*/ 2057400 w 5702968"/>
                    <a:gd name="connsiteY37" fmla="*/ 2875548 h 4427621"/>
                    <a:gd name="connsiteX38" fmla="*/ 2093495 w 5702968"/>
                    <a:gd name="connsiteY38" fmla="*/ 2863516 h 4427621"/>
                    <a:gd name="connsiteX39" fmla="*/ 2129590 w 5702968"/>
                    <a:gd name="connsiteY39" fmla="*/ 2827421 h 4427621"/>
                    <a:gd name="connsiteX40" fmla="*/ 2237874 w 5702968"/>
                    <a:gd name="connsiteY40" fmla="*/ 2767264 h 4427621"/>
                    <a:gd name="connsiteX41" fmla="*/ 2322095 w 5702968"/>
                    <a:gd name="connsiteY41" fmla="*/ 2755232 h 4427621"/>
                    <a:gd name="connsiteX42" fmla="*/ 2430379 w 5702968"/>
                    <a:gd name="connsiteY42" fmla="*/ 2695074 h 4427621"/>
                    <a:gd name="connsiteX43" fmla="*/ 2466474 w 5702968"/>
                    <a:gd name="connsiteY43" fmla="*/ 2658979 h 4427621"/>
                    <a:gd name="connsiteX44" fmla="*/ 2514600 w 5702968"/>
                    <a:gd name="connsiteY44" fmla="*/ 2598821 h 4427621"/>
                    <a:gd name="connsiteX45" fmla="*/ 2550695 w 5702968"/>
                    <a:gd name="connsiteY45" fmla="*/ 2574758 h 4427621"/>
                    <a:gd name="connsiteX46" fmla="*/ 2610853 w 5702968"/>
                    <a:gd name="connsiteY46" fmla="*/ 2514600 h 4427621"/>
                    <a:gd name="connsiteX47" fmla="*/ 2707105 w 5702968"/>
                    <a:gd name="connsiteY47" fmla="*/ 2430379 h 4427621"/>
                    <a:gd name="connsiteX48" fmla="*/ 2779295 w 5702968"/>
                    <a:gd name="connsiteY48" fmla="*/ 2406316 h 4427621"/>
                    <a:gd name="connsiteX49" fmla="*/ 2815390 w 5702968"/>
                    <a:gd name="connsiteY49" fmla="*/ 2394285 h 4427621"/>
                    <a:gd name="connsiteX50" fmla="*/ 2851484 w 5702968"/>
                    <a:gd name="connsiteY50" fmla="*/ 2382253 h 4427621"/>
                    <a:gd name="connsiteX51" fmla="*/ 2923674 w 5702968"/>
                    <a:gd name="connsiteY51" fmla="*/ 2370221 h 4427621"/>
                    <a:gd name="connsiteX52" fmla="*/ 3019926 w 5702968"/>
                    <a:gd name="connsiteY52" fmla="*/ 2286000 h 4427621"/>
                    <a:gd name="connsiteX53" fmla="*/ 3043990 w 5702968"/>
                    <a:gd name="connsiteY53" fmla="*/ 2261937 h 4427621"/>
                    <a:gd name="connsiteX54" fmla="*/ 3104147 w 5702968"/>
                    <a:gd name="connsiteY54" fmla="*/ 2213811 h 4427621"/>
                    <a:gd name="connsiteX55" fmla="*/ 3116179 w 5702968"/>
                    <a:gd name="connsiteY55" fmla="*/ 2177716 h 4427621"/>
                    <a:gd name="connsiteX56" fmla="*/ 3188368 w 5702968"/>
                    <a:gd name="connsiteY56" fmla="*/ 2129590 h 4427621"/>
                    <a:gd name="connsiteX57" fmla="*/ 3224463 w 5702968"/>
                    <a:gd name="connsiteY57" fmla="*/ 2105527 h 4427621"/>
                    <a:gd name="connsiteX58" fmla="*/ 3260558 w 5702968"/>
                    <a:gd name="connsiteY58" fmla="*/ 2069432 h 4427621"/>
                    <a:gd name="connsiteX59" fmla="*/ 3332747 w 5702968"/>
                    <a:gd name="connsiteY59" fmla="*/ 2021306 h 4427621"/>
                    <a:gd name="connsiteX60" fmla="*/ 3356811 w 5702968"/>
                    <a:gd name="connsiteY60" fmla="*/ 1997242 h 4427621"/>
                    <a:gd name="connsiteX61" fmla="*/ 3429000 w 5702968"/>
                    <a:gd name="connsiteY61" fmla="*/ 1973179 h 4427621"/>
                    <a:gd name="connsiteX62" fmla="*/ 3465095 w 5702968"/>
                    <a:gd name="connsiteY62" fmla="*/ 1961148 h 4427621"/>
                    <a:gd name="connsiteX63" fmla="*/ 3501190 w 5702968"/>
                    <a:gd name="connsiteY63" fmla="*/ 1949116 h 4427621"/>
                    <a:gd name="connsiteX64" fmla="*/ 3561347 w 5702968"/>
                    <a:gd name="connsiteY64" fmla="*/ 1937085 h 4427621"/>
                    <a:gd name="connsiteX65" fmla="*/ 3633537 w 5702968"/>
                    <a:gd name="connsiteY65" fmla="*/ 1913021 h 4427621"/>
                    <a:gd name="connsiteX66" fmla="*/ 3729790 w 5702968"/>
                    <a:gd name="connsiteY66" fmla="*/ 1888958 h 4427621"/>
                    <a:gd name="connsiteX67" fmla="*/ 3753853 w 5702968"/>
                    <a:gd name="connsiteY67" fmla="*/ 1852864 h 4427621"/>
                    <a:gd name="connsiteX68" fmla="*/ 3777916 w 5702968"/>
                    <a:gd name="connsiteY68" fmla="*/ 1828800 h 4427621"/>
                    <a:gd name="connsiteX69" fmla="*/ 3801979 w 5702968"/>
                    <a:gd name="connsiteY69" fmla="*/ 1744579 h 4427621"/>
                    <a:gd name="connsiteX70" fmla="*/ 3826042 w 5702968"/>
                    <a:gd name="connsiteY70" fmla="*/ 1660358 h 4427621"/>
                    <a:gd name="connsiteX71" fmla="*/ 3838074 w 5702968"/>
                    <a:gd name="connsiteY71" fmla="*/ 1576137 h 4427621"/>
                    <a:gd name="connsiteX72" fmla="*/ 3862137 w 5702968"/>
                    <a:gd name="connsiteY72" fmla="*/ 1528011 h 4427621"/>
                    <a:gd name="connsiteX73" fmla="*/ 3874168 w 5702968"/>
                    <a:gd name="connsiteY73" fmla="*/ 1491916 h 4427621"/>
                    <a:gd name="connsiteX74" fmla="*/ 3898232 w 5702968"/>
                    <a:gd name="connsiteY74" fmla="*/ 1467853 h 4427621"/>
                    <a:gd name="connsiteX75" fmla="*/ 3958390 w 5702968"/>
                    <a:gd name="connsiteY75" fmla="*/ 1407695 h 4427621"/>
                    <a:gd name="connsiteX76" fmla="*/ 3982453 w 5702968"/>
                    <a:gd name="connsiteY76" fmla="*/ 1371600 h 4427621"/>
                    <a:gd name="connsiteX77" fmla="*/ 4018547 w 5702968"/>
                    <a:gd name="connsiteY77" fmla="*/ 1359569 h 4427621"/>
                    <a:gd name="connsiteX78" fmla="*/ 4042611 w 5702968"/>
                    <a:gd name="connsiteY78" fmla="*/ 1335506 h 4427621"/>
                    <a:gd name="connsiteX79" fmla="*/ 4078705 w 5702968"/>
                    <a:gd name="connsiteY79" fmla="*/ 1311442 h 4427621"/>
                    <a:gd name="connsiteX80" fmla="*/ 4162926 w 5702968"/>
                    <a:gd name="connsiteY80" fmla="*/ 1203158 h 4427621"/>
                    <a:gd name="connsiteX81" fmla="*/ 4186990 w 5702968"/>
                    <a:gd name="connsiteY81" fmla="*/ 1179095 h 4427621"/>
                    <a:gd name="connsiteX82" fmla="*/ 4259179 w 5702968"/>
                    <a:gd name="connsiteY82" fmla="*/ 1130969 h 4427621"/>
                    <a:gd name="connsiteX83" fmla="*/ 4331368 w 5702968"/>
                    <a:gd name="connsiteY83" fmla="*/ 1058779 h 4427621"/>
                    <a:gd name="connsiteX84" fmla="*/ 4379495 w 5702968"/>
                    <a:gd name="connsiteY84" fmla="*/ 998621 h 4427621"/>
                    <a:gd name="connsiteX85" fmla="*/ 4391526 w 5702968"/>
                    <a:gd name="connsiteY85" fmla="*/ 962527 h 4427621"/>
                    <a:gd name="connsiteX86" fmla="*/ 4499811 w 5702968"/>
                    <a:gd name="connsiteY86" fmla="*/ 878306 h 4427621"/>
                    <a:gd name="connsiteX87" fmla="*/ 4572000 w 5702968"/>
                    <a:gd name="connsiteY87" fmla="*/ 842211 h 4427621"/>
                    <a:gd name="connsiteX88" fmla="*/ 4668253 w 5702968"/>
                    <a:gd name="connsiteY88" fmla="*/ 830179 h 4427621"/>
                    <a:gd name="connsiteX89" fmla="*/ 4716379 w 5702968"/>
                    <a:gd name="connsiteY89" fmla="*/ 782053 h 4427621"/>
                    <a:gd name="connsiteX90" fmla="*/ 4764505 w 5702968"/>
                    <a:gd name="connsiteY90" fmla="*/ 709864 h 4427621"/>
                    <a:gd name="connsiteX91" fmla="*/ 4788568 w 5702968"/>
                    <a:gd name="connsiteY91" fmla="*/ 673769 h 4427621"/>
                    <a:gd name="connsiteX92" fmla="*/ 4824663 w 5702968"/>
                    <a:gd name="connsiteY92" fmla="*/ 601579 h 4427621"/>
                    <a:gd name="connsiteX93" fmla="*/ 4836695 w 5702968"/>
                    <a:gd name="connsiteY93" fmla="*/ 565485 h 4427621"/>
                    <a:gd name="connsiteX94" fmla="*/ 4860758 w 5702968"/>
                    <a:gd name="connsiteY94" fmla="*/ 529390 h 4427621"/>
                    <a:gd name="connsiteX95" fmla="*/ 4872790 w 5702968"/>
                    <a:gd name="connsiteY95" fmla="*/ 493295 h 4427621"/>
                    <a:gd name="connsiteX96" fmla="*/ 4920916 w 5702968"/>
                    <a:gd name="connsiteY96" fmla="*/ 457200 h 4427621"/>
                    <a:gd name="connsiteX97" fmla="*/ 4957011 w 5702968"/>
                    <a:gd name="connsiteY97" fmla="*/ 409074 h 4427621"/>
                    <a:gd name="connsiteX98" fmla="*/ 5005137 w 5702968"/>
                    <a:gd name="connsiteY98" fmla="*/ 372979 h 4427621"/>
                    <a:gd name="connsiteX99" fmla="*/ 5041232 w 5702968"/>
                    <a:gd name="connsiteY99" fmla="*/ 324853 h 4427621"/>
                    <a:gd name="connsiteX100" fmla="*/ 5089358 w 5702968"/>
                    <a:gd name="connsiteY100" fmla="*/ 288758 h 4427621"/>
                    <a:gd name="connsiteX101" fmla="*/ 5113421 w 5702968"/>
                    <a:gd name="connsiteY101" fmla="*/ 252664 h 4427621"/>
                    <a:gd name="connsiteX102" fmla="*/ 5137484 w 5702968"/>
                    <a:gd name="connsiteY102" fmla="*/ 228600 h 4427621"/>
                    <a:gd name="connsiteX103" fmla="*/ 5149516 w 5702968"/>
                    <a:gd name="connsiteY103" fmla="*/ 192506 h 4427621"/>
                    <a:gd name="connsiteX104" fmla="*/ 5209674 w 5702968"/>
                    <a:gd name="connsiteY104" fmla="*/ 144379 h 4427621"/>
                    <a:gd name="connsiteX105" fmla="*/ 5378116 w 5702968"/>
                    <a:gd name="connsiteY105" fmla="*/ 108285 h 4427621"/>
                    <a:gd name="connsiteX106" fmla="*/ 5414211 w 5702968"/>
                    <a:gd name="connsiteY106" fmla="*/ 96253 h 4427621"/>
                    <a:gd name="connsiteX107" fmla="*/ 5438274 w 5702968"/>
                    <a:gd name="connsiteY107" fmla="*/ 60158 h 4427621"/>
                    <a:gd name="connsiteX108" fmla="*/ 5510463 w 5702968"/>
                    <a:gd name="connsiteY108" fmla="*/ 36095 h 4427621"/>
                    <a:gd name="connsiteX109" fmla="*/ 5582653 w 5702968"/>
                    <a:gd name="connsiteY109" fmla="*/ 12032 h 4427621"/>
                    <a:gd name="connsiteX110" fmla="*/ 5618747 w 5702968"/>
                    <a:gd name="connsiteY110" fmla="*/ 0 h 4427621"/>
                    <a:gd name="connsiteX111" fmla="*/ 5702968 w 5702968"/>
                    <a:gd name="connsiteY111" fmla="*/ 60158 h 4427621"/>
                    <a:gd name="connsiteX112" fmla="*/ 5421159 w 5702968"/>
                    <a:gd name="connsiteY112" fmla="*/ 4132425 h 4427621"/>
                    <a:gd name="connsiteX113" fmla="*/ 0 w 5702968"/>
                    <a:gd name="connsiteY113" fmla="*/ 4427621 h 4427621"/>
                    <a:gd name="connsiteX0" fmla="*/ 0 w 5702968"/>
                    <a:gd name="connsiteY0" fmla="*/ 4427621 h 4427621"/>
                    <a:gd name="connsiteX1" fmla="*/ 0 w 5702968"/>
                    <a:gd name="connsiteY1" fmla="*/ 4427621 h 4427621"/>
                    <a:gd name="connsiteX2" fmla="*/ 276726 w 5702968"/>
                    <a:gd name="connsiteY2" fmla="*/ 4415590 h 4427621"/>
                    <a:gd name="connsiteX3" fmla="*/ 385011 w 5702968"/>
                    <a:gd name="connsiteY3" fmla="*/ 4355432 h 4427621"/>
                    <a:gd name="connsiteX4" fmla="*/ 457200 w 5702968"/>
                    <a:gd name="connsiteY4" fmla="*/ 4319337 h 4427621"/>
                    <a:gd name="connsiteX5" fmla="*/ 493295 w 5702968"/>
                    <a:gd name="connsiteY5" fmla="*/ 4307306 h 4427621"/>
                    <a:gd name="connsiteX6" fmla="*/ 553453 w 5702968"/>
                    <a:gd name="connsiteY6" fmla="*/ 4271211 h 4427621"/>
                    <a:gd name="connsiteX7" fmla="*/ 589547 w 5702968"/>
                    <a:gd name="connsiteY7" fmla="*/ 4247148 h 4427621"/>
                    <a:gd name="connsiteX8" fmla="*/ 613611 w 5702968"/>
                    <a:gd name="connsiteY8" fmla="*/ 4223085 h 4427621"/>
                    <a:gd name="connsiteX9" fmla="*/ 649705 w 5702968"/>
                    <a:gd name="connsiteY9" fmla="*/ 4211053 h 4427621"/>
                    <a:gd name="connsiteX10" fmla="*/ 697832 w 5702968"/>
                    <a:gd name="connsiteY10" fmla="*/ 4150895 h 4427621"/>
                    <a:gd name="connsiteX11" fmla="*/ 745958 w 5702968"/>
                    <a:gd name="connsiteY11" fmla="*/ 4102769 h 4427621"/>
                    <a:gd name="connsiteX12" fmla="*/ 806116 w 5702968"/>
                    <a:gd name="connsiteY12" fmla="*/ 4054642 h 4427621"/>
                    <a:gd name="connsiteX13" fmla="*/ 818147 w 5702968"/>
                    <a:gd name="connsiteY13" fmla="*/ 4018548 h 4427621"/>
                    <a:gd name="connsiteX14" fmla="*/ 878305 w 5702968"/>
                    <a:gd name="connsiteY14" fmla="*/ 3982453 h 4427621"/>
                    <a:gd name="connsiteX15" fmla="*/ 890337 w 5702968"/>
                    <a:gd name="connsiteY15" fmla="*/ 3946358 h 4427621"/>
                    <a:gd name="connsiteX16" fmla="*/ 926432 w 5702968"/>
                    <a:gd name="connsiteY16" fmla="*/ 3922295 h 4427621"/>
                    <a:gd name="connsiteX17" fmla="*/ 1034716 w 5702968"/>
                    <a:gd name="connsiteY17" fmla="*/ 3838074 h 4427621"/>
                    <a:gd name="connsiteX18" fmla="*/ 1106905 w 5702968"/>
                    <a:gd name="connsiteY18" fmla="*/ 3789948 h 4427621"/>
                    <a:gd name="connsiteX19" fmla="*/ 1143000 w 5702968"/>
                    <a:gd name="connsiteY19" fmla="*/ 3765885 h 4427621"/>
                    <a:gd name="connsiteX20" fmla="*/ 1227221 w 5702968"/>
                    <a:gd name="connsiteY20" fmla="*/ 3729790 h 4427621"/>
                    <a:gd name="connsiteX21" fmla="*/ 1299411 w 5702968"/>
                    <a:gd name="connsiteY21" fmla="*/ 3705727 h 4427621"/>
                    <a:gd name="connsiteX22" fmla="*/ 1335505 w 5702968"/>
                    <a:gd name="connsiteY22" fmla="*/ 3693695 h 4427621"/>
                    <a:gd name="connsiteX23" fmla="*/ 1528011 w 5702968"/>
                    <a:gd name="connsiteY23" fmla="*/ 3669632 h 4427621"/>
                    <a:gd name="connsiteX24" fmla="*/ 1660358 w 5702968"/>
                    <a:gd name="connsiteY24" fmla="*/ 3645569 h 4427621"/>
                    <a:gd name="connsiteX25" fmla="*/ 1732547 w 5702968"/>
                    <a:gd name="connsiteY25" fmla="*/ 3621506 h 4427621"/>
                    <a:gd name="connsiteX26" fmla="*/ 1768642 w 5702968"/>
                    <a:gd name="connsiteY26" fmla="*/ 3609474 h 4427621"/>
                    <a:gd name="connsiteX27" fmla="*/ 1804737 w 5702968"/>
                    <a:gd name="connsiteY27" fmla="*/ 3597442 h 4427621"/>
                    <a:gd name="connsiteX28" fmla="*/ 1864895 w 5702968"/>
                    <a:gd name="connsiteY28" fmla="*/ 3465095 h 4427621"/>
                    <a:gd name="connsiteX29" fmla="*/ 1888958 w 5702968"/>
                    <a:gd name="connsiteY29" fmla="*/ 3392906 h 4427621"/>
                    <a:gd name="connsiteX30" fmla="*/ 1900990 w 5702968"/>
                    <a:gd name="connsiteY30" fmla="*/ 3332748 h 4427621"/>
                    <a:gd name="connsiteX31" fmla="*/ 1925053 w 5702968"/>
                    <a:gd name="connsiteY31" fmla="*/ 3260558 h 4427621"/>
                    <a:gd name="connsiteX32" fmla="*/ 1937084 w 5702968"/>
                    <a:gd name="connsiteY32" fmla="*/ 3188369 h 4427621"/>
                    <a:gd name="connsiteX33" fmla="*/ 1961147 w 5702968"/>
                    <a:gd name="connsiteY33" fmla="*/ 3104148 h 4427621"/>
                    <a:gd name="connsiteX34" fmla="*/ 1973179 w 5702968"/>
                    <a:gd name="connsiteY34" fmla="*/ 3056021 h 4427621"/>
                    <a:gd name="connsiteX35" fmla="*/ 1997242 w 5702968"/>
                    <a:gd name="connsiteY35" fmla="*/ 2983832 h 4427621"/>
                    <a:gd name="connsiteX36" fmla="*/ 2021305 w 5702968"/>
                    <a:gd name="connsiteY36" fmla="*/ 2947737 h 4427621"/>
                    <a:gd name="connsiteX37" fmla="*/ 2057400 w 5702968"/>
                    <a:gd name="connsiteY37" fmla="*/ 2875548 h 4427621"/>
                    <a:gd name="connsiteX38" fmla="*/ 2093495 w 5702968"/>
                    <a:gd name="connsiteY38" fmla="*/ 2863516 h 4427621"/>
                    <a:gd name="connsiteX39" fmla="*/ 2129590 w 5702968"/>
                    <a:gd name="connsiteY39" fmla="*/ 2827421 h 4427621"/>
                    <a:gd name="connsiteX40" fmla="*/ 2237874 w 5702968"/>
                    <a:gd name="connsiteY40" fmla="*/ 2767264 h 4427621"/>
                    <a:gd name="connsiteX41" fmla="*/ 2322095 w 5702968"/>
                    <a:gd name="connsiteY41" fmla="*/ 2755232 h 4427621"/>
                    <a:gd name="connsiteX42" fmla="*/ 2430379 w 5702968"/>
                    <a:gd name="connsiteY42" fmla="*/ 2695074 h 4427621"/>
                    <a:gd name="connsiteX43" fmla="*/ 2466474 w 5702968"/>
                    <a:gd name="connsiteY43" fmla="*/ 2658979 h 4427621"/>
                    <a:gd name="connsiteX44" fmla="*/ 2514600 w 5702968"/>
                    <a:gd name="connsiteY44" fmla="*/ 2598821 h 4427621"/>
                    <a:gd name="connsiteX45" fmla="*/ 2550695 w 5702968"/>
                    <a:gd name="connsiteY45" fmla="*/ 2574758 h 4427621"/>
                    <a:gd name="connsiteX46" fmla="*/ 2610853 w 5702968"/>
                    <a:gd name="connsiteY46" fmla="*/ 2514600 h 4427621"/>
                    <a:gd name="connsiteX47" fmla="*/ 2707105 w 5702968"/>
                    <a:gd name="connsiteY47" fmla="*/ 2430379 h 4427621"/>
                    <a:gd name="connsiteX48" fmla="*/ 2779295 w 5702968"/>
                    <a:gd name="connsiteY48" fmla="*/ 2406316 h 4427621"/>
                    <a:gd name="connsiteX49" fmla="*/ 2815390 w 5702968"/>
                    <a:gd name="connsiteY49" fmla="*/ 2394285 h 4427621"/>
                    <a:gd name="connsiteX50" fmla="*/ 2851484 w 5702968"/>
                    <a:gd name="connsiteY50" fmla="*/ 2382253 h 4427621"/>
                    <a:gd name="connsiteX51" fmla="*/ 2923674 w 5702968"/>
                    <a:gd name="connsiteY51" fmla="*/ 2370221 h 4427621"/>
                    <a:gd name="connsiteX52" fmla="*/ 3019926 w 5702968"/>
                    <a:gd name="connsiteY52" fmla="*/ 2286000 h 4427621"/>
                    <a:gd name="connsiteX53" fmla="*/ 3043990 w 5702968"/>
                    <a:gd name="connsiteY53" fmla="*/ 2261937 h 4427621"/>
                    <a:gd name="connsiteX54" fmla="*/ 3104147 w 5702968"/>
                    <a:gd name="connsiteY54" fmla="*/ 2213811 h 4427621"/>
                    <a:gd name="connsiteX55" fmla="*/ 3116179 w 5702968"/>
                    <a:gd name="connsiteY55" fmla="*/ 2177716 h 4427621"/>
                    <a:gd name="connsiteX56" fmla="*/ 3188368 w 5702968"/>
                    <a:gd name="connsiteY56" fmla="*/ 2129590 h 4427621"/>
                    <a:gd name="connsiteX57" fmla="*/ 3224463 w 5702968"/>
                    <a:gd name="connsiteY57" fmla="*/ 2105527 h 4427621"/>
                    <a:gd name="connsiteX58" fmla="*/ 3260558 w 5702968"/>
                    <a:gd name="connsiteY58" fmla="*/ 2069432 h 4427621"/>
                    <a:gd name="connsiteX59" fmla="*/ 3332747 w 5702968"/>
                    <a:gd name="connsiteY59" fmla="*/ 2021306 h 4427621"/>
                    <a:gd name="connsiteX60" fmla="*/ 3356811 w 5702968"/>
                    <a:gd name="connsiteY60" fmla="*/ 1997242 h 4427621"/>
                    <a:gd name="connsiteX61" fmla="*/ 3429000 w 5702968"/>
                    <a:gd name="connsiteY61" fmla="*/ 1973179 h 4427621"/>
                    <a:gd name="connsiteX62" fmla="*/ 3465095 w 5702968"/>
                    <a:gd name="connsiteY62" fmla="*/ 1961148 h 4427621"/>
                    <a:gd name="connsiteX63" fmla="*/ 3501190 w 5702968"/>
                    <a:gd name="connsiteY63" fmla="*/ 1949116 h 4427621"/>
                    <a:gd name="connsiteX64" fmla="*/ 3561347 w 5702968"/>
                    <a:gd name="connsiteY64" fmla="*/ 1937085 h 4427621"/>
                    <a:gd name="connsiteX65" fmla="*/ 3633537 w 5702968"/>
                    <a:gd name="connsiteY65" fmla="*/ 1913021 h 4427621"/>
                    <a:gd name="connsiteX66" fmla="*/ 3729790 w 5702968"/>
                    <a:gd name="connsiteY66" fmla="*/ 1888958 h 4427621"/>
                    <a:gd name="connsiteX67" fmla="*/ 3753853 w 5702968"/>
                    <a:gd name="connsiteY67" fmla="*/ 1852864 h 4427621"/>
                    <a:gd name="connsiteX68" fmla="*/ 3777916 w 5702968"/>
                    <a:gd name="connsiteY68" fmla="*/ 1828800 h 4427621"/>
                    <a:gd name="connsiteX69" fmla="*/ 3801979 w 5702968"/>
                    <a:gd name="connsiteY69" fmla="*/ 1744579 h 4427621"/>
                    <a:gd name="connsiteX70" fmla="*/ 3826042 w 5702968"/>
                    <a:gd name="connsiteY70" fmla="*/ 1660358 h 4427621"/>
                    <a:gd name="connsiteX71" fmla="*/ 3838074 w 5702968"/>
                    <a:gd name="connsiteY71" fmla="*/ 1576137 h 4427621"/>
                    <a:gd name="connsiteX72" fmla="*/ 3862137 w 5702968"/>
                    <a:gd name="connsiteY72" fmla="*/ 1528011 h 4427621"/>
                    <a:gd name="connsiteX73" fmla="*/ 3874168 w 5702968"/>
                    <a:gd name="connsiteY73" fmla="*/ 1491916 h 4427621"/>
                    <a:gd name="connsiteX74" fmla="*/ 3898232 w 5702968"/>
                    <a:gd name="connsiteY74" fmla="*/ 1467853 h 4427621"/>
                    <a:gd name="connsiteX75" fmla="*/ 3958390 w 5702968"/>
                    <a:gd name="connsiteY75" fmla="*/ 1407695 h 4427621"/>
                    <a:gd name="connsiteX76" fmla="*/ 3982453 w 5702968"/>
                    <a:gd name="connsiteY76" fmla="*/ 1371600 h 4427621"/>
                    <a:gd name="connsiteX77" fmla="*/ 4018547 w 5702968"/>
                    <a:gd name="connsiteY77" fmla="*/ 1359569 h 4427621"/>
                    <a:gd name="connsiteX78" fmla="*/ 4042611 w 5702968"/>
                    <a:gd name="connsiteY78" fmla="*/ 1335506 h 4427621"/>
                    <a:gd name="connsiteX79" fmla="*/ 4078705 w 5702968"/>
                    <a:gd name="connsiteY79" fmla="*/ 1311442 h 4427621"/>
                    <a:gd name="connsiteX80" fmla="*/ 4162926 w 5702968"/>
                    <a:gd name="connsiteY80" fmla="*/ 1203158 h 4427621"/>
                    <a:gd name="connsiteX81" fmla="*/ 4186990 w 5702968"/>
                    <a:gd name="connsiteY81" fmla="*/ 1179095 h 4427621"/>
                    <a:gd name="connsiteX82" fmla="*/ 4259179 w 5702968"/>
                    <a:gd name="connsiteY82" fmla="*/ 1130969 h 4427621"/>
                    <a:gd name="connsiteX83" fmla="*/ 4331368 w 5702968"/>
                    <a:gd name="connsiteY83" fmla="*/ 1058779 h 4427621"/>
                    <a:gd name="connsiteX84" fmla="*/ 4379495 w 5702968"/>
                    <a:gd name="connsiteY84" fmla="*/ 998621 h 4427621"/>
                    <a:gd name="connsiteX85" fmla="*/ 4391526 w 5702968"/>
                    <a:gd name="connsiteY85" fmla="*/ 962527 h 4427621"/>
                    <a:gd name="connsiteX86" fmla="*/ 4499811 w 5702968"/>
                    <a:gd name="connsiteY86" fmla="*/ 878306 h 4427621"/>
                    <a:gd name="connsiteX87" fmla="*/ 4572000 w 5702968"/>
                    <a:gd name="connsiteY87" fmla="*/ 842211 h 4427621"/>
                    <a:gd name="connsiteX88" fmla="*/ 4668253 w 5702968"/>
                    <a:gd name="connsiteY88" fmla="*/ 830179 h 4427621"/>
                    <a:gd name="connsiteX89" fmla="*/ 4716379 w 5702968"/>
                    <a:gd name="connsiteY89" fmla="*/ 782053 h 4427621"/>
                    <a:gd name="connsiteX90" fmla="*/ 4764505 w 5702968"/>
                    <a:gd name="connsiteY90" fmla="*/ 709864 h 4427621"/>
                    <a:gd name="connsiteX91" fmla="*/ 4788568 w 5702968"/>
                    <a:gd name="connsiteY91" fmla="*/ 673769 h 4427621"/>
                    <a:gd name="connsiteX92" fmla="*/ 4824663 w 5702968"/>
                    <a:gd name="connsiteY92" fmla="*/ 601579 h 4427621"/>
                    <a:gd name="connsiteX93" fmla="*/ 4836695 w 5702968"/>
                    <a:gd name="connsiteY93" fmla="*/ 565485 h 4427621"/>
                    <a:gd name="connsiteX94" fmla="*/ 4860758 w 5702968"/>
                    <a:gd name="connsiteY94" fmla="*/ 529390 h 4427621"/>
                    <a:gd name="connsiteX95" fmla="*/ 4872790 w 5702968"/>
                    <a:gd name="connsiteY95" fmla="*/ 493295 h 4427621"/>
                    <a:gd name="connsiteX96" fmla="*/ 4920916 w 5702968"/>
                    <a:gd name="connsiteY96" fmla="*/ 457200 h 4427621"/>
                    <a:gd name="connsiteX97" fmla="*/ 4957011 w 5702968"/>
                    <a:gd name="connsiteY97" fmla="*/ 409074 h 4427621"/>
                    <a:gd name="connsiteX98" fmla="*/ 5005137 w 5702968"/>
                    <a:gd name="connsiteY98" fmla="*/ 372979 h 4427621"/>
                    <a:gd name="connsiteX99" fmla="*/ 5041232 w 5702968"/>
                    <a:gd name="connsiteY99" fmla="*/ 324853 h 4427621"/>
                    <a:gd name="connsiteX100" fmla="*/ 5089358 w 5702968"/>
                    <a:gd name="connsiteY100" fmla="*/ 288758 h 4427621"/>
                    <a:gd name="connsiteX101" fmla="*/ 5113421 w 5702968"/>
                    <a:gd name="connsiteY101" fmla="*/ 252664 h 4427621"/>
                    <a:gd name="connsiteX102" fmla="*/ 5137484 w 5702968"/>
                    <a:gd name="connsiteY102" fmla="*/ 228600 h 4427621"/>
                    <a:gd name="connsiteX103" fmla="*/ 5149516 w 5702968"/>
                    <a:gd name="connsiteY103" fmla="*/ 192506 h 4427621"/>
                    <a:gd name="connsiteX104" fmla="*/ 5209674 w 5702968"/>
                    <a:gd name="connsiteY104" fmla="*/ 144379 h 4427621"/>
                    <a:gd name="connsiteX105" fmla="*/ 5378116 w 5702968"/>
                    <a:gd name="connsiteY105" fmla="*/ 108285 h 4427621"/>
                    <a:gd name="connsiteX106" fmla="*/ 5414211 w 5702968"/>
                    <a:gd name="connsiteY106" fmla="*/ 96253 h 4427621"/>
                    <a:gd name="connsiteX107" fmla="*/ 5438274 w 5702968"/>
                    <a:gd name="connsiteY107" fmla="*/ 60158 h 4427621"/>
                    <a:gd name="connsiteX108" fmla="*/ 5510463 w 5702968"/>
                    <a:gd name="connsiteY108" fmla="*/ 36095 h 4427621"/>
                    <a:gd name="connsiteX109" fmla="*/ 5582653 w 5702968"/>
                    <a:gd name="connsiteY109" fmla="*/ 12032 h 4427621"/>
                    <a:gd name="connsiteX110" fmla="*/ 5618747 w 5702968"/>
                    <a:gd name="connsiteY110" fmla="*/ 0 h 4427621"/>
                    <a:gd name="connsiteX111" fmla="*/ 5702968 w 5702968"/>
                    <a:gd name="connsiteY111" fmla="*/ 60158 h 4427621"/>
                    <a:gd name="connsiteX112" fmla="*/ 5614342 w 5702968"/>
                    <a:gd name="connsiteY112" fmla="*/ 4132425 h 4427621"/>
                    <a:gd name="connsiteX113" fmla="*/ 0 w 5702968"/>
                    <a:gd name="connsiteY113" fmla="*/ 4427621 h 4427621"/>
                    <a:gd name="connsiteX0" fmla="*/ 0 w 5702968"/>
                    <a:gd name="connsiteY0" fmla="*/ 4427621 h 4504444"/>
                    <a:gd name="connsiteX1" fmla="*/ 0 w 5702968"/>
                    <a:gd name="connsiteY1" fmla="*/ 4427621 h 4504444"/>
                    <a:gd name="connsiteX2" fmla="*/ 276726 w 5702968"/>
                    <a:gd name="connsiteY2" fmla="*/ 4415590 h 4504444"/>
                    <a:gd name="connsiteX3" fmla="*/ 385011 w 5702968"/>
                    <a:gd name="connsiteY3" fmla="*/ 4355432 h 4504444"/>
                    <a:gd name="connsiteX4" fmla="*/ 457200 w 5702968"/>
                    <a:gd name="connsiteY4" fmla="*/ 4319337 h 4504444"/>
                    <a:gd name="connsiteX5" fmla="*/ 493295 w 5702968"/>
                    <a:gd name="connsiteY5" fmla="*/ 4307306 h 4504444"/>
                    <a:gd name="connsiteX6" fmla="*/ 553453 w 5702968"/>
                    <a:gd name="connsiteY6" fmla="*/ 4271211 h 4504444"/>
                    <a:gd name="connsiteX7" fmla="*/ 589547 w 5702968"/>
                    <a:gd name="connsiteY7" fmla="*/ 4247148 h 4504444"/>
                    <a:gd name="connsiteX8" fmla="*/ 613611 w 5702968"/>
                    <a:gd name="connsiteY8" fmla="*/ 4223085 h 4504444"/>
                    <a:gd name="connsiteX9" fmla="*/ 649705 w 5702968"/>
                    <a:gd name="connsiteY9" fmla="*/ 4211053 h 4504444"/>
                    <a:gd name="connsiteX10" fmla="*/ 697832 w 5702968"/>
                    <a:gd name="connsiteY10" fmla="*/ 4150895 h 4504444"/>
                    <a:gd name="connsiteX11" fmla="*/ 745958 w 5702968"/>
                    <a:gd name="connsiteY11" fmla="*/ 4102769 h 4504444"/>
                    <a:gd name="connsiteX12" fmla="*/ 806116 w 5702968"/>
                    <a:gd name="connsiteY12" fmla="*/ 4054642 h 4504444"/>
                    <a:gd name="connsiteX13" fmla="*/ 818147 w 5702968"/>
                    <a:gd name="connsiteY13" fmla="*/ 4018548 h 4504444"/>
                    <a:gd name="connsiteX14" fmla="*/ 878305 w 5702968"/>
                    <a:gd name="connsiteY14" fmla="*/ 3982453 h 4504444"/>
                    <a:gd name="connsiteX15" fmla="*/ 890337 w 5702968"/>
                    <a:gd name="connsiteY15" fmla="*/ 3946358 h 4504444"/>
                    <a:gd name="connsiteX16" fmla="*/ 926432 w 5702968"/>
                    <a:gd name="connsiteY16" fmla="*/ 3922295 h 4504444"/>
                    <a:gd name="connsiteX17" fmla="*/ 1034716 w 5702968"/>
                    <a:gd name="connsiteY17" fmla="*/ 3838074 h 4504444"/>
                    <a:gd name="connsiteX18" fmla="*/ 1106905 w 5702968"/>
                    <a:gd name="connsiteY18" fmla="*/ 3789948 h 4504444"/>
                    <a:gd name="connsiteX19" fmla="*/ 1143000 w 5702968"/>
                    <a:gd name="connsiteY19" fmla="*/ 3765885 h 4504444"/>
                    <a:gd name="connsiteX20" fmla="*/ 1227221 w 5702968"/>
                    <a:gd name="connsiteY20" fmla="*/ 3729790 h 4504444"/>
                    <a:gd name="connsiteX21" fmla="*/ 1299411 w 5702968"/>
                    <a:gd name="connsiteY21" fmla="*/ 3705727 h 4504444"/>
                    <a:gd name="connsiteX22" fmla="*/ 1335505 w 5702968"/>
                    <a:gd name="connsiteY22" fmla="*/ 3693695 h 4504444"/>
                    <a:gd name="connsiteX23" fmla="*/ 1528011 w 5702968"/>
                    <a:gd name="connsiteY23" fmla="*/ 3669632 h 4504444"/>
                    <a:gd name="connsiteX24" fmla="*/ 1660358 w 5702968"/>
                    <a:gd name="connsiteY24" fmla="*/ 3645569 h 4504444"/>
                    <a:gd name="connsiteX25" fmla="*/ 1732547 w 5702968"/>
                    <a:gd name="connsiteY25" fmla="*/ 3621506 h 4504444"/>
                    <a:gd name="connsiteX26" fmla="*/ 1768642 w 5702968"/>
                    <a:gd name="connsiteY26" fmla="*/ 3609474 h 4504444"/>
                    <a:gd name="connsiteX27" fmla="*/ 1804737 w 5702968"/>
                    <a:gd name="connsiteY27" fmla="*/ 3597442 h 4504444"/>
                    <a:gd name="connsiteX28" fmla="*/ 1864895 w 5702968"/>
                    <a:gd name="connsiteY28" fmla="*/ 3465095 h 4504444"/>
                    <a:gd name="connsiteX29" fmla="*/ 1888958 w 5702968"/>
                    <a:gd name="connsiteY29" fmla="*/ 3392906 h 4504444"/>
                    <a:gd name="connsiteX30" fmla="*/ 1900990 w 5702968"/>
                    <a:gd name="connsiteY30" fmla="*/ 3332748 h 4504444"/>
                    <a:gd name="connsiteX31" fmla="*/ 1925053 w 5702968"/>
                    <a:gd name="connsiteY31" fmla="*/ 3260558 h 4504444"/>
                    <a:gd name="connsiteX32" fmla="*/ 1937084 w 5702968"/>
                    <a:gd name="connsiteY32" fmla="*/ 3188369 h 4504444"/>
                    <a:gd name="connsiteX33" fmla="*/ 1961147 w 5702968"/>
                    <a:gd name="connsiteY33" fmla="*/ 3104148 h 4504444"/>
                    <a:gd name="connsiteX34" fmla="*/ 1973179 w 5702968"/>
                    <a:gd name="connsiteY34" fmla="*/ 3056021 h 4504444"/>
                    <a:gd name="connsiteX35" fmla="*/ 1997242 w 5702968"/>
                    <a:gd name="connsiteY35" fmla="*/ 2983832 h 4504444"/>
                    <a:gd name="connsiteX36" fmla="*/ 2021305 w 5702968"/>
                    <a:gd name="connsiteY36" fmla="*/ 2947737 h 4504444"/>
                    <a:gd name="connsiteX37" fmla="*/ 2057400 w 5702968"/>
                    <a:gd name="connsiteY37" fmla="*/ 2875548 h 4504444"/>
                    <a:gd name="connsiteX38" fmla="*/ 2093495 w 5702968"/>
                    <a:gd name="connsiteY38" fmla="*/ 2863516 h 4504444"/>
                    <a:gd name="connsiteX39" fmla="*/ 2129590 w 5702968"/>
                    <a:gd name="connsiteY39" fmla="*/ 2827421 h 4504444"/>
                    <a:gd name="connsiteX40" fmla="*/ 2237874 w 5702968"/>
                    <a:gd name="connsiteY40" fmla="*/ 2767264 h 4504444"/>
                    <a:gd name="connsiteX41" fmla="*/ 2322095 w 5702968"/>
                    <a:gd name="connsiteY41" fmla="*/ 2755232 h 4504444"/>
                    <a:gd name="connsiteX42" fmla="*/ 2430379 w 5702968"/>
                    <a:gd name="connsiteY42" fmla="*/ 2695074 h 4504444"/>
                    <a:gd name="connsiteX43" fmla="*/ 2466474 w 5702968"/>
                    <a:gd name="connsiteY43" fmla="*/ 2658979 h 4504444"/>
                    <a:gd name="connsiteX44" fmla="*/ 2514600 w 5702968"/>
                    <a:gd name="connsiteY44" fmla="*/ 2598821 h 4504444"/>
                    <a:gd name="connsiteX45" fmla="*/ 2550695 w 5702968"/>
                    <a:gd name="connsiteY45" fmla="*/ 2574758 h 4504444"/>
                    <a:gd name="connsiteX46" fmla="*/ 2610853 w 5702968"/>
                    <a:gd name="connsiteY46" fmla="*/ 2514600 h 4504444"/>
                    <a:gd name="connsiteX47" fmla="*/ 2707105 w 5702968"/>
                    <a:gd name="connsiteY47" fmla="*/ 2430379 h 4504444"/>
                    <a:gd name="connsiteX48" fmla="*/ 2779295 w 5702968"/>
                    <a:gd name="connsiteY48" fmla="*/ 2406316 h 4504444"/>
                    <a:gd name="connsiteX49" fmla="*/ 2815390 w 5702968"/>
                    <a:gd name="connsiteY49" fmla="*/ 2394285 h 4504444"/>
                    <a:gd name="connsiteX50" fmla="*/ 2851484 w 5702968"/>
                    <a:gd name="connsiteY50" fmla="*/ 2382253 h 4504444"/>
                    <a:gd name="connsiteX51" fmla="*/ 2923674 w 5702968"/>
                    <a:gd name="connsiteY51" fmla="*/ 2370221 h 4504444"/>
                    <a:gd name="connsiteX52" fmla="*/ 3019926 w 5702968"/>
                    <a:gd name="connsiteY52" fmla="*/ 2286000 h 4504444"/>
                    <a:gd name="connsiteX53" fmla="*/ 3043990 w 5702968"/>
                    <a:gd name="connsiteY53" fmla="*/ 2261937 h 4504444"/>
                    <a:gd name="connsiteX54" fmla="*/ 3104147 w 5702968"/>
                    <a:gd name="connsiteY54" fmla="*/ 2213811 h 4504444"/>
                    <a:gd name="connsiteX55" fmla="*/ 3116179 w 5702968"/>
                    <a:gd name="connsiteY55" fmla="*/ 2177716 h 4504444"/>
                    <a:gd name="connsiteX56" fmla="*/ 3188368 w 5702968"/>
                    <a:gd name="connsiteY56" fmla="*/ 2129590 h 4504444"/>
                    <a:gd name="connsiteX57" fmla="*/ 3224463 w 5702968"/>
                    <a:gd name="connsiteY57" fmla="*/ 2105527 h 4504444"/>
                    <a:gd name="connsiteX58" fmla="*/ 3260558 w 5702968"/>
                    <a:gd name="connsiteY58" fmla="*/ 2069432 h 4504444"/>
                    <a:gd name="connsiteX59" fmla="*/ 3332747 w 5702968"/>
                    <a:gd name="connsiteY59" fmla="*/ 2021306 h 4504444"/>
                    <a:gd name="connsiteX60" fmla="*/ 3356811 w 5702968"/>
                    <a:gd name="connsiteY60" fmla="*/ 1997242 h 4504444"/>
                    <a:gd name="connsiteX61" fmla="*/ 3429000 w 5702968"/>
                    <a:gd name="connsiteY61" fmla="*/ 1973179 h 4504444"/>
                    <a:gd name="connsiteX62" fmla="*/ 3465095 w 5702968"/>
                    <a:gd name="connsiteY62" fmla="*/ 1961148 h 4504444"/>
                    <a:gd name="connsiteX63" fmla="*/ 3501190 w 5702968"/>
                    <a:gd name="connsiteY63" fmla="*/ 1949116 h 4504444"/>
                    <a:gd name="connsiteX64" fmla="*/ 3561347 w 5702968"/>
                    <a:gd name="connsiteY64" fmla="*/ 1937085 h 4504444"/>
                    <a:gd name="connsiteX65" fmla="*/ 3633537 w 5702968"/>
                    <a:gd name="connsiteY65" fmla="*/ 1913021 h 4504444"/>
                    <a:gd name="connsiteX66" fmla="*/ 3729790 w 5702968"/>
                    <a:gd name="connsiteY66" fmla="*/ 1888958 h 4504444"/>
                    <a:gd name="connsiteX67" fmla="*/ 3753853 w 5702968"/>
                    <a:gd name="connsiteY67" fmla="*/ 1852864 h 4504444"/>
                    <a:gd name="connsiteX68" fmla="*/ 3777916 w 5702968"/>
                    <a:gd name="connsiteY68" fmla="*/ 1828800 h 4504444"/>
                    <a:gd name="connsiteX69" fmla="*/ 3801979 w 5702968"/>
                    <a:gd name="connsiteY69" fmla="*/ 1744579 h 4504444"/>
                    <a:gd name="connsiteX70" fmla="*/ 3826042 w 5702968"/>
                    <a:gd name="connsiteY70" fmla="*/ 1660358 h 4504444"/>
                    <a:gd name="connsiteX71" fmla="*/ 3838074 w 5702968"/>
                    <a:gd name="connsiteY71" fmla="*/ 1576137 h 4504444"/>
                    <a:gd name="connsiteX72" fmla="*/ 3862137 w 5702968"/>
                    <a:gd name="connsiteY72" fmla="*/ 1528011 h 4504444"/>
                    <a:gd name="connsiteX73" fmla="*/ 3874168 w 5702968"/>
                    <a:gd name="connsiteY73" fmla="*/ 1491916 h 4504444"/>
                    <a:gd name="connsiteX74" fmla="*/ 3898232 w 5702968"/>
                    <a:gd name="connsiteY74" fmla="*/ 1467853 h 4504444"/>
                    <a:gd name="connsiteX75" fmla="*/ 3958390 w 5702968"/>
                    <a:gd name="connsiteY75" fmla="*/ 1407695 h 4504444"/>
                    <a:gd name="connsiteX76" fmla="*/ 3982453 w 5702968"/>
                    <a:gd name="connsiteY76" fmla="*/ 1371600 h 4504444"/>
                    <a:gd name="connsiteX77" fmla="*/ 4018547 w 5702968"/>
                    <a:gd name="connsiteY77" fmla="*/ 1359569 h 4504444"/>
                    <a:gd name="connsiteX78" fmla="*/ 4042611 w 5702968"/>
                    <a:gd name="connsiteY78" fmla="*/ 1335506 h 4504444"/>
                    <a:gd name="connsiteX79" fmla="*/ 4078705 w 5702968"/>
                    <a:gd name="connsiteY79" fmla="*/ 1311442 h 4504444"/>
                    <a:gd name="connsiteX80" fmla="*/ 4162926 w 5702968"/>
                    <a:gd name="connsiteY80" fmla="*/ 1203158 h 4504444"/>
                    <a:gd name="connsiteX81" fmla="*/ 4186990 w 5702968"/>
                    <a:gd name="connsiteY81" fmla="*/ 1179095 h 4504444"/>
                    <a:gd name="connsiteX82" fmla="*/ 4259179 w 5702968"/>
                    <a:gd name="connsiteY82" fmla="*/ 1130969 h 4504444"/>
                    <a:gd name="connsiteX83" fmla="*/ 4331368 w 5702968"/>
                    <a:gd name="connsiteY83" fmla="*/ 1058779 h 4504444"/>
                    <a:gd name="connsiteX84" fmla="*/ 4379495 w 5702968"/>
                    <a:gd name="connsiteY84" fmla="*/ 998621 h 4504444"/>
                    <a:gd name="connsiteX85" fmla="*/ 4391526 w 5702968"/>
                    <a:gd name="connsiteY85" fmla="*/ 962527 h 4504444"/>
                    <a:gd name="connsiteX86" fmla="*/ 4499811 w 5702968"/>
                    <a:gd name="connsiteY86" fmla="*/ 878306 h 4504444"/>
                    <a:gd name="connsiteX87" fmla="*/ 4572000 w 5702968"/>
                    <a:gd name="connsiteY87" fmla="*/ 842211 h 4504444"/>
                    <a:gd name="connsiteX88" fmla="*/ 4668253 w 5702968"/>
                    <a:gd name="connsiteY88" fmla="*/ 830179 h 4504444"/>
                    <a:gd name="connsiteX89" fmla="*/ 4716379 w 5702968"/>
                    <a:gd name="connsiteY89" fmla="*/ 782053 h 4504444"/>
                    <a:gd name="connsiteX90" fmla="*/ 4764505 w 5702968"/>
                    <a:gd name="connsiteY90" fmla="*/ 709864 h 4504444"/>
                    <a:gd name="connsiteX91" fmla="*/ 4788568 w 5702968"/>
                    <a:gd name="connsiteY91" fmla="*/ 673769 h 4504444"/>
                    <a:gd name="connsiteX92" fmla="*/ 4824663 w 5702968"/>
                    <a:gd name="connsiteY92" fmla="*/ 601579 h 4504444"/>
                    <a:gd name="connsiteX93" fmla="*/ 4836695 w 5702968"/>
                    <a:gd name="connsiteY93" fmla="*/ 565485 h 4504444"/>
                    <a:gd name="connsiteX94" fmla="*/ 4860758 w 5702968"/>
                    <a:gd name="connsiteY94" fmla="*/ 529390 h 4504444"/>
                    <a:gd name="connsiteX95" fmla="*/ 4872790 w 5702968"/>
                    <a:gd name="connsiteY95" fmla="*/ 493295 h 4504444"/>
                    <a:gd name="connsiteX96" fmla="*/ 4920916 w 5702968"/>
                    <a:gd name="connsiteY96" fmla="*/ 457200 h 4504444"/>
                    <a:gd name="connsiteX97" fmla="*/ 4957011 w 5702968"/>
                    <a:gd name="connsiteY97" fmla="*/ 409074 h 4504444"/>
                    <a:gd name="connsiteX98" fmla="*/ 5005137 w 5702968"/>
                    <a:gd name="connsiteY98" fmla="*/ 372979 h 4504444"/>
                    <a:gd name="connsiteX99" fmla="*/ 5041232 w 5702968"/>
                    <a:gd name="connsiteY99" fmla="*/ 324853 h 4504444"/>
                    <a:gd name="connsiteX100" fmla="*/ 5089358 w 5702968"/>
                    <a:gd name="connsiteY100" fmla="*/ 288758 h 4504444"/>
                    <a:gd name="connsiteX101" fmla="*/ 5113421 w 5702968"/>
                    <a:gd name="connsiteY101" fmla="*/ 252664 h 4504444"/>
                    <a:gd name="connsiteX102" fmla="*/ 5137484 w 5702968"/>
                    <a:gd name="connsiteY102" fmla="*/ 228600 h 4504444"/>
                    <a:gd name="connsiteX103" fmla="*/ 5149516 w 5702968"/>
                    <a:gd name="connsiteY103" fmla="*/ 192506 h 4504444"/>
                    <a:gd name="connsiteX104" fmla="*/ 5209674 w 5702968"/>
                    <a:gd name="connsiteY104" fmla="*/ 144379 h 4504444"/>
                    <a:gd name="connsiteX105" fmla="*/ 5378116 w 5702968"/>
                    <a:gd name="connsiteY105" fmla="*/ 108285 h 4504444"/>
                    <a:gd name="connsiteX106" fmla="*/ 5414211 w 5702968"/>
                    <a:gd name="connsiteY106" fmla="*/ 96253 h 4504444"/>
                    <a:gd name="connsiteX107" fmla="*/ 5438274 w 5702968"/>
                    <a:gd name="connsiteY107" fmla="*/ 60158 h 4504444"/>
                    <a:gd name="connsiteX108" fmla="*/ 5510463 w 5702968"/>
                    <a:gd name="connsiteY108" fmla="*/ 36095 h 4504444"/>
                    <a:gd name="connsiteX109" fmla="*/ 5582653 w 5702968"/>
                    <a:gd name="connsiteY109" fmla="*/ 12032 h 4504444"/>
                    <a:gd name="connsiteX110" fmla="*/ 5618747 w 5702968"/>
                    <a:gd name="connsiteY110" fmla="*/ 0 h 4504444"/>
                    <a:gd name="connsiteX111" fmla="*/ 5702968 w 5702968"/>
                    <a:gd name="connsiteY111" fmla="*/ 60158 h 4504444"/>
                    <a:gd name="connsiteX112" fmla="*/ 5614342 w 5702968"/>
                    <a:gd name="connsiteY112" fmla="*/ 4132425 h 4504444"/>
                    <a:gd name="connsiteX113" fmla="*/ 1602911 w 5702968"/>
                    <a:gd name="connsiteY113" fmla="*/ 4418427 h 4504444"/>
                    <a:gd name="connsiteX114" fmla="*/ 0 w 5702968"/>
                    <a:gd name="connsiteY114" fmla="*/ 4427621 h 4504444"/>
                    <a:gd name="connsiteX0" fmla="*/ 1602911 w 5702968"/>
                    <a:gd name="connsiteY0" fmla="*/ 4418427 h 4504444"/>
                    <a:gd name="connsiteX1" fmla="*/ 0 w 5702968"/>
                    <a:gd name="connsiteY1" fmla="*/ 4427621 h 4504444"/>
                    <a:gd name="connsiteX2" fmla="*/ 276726 w 5702968"/>
                    <a:gd name="connsiteY2" fmla="*/ 4415590 h 4504444"/>
                    <a:gd name="connsiteX3" fmla="*/ 385011 w 5702968"/>
                    <a:gd name="connsiteY3" fmla="*/ 4355432 h 4504444"/>
                    <a:gd name="connsiteX4" fmla="*/ 457200 w 5702968"/>
                    <a:gd name="connsiteY4" fmla="*/ 4319337 h 4504444"/>
                    <a:gd name="connsiteX5" fmla="*/ 493295 w 5702968"/>
                    <a:gd name="connsiteY5" fmla="*/ 4307306 h 4504444"/>
                    <a:gd name="connsiteX6" fmla="*/ 553453 w 5702968"/>
                    <a:gd name="connsiteY6" fmla="*/ 4271211 h 4504444"/>
                    <a:gd name="connsiteX7" fmla="*/ 589547 w 5702968"/>
                    <a:gd name="connsiteY7" fmla="*/ 4247148 h 4504444"/>
                    <a:gd name="connsiteX8" fmla="*/ 613611 w 5702968"/>
                    <a:gd name="connsiteY8" fmla="*/ 4223085 h 4504444"/>
                    <a:gd name="connsiteX9" fmla="*/ 649705 w 5702968"/>
                    <a:gd name="connsiteY9" fmla="*/ 4211053 h 4504444"/>
                    <a:gd name="connsiteX10" fmla="*/ 697832 w 5702968"/>
                    <a:gd name="connsiteY10" fmla="*/ 4150895 h 4504444"/>
                    <a:gd name="connsiteX11" fmla="*/ 745958 w 5702968"/>
                    <a:gd name="connsiteY11" fmla="*/ 4102769 h 4504444"/>
                    <a:gd name="connsiteX12" fmla="*/ 806116 w 5702968"/>
                    <a:gd name="connsiteY12" fmla="*/ 4054642 h 4504444"/>
                    <a:gd name="connsiteX13" fmla="*/ 818147 w 5702968"/>
                    <a:gd name="connsiteY13" fmla="*/ 4018548 h 4504444"/>
                    <a:gd name="connsiteX14" fmla="*/ 878305 w 5702968"/>
                    <a:gd name="connsiteY14" fmla="*/ 3982453 h 4504444"/>
                    <a:gd name="connsiteX15" fmla="*/ 890337 w 5702968"/>
                    <a:gd name="connsiteY15" fmla="*/ 3946358 h 4504444"/>
                    <a:gd name="connsiteX16" fmla="*/ 926432 w 5702968"/>
                    <a:gd name="connsiteY16" fmla="*/ 3922295 h 4504444"/>
                    <a:gd name="connsiteX17" fmla="*/ 1034716 w 5702968"/>
                    <a:gd name="connsiteY17" fmla="*/ 3838074 h 4504444"/>
                    <a:gd name="connsiteX18" fmla="*/ 1106905 w 5702968"/>
                    <a:gd name="connsiteY18" fmla="*/ 3789948 h 4504444"/>
                    <a:gd name="connsiteX19" fmla="*/ 1143000 w 5702968"/>
                    <a:gd name="connsiteY19" fmla="*/ 3765885 h 4504444"/>
                    <a:gd name="connsiteX20" fmla="*/ 1227221 w 5702968"/>
                    <a:gd name="connsiteY20" fmla="*/ 3729790 h 4504444"/>
                    <a:gd name="connsiteX21" fmla="*/ 1299411 w 5702968"/>
                    <a:gd name="connsiteY21" fmla="*/ 3705727 h 4504444"/>
                    <a:gd name="connsiteX22" fmla="*/ 1335505 w 5702968"/>
                    <a:gd name="connsiteY22" fmla="*/ 3693695 h 4504444"/>
                    <a:gd name="connsiteX23" fmla="*/ 1528011 w 5702968"/>
                    <a:gd name="connsiteY23" fmla="*/ 3669632 h 4504444"/>
                    <a:gd name="connsiteX24" fmla="*/ 1660358 w 5702968"/>
                    <a:gd name="connsiteY24" fmla="*/ 3645569 h 4504444"/>
                    <a:gd name="connsiteX25" fmla="*/ 1732547 w 5702968"/>
                    <a:gd name="connsiteY25" fmla="*/ 3621506 h 4504444"/>
                    <a:gd name="connsiteX26" fmla="*/ 1768642 w 5702968"/>
                    <a:gd name="connsiteY26" fmla="*/ 3609474 h 4504444"/>
                    <a:gd name="connsiteX27" fmla="*/ 1804737 w 5702968"/>
                    <a:gd name="connsiteY27" fmla="*/ 3597442 h 4504444"/>
                    <a:gd name="connsiteX28" fmla="*/ 1864895 w 5702968"/>
                    <a:gd name="connsiteY28" fmla="*/ 3465095 h 4504444"/>
                    <a:gd name="connsiteX29" fmla="*/ 1888958 w 5702968"/>
                    <a:gd name="connsiteY29" fmla="*/ 3392906 h 4504444"/>
                    <a:gd name="connsiteX30" fmla="*/ 1900990 w 5702968"/>
                    <a:gd name="connsiteY30" fmla="*/ 3332748 h 4504444"/>
                    <a:gd name="connsiteX31" fmla="*/ 1925053 w 5702968"/>
                    <a:gd name="connsiteY31" fmla="*/ 3260558 h 4504444"/>
                    <a:gd name="connsiteX32" fmla="*/ 1937084 w 5702968"/>
                    <a:gd name="connsiteY32" fmla="*/ 3188369 h 4504444"/>
                    <a:gd name="connsiteX33" fmla="*/ 1961147 w 5702968"/>
                    <a:gd name="connsiteY33" fmla="*/ 3104148 h 4504444"/>
                    <a:gd name="connsiteX34" fmla="*/ 1973179 w 5702968"/>
                    <a:gd name="connsiteY34" fmla="*/ 3056021 h 4504444"/>
                    <a:gd name="connsiteX35" fmla="*/ 1997242 w 5702968"/>
                    <a:gd name="connsiteY35" fmla="*/ 2983832 h 4504444"/>
                    <a:gd name="connsiteX36" fmla="*/ 2021305 w 5702968"/>
                    <a:gd name="connsiteY36" fmla="*/ 2947737 h 4504444"/>
                    <a:gd name="connsiteX37" fmla="*/ 2057400 w 5702968"/>
                    <a:gd name="connsiteY37" fmla="*/ 2875548 h 4504444"/>
                    <a:gd name="connsiteX38" fmla="*/ 2093495 w 5702968"/>
                    <a:gd name="connsiteY38" fmla="*/ 2863516 h 4504444"/>
                    <a:gd name="connsiteX39" fmla="*/ 2129590 w 5702968"/>
                    <a:gd name="connsiteY39" fmla="*/ 2827421 h 4504444"/>
                    <a:gd name="connsiteX40" fmla="*/ 2237874 w 5702968"/>
                    <a:gd name="connsiteY40" fmla="*/ 2767264 h 4504444"/>
                    <a:gd name="connsiteX41" fmla="*/ 2322095 w 5702968"/>
                    <a:gd name="connsiteY41" fmla="*/ 2755232 h 4504444"/>
                    <a:gd name="connsiteX42" fmla="*/ 2430379 w 5702968"/>
                    <a:gd name="connsiteY42" fmla="*/ 2695074 h 4504444"/>
                    <a:gd name="connsiteX43" fmla="*/ 2466474 w 5702968"/>
                    <a:gd name="connsiteY43" fmla="*/ 2658979 h 4504444"/>
                    <a:gd name="connsiteX44" fmla="*/ 2514600 w 5702968"/>
                    <a:gd name="connsiteY44" fmla="*/ 2598821 h 4504444"/>
                    <a:gd name="connsiteX45" fmla="*/ 2550695 w 5702968"/>
                    <a:gd name="connsiteY45" fmla="*/ 2574758 h 4504444"/>
                    <a:gd name="connsiteX46" fmla="*/ 2610853 w 5702968"/>
                    <a:gd name="connsiteY46" fmla="*/ 2514600 h 4504444"/>
                    <a:gd name="connsiteX47" fmla="*/ 2707105 w 5702968"/>
                    <a:gd name="connsiteY47" fmla="*/ 2430379 h 4504444"/>
                    <a:gd name="connsiteX48" fmla="*/ 2779295 w 5702968"/>
                    <a:gd name="connsiteY48" fmla="*/ 2406316 h 4504444"/>
                    <a:gd name="connsiteX49" fmla="*/ 2815390 w 5702968"/>
                    <a:gd name="connsiteY49" fmla="*/ 2394285 h 4504444"/>
                    <a:gd name="connsiteX50" fmla="*/ 2851484 w 5702968"/>
                    <a:gd name="connsiteY50" fmla="*/ 2382253 h 4504444"/>
                    <a:gd name="connsiteX51" fmla="*/ 2923674 w 5702968"/>
                    <a:gd name="connsiteY51" fmla="*/ 2370221 h 4504444"/>
                    <a:gd name="connsiteX52" fmla="*/ 3019926 w 5702968"/>
                    <a:gd name="connsiteY52" fmla="*/ 2286000 h 4504444"/>
                    <a:gd name="connsiteX53" fmla="*/ 3043990 w 5702968"/>
                    <a:gd name="connsiteY53" fmla="*/ 2261937 h 4504444"/>
                    <a:gd name="connsiteX54" fmla="*/ 3104147 w 5702968"/>
                    <a:gd name="connsiteY54" fmla="*/ 2213811 h 4504444"/>
                    <a:gd name="connsiteX55" fmla="*/ 3116179 w 5702968"/>
                    <a:gd name="connsiteY55" fmla="*/ 2177716 h 4504444"/>
                    <a:gd name="connsiteX56" fmla="*/ 3188368 w 5702968"/>
                    <a:gd name="connsiteY56" fmla="*/ 2129590 h 4504444"/>
                    <a:gd name="connsiteX57" fmla="*/ 3224463 w 5702968"/>
                    <a:gd name="connsiteY57" fmla="*/ 2105527 h 4504444"/>
                    <a:gd name="connsiteX58" fmla="*/ 3260558 w 5702968"/>
                    <a:gd name="connsiteY58" fmla="*/ 2069432 h 4504444"/>
                    <a:gd name="connsiteX59" fmla="*/ 3332747 w 5702968"/>
                    <a:gd name="connsiteY59" fmla="*/ 2021306 h 4504444"/>
                    <a:gd name="connsiteX60" fmla="*/ 3356811 w 5702968"/>
                    <a:gd name="connsiteY60" fmla="*/ 1997242 h 4504444"/>
                    <a:gd name="connsiteX61" fmla="*/ 3429000 w 5702968"/>
                    <a:gd name="connsiteY61" fmla="*/ 1973179 h 4504444"/>
                    <a:gd name="connsiteX62" fmla="*/ 3465095 w 5702968"/>
                    <a:gd name="connsiteY62" fmla="*/ 1961148 h 4504444"/>
                    <a:gd name="connsiteX63" fmla="*/ 3501190 w 5702968"/>
                    <a:gd name="connsiteY63" fmla="*/ 1949116 h 4504444"/>
                    <a:gd name="connsiteX64" fmla="*/ 3561347 w 5702968"/>
                    <a:gd name="connsiteY64" fmla="*/ 1937085 h 4504444"/>
                    <a:gd name="connsiteX65" fmla="*/ 3633537 w 5702968"/>
                    <a:gd name="connsiteY65" fmla="*/ 1913021 h 4504444"/>
                    <a:gd name="connsiteX66" fmla="*/ 3729790 w 5702968"/>
                    <a:gd name="connsiteY66" fmla="*/ 1888958 h 4504444"/>
                    <a:gd name="connsiteX67" fmla="*/ 3753853 w 5702968"/>
                    <a:gd name="connsiteY67" fmla="*/ 1852864 h 4504444"/>
                    <a:gd name="connsiteX68" fmla="*/ 3777916 w 5702968"/>
                    <a:gd name="connsiteY68" fmla="*/ 1828800 h 4504444"/>
                    <a:gd name="connsiteX69" fmla="*/ 3801979 w 5702968"/>
                    <a:gd name="connsiteY69" fmla="*/ 1744579 h 4504444"/>
                    <a:gd name="connsiteX70" fmla="*/ 3826042 w 5702968"/>
                    <a:gd name="connsiteY70" fmla="*/ 1660358 h 4504444"/>
                    <a:gd name="connsiteX71" fmla="*/ 3838074 w 5702968"/>
                    <a:gd name="connsiteY71" fmla="*/ 1576137 h 4504444"/>
                    <a:gd name="connsiteX72" fmla="*/ 3862137 w 5702968"/>
                    <a:gd name="connsiteY72" fmla="*/ 1528011 h 4504444"/>
                    <a:gd name="connsiteX73" fmla="*/ 3874168 w 5702968"/>
                    <a:gd name="connsiteY73" fmla="*/ 1491916 h 4504444"/>
                    <a:gd name="connsiteX74" fmla="*/ 3898232 w 5702968"/>
                    <a:gd name="connsiteY74" fmla="*/ 1467853 h 4504444"/>
                    <a:gd name="connsiteX75" fmla="*/ 3958390 w 5702968"/>
                    <a:gd name="connsiteY75" fmla="*/ 1407695 h 4504444"/>
                    <a:gd name="connsiteX76" fmla="*/ 3982453 w 5702968"/>
                    <a:gd name="connsiteY76" fmla="*/ 1371600 h 4504444"/>
                    <a:gd name="connsiteX77" fmla="*/ 4018547 w 5702968"/>
                    <a:gd name="connsiteY77" fmla="*/ 1359569 h 4504444"/>
                    <a:gd name="connsiteX78" fmla="*/ 4042611 w 5702968"/>
                    <a:gd name="connsiteY78" fmla="*/ 1335506 h 4504444"/>
                    <a:gd name="connsiteX79" fmla="*/ 4078705 w 5702968"/>
                    <a:gd name="connsiteY79" fmla="*/ 1311442 h 4504444"/>
                    <a:gd name="connsiteX80" fmla="*/ 4162926 w 5702968"/>
                    <a:gd name="connsiteY80" fmla="*/ 1203158 h 4504444"/>
                    <a:gd name="connsiteX81" fmla="*/ 4186990 w 5702968"/>
                    <a:gd name="connsiteY81" fmla="*/ 1179095 h 4504444"/>
                    <a:gd name="connsiteX82" fmla="*/ 4259179 w 5702968"/>
                    <a:gd name="connsiteY82" fmla="*/ 1130969 h 4504444"/>
                    <a:gd name="connsiteX83" fmla="*/ 4331368 w 5702968"/>
                    <a:gd name="connsiteY83" fmla="*/ 1058779 h 4504444"/>
                    <a:gd name="connsiteX84" fmla="*/ 4379495 w 5702968"/>
                    <a:gd name="connsiteY84" fmla="*/ 998621 h 4504444"/>
                    <a:gd name="connsiteX85" fmla="*/ 4391526 w 5702968"/>
                    <a:gd name="connsiteY85" fmla="*/ 962527 h 4504444"/>
                    <a:gd name="connsiteX86" fmla="*/ 4499811 w 5702968"/>
                    <a:gd name="connsiteY86" fmla="*/ 878306 h 4504444"/>
                    <a:gd name="connsiteX87" fmla="*/ 4572000 w 5702968"/>
                    <a:gd name="connsiteY87" fmla="*/ 842211 h 4504444"/>
                    <a:gd name="connsiteX88" fmla="*/ 4668253 w 5702968"/>
                    <a:gd name="connsiteY88" fmla="*/ 830179 h 4504444"/>
                    <a:gd name="connsiteX89" fmla="*/ 4716379 w 5702968"/>
                    <a:gd name="connsiteY89" fmla="*/ 782053 h 4504444"/>
                    <a:gd name="connsiteX90" fmla="*/ 4764505 w 5702968"/>
                    <a:gd name="connsiteY90" fmla="*/ 709864 h 4504444"/>
                    <a:gd name="connsiteX91" fmla="*/ 4788568 w 5702968"/>
                    <a:gd name="connsiteY91" fmla="*/ 673769 h 4504444"/>
                    <a:gd name="connsiteX92" fmla="*/ 4824663 w 5702968"/>
                    <a:gd name="connsiteY92" fmla="*/ 601579 h 4504444"/>
                    <a:gd name="connsiteX93" fmla="*/ 4836695 w 5702968"/>
                    <a:gd name="connsiteY93" fmla="*/ 565485 h 4504444"/>
                    <a:gd name="connsiteX94" fmla="*/ 4860758 w 5702968"/>
                    <a:gd name="connsiteY94" fmla="*/ 529390 h 4504444"/>
                    <a:gd name="connsiteX95" fmla="*/ 4872790 w 5702968"/>
                    <a:gd name="connsiteY95" fmla="*/ 493295 h 4504444"/>
                    <a:gd name="connsiteX96" fmla="*/ 4920916 w 5702968"/>
                    <a:gd name="connsiteY96" fmla="*/ 457200 h 4504444"/>
                    <a:gd name="connsiteX97" fmla="*/ 4957011 w 5702968"/>
                    <a:gd name="connsiteY97" fmla="*/ 409074 h 4504444"/>
                    <a:gd name="connsiteX98" fmla="*/ 5005137 w 5702968"/>
                    <a:gd name="connsiteY98" fmla="*/ 372979 h 4504444"/>
                    <a:gd name="connsiteX99" fmla="*/ 5041232 w 5702968"/>
                    <a:gd name="connsiteY99" fmla="*/ 324853 h 4504444"/>
                    <a:gd name="connsiteX100" fmla="*/ 5089358 w 5702968"/>
                    <a:gd name="connsiteY100" fmla="*/ 288758 h 4504444"/>
                    <a:gd name="connsiteX101" fmla="*/ 5113421 w 5702968"/>
                    <a:gd name="connsiteY101" fmla="*/ 252664 h 4504444"/>
                    <a:gd name="connsiteX102" fmla="*/ 5137484 w 5702968"/>
                    <a:gd name="connsiteY102" fmla="*/ 228600 h 4504444"/>
                    <a:gd name="connsiteX103" fmla="*/ 5149516 w 5702968"/>
                    <a:gd name="connsiteY103" fmla="*/ 192506 h 4504444"/>
                    <a:gd name="connsiteX104" fmla="*/ 5209674 w 5702968"/>
                    <a:gd name="connsiteY104" fmla="*/ 144379 h 4504444"/>
                    <a:gd name="connsiteX105" fmla="*/ 5378116 w 5702968"/>
                    <a:gd name="connsiteY105" fmla="*/ 108285 h 4504444"/>
                    <a:gd name="connsiteX106" fmla="*/ 5414211 w 5702968"/>
                    <a:gd name="connsiteY106" fmla="*/ 96253 h 4504444"/>
                    <a:gd name="connsiteX107" fmla="*/ 5438274 w 5702968"/>
                    <a:gd name="connsiteY107" fmla="*/ 60158 h 4504444"/>
                    <a:gd name="connsiteX108" fmla="*/ 5510463 w 5702968"/>
                    <a:gd name="connsiteY108" fmla="*/ 36095 h 4504444"/>
                    <a:gd name="connsiteX109" fmla="*/ 5582653 w 5702968"/>
                    <a:gd name="connsiteY109" fmla="*/ 12032 h 4504444"/>
                    <a:gd name="connsiteX110" fmla="*/ 5618747 w 5702968"/>
                    <a:gd name="connsiteY110" fmla="*/ 0 h 4504444"/>
                    <a:gd name="connsiteX111" fmla="*/ 5702968 w 5702968"/>
                    <a:gd name="connsiteY111" fmla="*/ 60158 h 4504444"/>
                    <a:gd name="connsiteX112" fmla="*/ 5614342 w 5702968"/>
                    <a:gd name="connsiteY112" fmla="*/ 4132425 h 4504444"/>
                    <a:gd name="connsiteX113" fmla="*/ 1602911 w 5702968"/>
                    <a:gd name="connsiteY113" fmla="*/ 4418427 h 4504444"/>
                    <a:gd name="connsiteX0" fmla="*/ 1401636 w 5501693"/>
                    <a:gd name="connsiteY0" fmla="*/ 4418427 h 4504444"/>
                    <a:gd name="connsiteX1" fmla="*/ 75451 w 5501693"/>
                    <a:gd name="connsiteY1" fmla="*/ 4415590 h 4504444"/>
                    <a:gd name="connsiteX2" fmla="*/ 183736 w 5501693"/>
                    <a:gd name="connsiteY2" fmla="*/ 4355432 h 4504444"/>
                    <a:gd name="connsiteX3" fmla="*/ 255925 w 5501693"/>
                    <a:gd name="connsiteY3" fmla="*/ 4319337 h 4504444"/>
                    <a:gd name="connsiteX4" fmla="*/ 292020 w 5501693"/>
                    <a:gd name="connsiteY4" fmla="*/ 4307306 h 4504444"/>
                    <a:gd name="connsiteX5" fmla="*/ 352178 w 5501693"/>
                    <a:gd name="connsiteY5" fmla="*/ 4271211 h 4504444"/>
                    <a:gd name="connsiteX6" fmla="*/ 388272 w 5501693"/>
                    <a:gd name="connsiteY6" fmla="*/ 4247148 h 4504444"/>
                    <a:gd name="connsiteX7" fmla="*/ 412336 w 5501693"/>
                    <a:gd name="connsiteY7" fmla="*/ 4223085 h 4504444"/>
                    <a:gd name="connsiteX8" fmla="*/ 448430 w 5501693"/>
                    <a:gd name="connsiteY8" fmla="*/ 4211053 h 4504444"/>
                    <a:gd name="connsiteX9" fmla="*/ 496557 w 5501693"/>
                    <a:gd name="connsiteY9" fmla="*/ 4150895 h 4504444"/>
                    <a:gd name="connsiteX10" fmla="*/ 544683 w 5501693"/>
                    <a:gd name="connsiteY10" fmla="*/ 4102769 h 4504444"/>
                    <a:gd name="connsiteX11" fmla="*/ 604841 w 5501693"/>
                    <a:gd name="connsiteY11" fmla="*/ 4054642 h 4504444"/>
                    <a:gd name="connsiteX12" fmla="*/ 616872 w 5501693"/>
                    <a:gd name="connsiteY12" fmla="*/ 4018548 h 4504444"/>
                    <a:gd name="connsiteX13" fmla="*/ 677030 w 5501693"/>
                    <a:gd name="connsiteY13" fmla="*/ 3982453 h 4504444"/>
                    <a:gd name="connsiteX14" fmla="*/ 689062 w 5501693"/>
                    <a:gd name="connsiteY14" fmla="*/ 3946358 h 4504444"/>
                    <a:gd name="connsiteX15" fmla="*/ 725157 w 5501693"/>
                    <a:gd name="connsiteY15" fmla="*/ 3922295 h 4504444"/>
                    <a:gd name="connsiteX16" fmla="*/ 833441 w 5501693"/>
                    <a:gd name="connsiteY16" fmla="*/ 3838074 h 4504444"/>
                    <a:gd name="connsiteX17" fmla="*/ 905630 w 5501693"/>
                    <a:gd name="connsiteY17" fmla="*/ 3789948 h 4504444"/>
                    <a:gd name="connsiteX18" fmla="*/ 941725 w 5501693"/>
                    <a:gd name="connsiteY18" fmla="*/ 3765885 h 4504444"/>
                    <a:gd name="connsiteX19" fmla="*/ 1025946 w 5501693"/>
                    <a:gd name="connsiteY19" fmla="*/ 3729790 h 4504444"/>
                    <a:gd name="connsiteX20" fmla="*/ 1098136 w 5501693"/>
                    <a:gd name="connsiteY20" fmla="*/ 3705727 h 4504444"/>
                    <a:gd name="connsiteX21" fmla="*/ 1134230 w 5501693"/>
                    <a:gd name="connsiteY21" fmla="*/ 3693695 h 4504444"/>
                    <a:gd name="connsiteX22" fmla="*/ 1326736 w 5501693"/>
                    <a:gd name="connsiteY22" fmla="*/ 3669632 h 4504444"/>
                    <a:gd name="connsiteX23" fmla="*/ 1459083 w 5501693"/>
                    <a:gd name="connsiteY23" fmla="*/ 3645569 h 4504444"/>
                    <a:gd name="connsiteX24" fmla="*/ 1531272 w 5501693"/>
                    <a:gd name="connsiteY24" fmla="*/ 3621506 h 4504444"/>
                    <a:gd name="connsiteX25" fmla="*/ 1567367 w 5501693"/>
                    <a:gd name="connsiteY25" fmla="*/ 3609474 h 4504444"/>
                    <a:gd name="connsiteX26" fmla="*/ 1603462 w 5501693"/>
                    <a:gd name="connsiteY26" fmla="*/ 3597442 h 4504444"/>
                    <a:gd name="connsiteX27" fmla="*/ 1663620 w 5501693"/>
                    <a:gd name="connsiteY27" fmla="*/ 3465095 h 4504444"/>
                    <a:gd name="connsiteX28" fmla="*/ 1687683 w 5501693"/>
                    <a:gd name="connsiteY28" fmla="*/ 3392906 h 4504444"/>
                    <a:gd name="connsiteX29" fmla="*/ 1699715 w 5501693"/>
                    <a:gd name="connsiteY29" fmla="*/ 3332748 h 4504444"/>
                    <a:gd name="connsiteX30" fmla="*/ 1723778 w 5501693"/>
                    <a:gd name="connsiteY30" fmla="*/ 3260558 h 4504444"/>
                    <a:gd name="connsiteX31" fmla="*/ 1735809 w 5501693"/>
                    <a:gd name="connsiteY31" fmla="*/ 3188369 h 4504444"/>
                    <a:gd name="connsiteX32" fmla="*/ 1759872 w 5501693"/>
                    <a:gd name="connsiteY32" fmla="*/ 3104148 h 4504444"/>
                    <a:gd name="connsiteX33" fmla="*/ 1771904 w 5501693"/>
                    <a:gd name="connsiteY33" fmla="*/ 3056021 h 4504444"/>
                    <a:gd name="connsiteX34" fmla="*/ 1795967 w 5501693"/>
                    <a:gd name="connsiteY34" fmla="*/ 2983832 h 4504444"/>
                    <a:gd name="connsiteX35" fmla="*/ 1820030 w 5501693"/>
                    <a:gd name="connsiteY35" fmla="*/ 2947737 h 4504444"/>
                    <a:gd name="connsiteX36" fmla="*/ 1856125 w 5501693"/>
                    <a:gd name="connsiteY36" fmla="*/ 2875548 h 4504444"/>
                    <a:gd name="connsiteX37" fmla="*/ 1892220 w 5501693"/>
                    <a:gd name="connsiteY37" fmla="*/ 2863516 h 4504444"/>
                    <a:gd name="connsiteX38" fmla="*/ 1928315 w 5501693"/>
                    <a:gd name="connsiteY38" fmla="*/ 2827421 h 4504444"/>
                    <a:gd name="connsiteX39" fmla="*/ 2036599 w 5501693"/>
                    <a:gd name="connsiteY39" fmla="*/ 2767264 h 4504444"/>
                    <a:gd name="connsiteX40" fmla="*/ 2120820 w 5501693"/>
                    <a:gd name="connsiteY40" fmla="*/ 2755232 h 4504444"/>
                    <a:gd name="connsiteX41" fmla="*/ 2229104 w 5501693"/>
                    <a:gd name="connsiteY41" fmla="*/ 2695074 h 4504444"/>
                    <a:gd name="connsiteX42" fmla="*/ 2265199 w 5501693"/>
                    <a:gd name="connsiteY42" fmla="*/ 2658979 h 4504444"/>
                    <a:gd name="connsiteX43" fmla="*/ 2313325 w 5501693"/>
                    <a:gd name="connsiteY43" fmla="*/ 2598821 h 4504444"/>
                    <a:gd name="connsiteX44" fmla="*/ 2349420 w 5501693"/>
                    <a:gd name="connsiteY44" fmla="*/ 2574758 h 4504444"/>
                    <a:gd name="connsiteX45" fmla="*/ 2409578 w 5501693"/>
                    <a:gd name="connsiteY45" fmla="*/ 2514600 h 4504444"/>
                    <a:gd name="connsiteX46" fmla="*/ 2505830 w 5501693"/>
                    <a:gd name="connsiteY46" fmla="*/ 2430379 h 4504444"/>
                    <a:gd name="connsiteX47" fmla="*/ 2578020 w 5501693"/>
                    <a:gd name="connsiteY47" fmla="*/ 2406316 h 4504444"/>
                    <a:gd name="connsiteX48" fmla="*/ 2614115 w 5501693"/>
                    <a:gd name="connsiteY48" fmla="*/ 2394285 h 4504444"/>
                    <a:gd name="connsiteX49" fmla="*/ 2650209 w 5501693"/>
                    <a:gd name="connsiteY49" fmla="*/ 2382253 h 4504444"/>
                    <a:gd name="connsiteX50" fmla="*/ 2722399 w 5501693"/>
                    <a:gd name="connsiteY50" fmla="*/ 2370221 h 4504444"/>
                    <a:gd name="connsiteX51" fmla="*/ 2818651 w 5501693"/>
                    <a:gd name="connsiteY51" fmla="*/ 2286000 h 4504444"/>
                    <a:gd name="connsiteX52" fmla="*/ 2842715 w 5501693"/>
                    <a:gd name="connsiteY52" fmla="*/ 2261937 h 4504444"/>
                    <a:gd name="connsiteX53" fmla="*/ 2902872 w 5501693"/>
                    <a:gd name="connsiteY53" fmla="*/ 2213811 h 4504444"/>
                    <a:gd name="connsiteX54" fmla="*/ 2914904 w 5501693"/>
                    <a:gd name="connsiteY54" fmla="*/ 2177716 h 4504444"/>
                    <a:gd name="connsiteX55" fmla="*/ 2987093 w 5501693"/>
                    <a:gd name="connsiteY55" fmla="*/ 2129590 h 4504444"/>
                    <a:gd name="connsiteX56" fmla="*/ 3023188 w 5501693"/>
                    <a:gd name="connsiteY56" fmla="*/ 2105527 h 4504444"/>
                    <a:gd name="connsiteX57" fmla="*/ 3059283 w 5501693"/>
                    <a:gd name="connsiteY57" fmla="*/ 2069432 h 4504444"/>
                    <a:gd name="connsiteX58" fmla="*/ 3131472 w 5501693"/>
                    <a:gd name="connsiteY58" fmla="*/ 2021306 h 4504444"/>
                    <a:gd name="connsiteX59" fmla="*/ 3155536 w 5501693"/>
                    <a:gd name="connsiteY59" fmla="*/ 1997242 h 4504444"/>
                    <a:gd name="connsiteX60" fmla="*/ 3227725 w 5501693"/>
                    <a:gd name="connsiteY60" fmla="*/ 1973179 h 4504444"/>
                    <a:gd name="connsiteX61" fmla="*/ 3263820 w 5501693"/>
                    <a:gd name="connsiteY61" fmla="*/ 1961148 h 4504444"/>
                    <a:gd name="connsiteX62" fmla="*/ 3299915 w 5501693"/>
                    <a:gd name="connsiteY62" fmla="*/ 1949116 h 4504444"/>
                    <a:gd name="connsiteX63" fmla="*/ 3360072 w 5501693"/>
                    <a:gd name="connsiteY63" fmla="*/ 1937085 h 4504444"/>
                    <a:gd name="connsiteX64" fmla="*/ 3432262 w 5501693"/>
                    <a:gd name="connsiteY64" fmla="*/ 1913021 h 4504444"/>
                    <a:gd name="connsiteX65" fmla="*/ 3528515 w 5501693"/>
                    <a:gd name="connsiteY65" fmla="*/ 1888958 h 4504444"/>
                    <a:gd name="connsiteX66" fmla="*/ 3552578 w 5501693"/>
                    <a:gd name="connsiteY66" fmla="*/ 1852864 h 4504444"/>
                    <a:gd name="connsiteX67" fmla="*/ 3576641 w 5501693"/>
                    <a:gd name="connsiteY67" fmla="*/ 1828800 h 4504444"/>
                    <a:gd name="connsiteX68" fmla="*/ 3600704 w 5501693"/>
                    <a:gd name="connsiteY68" fmla="*/ 1744579 h 4504444"/>
                    <a:gd name="connsiteX69" fmla="*/ 3624767 w 5501693"/>
                    <a:gd name="connsiteY69" fmla="*/ 1660358 h 4504444"/>
                    <a:gd name="connsiteX70" fmla="*/ 3636799 w 5501693"/>
                    <a:gd name="connsiteY70" fmla="*/ 1576137 h 4504444"/>
                    <a:gd name="connsiteX71" fmla="*/ 3660862 w 5501693"/>
                    <a:gd name="connsiteY71" fmla="*/ 1528011 h 4504444"/>
                    <a:gd name="connsiteX72" fmla="*/ 3672893 w 5501693"/>
                    <a:gd name="connsiteY72" fmla="*/ 1491916 h 4504444"/>
                    <a:gd name="connsiteX73" fmla="*/ 3696957 w 5501693"/>
                    <a:gd name="connsiteY73" fmla="*/ 1467853 h 4504444"/>
                    <a:gd name="connsiteX74" fmla="*/ 3757115 w 5501693"/>
                    <a:gd name="connsiteY74" fmla="*/ 1407695 h 4504444"/>
                    <a:gd name="connsiteX75" fmla="*/ 3781178 w 5501693"/>
                    <a:gd name="connsiteY75" fmla="*/ 1371600 h 4504444"/>
                    <a:gd name="connsiteX76" fmla="*/ 3817272 w 5501693"/>
                    <a:gd name="connsiteY76" fmla="*/ 1359569 h 4504444"/>
                    <a:gd name="connsiteX77" fmla="*/ 3841336 w 5501693"/>
                    <a:gd name="connsiteY77" fmla="*/ 1335506 h 4504444"/>
                    <a:gd name="connsiteX78" fmla="*/ 3877430 w 5501693"/>
                    <a:gd name="connsiteY78" fmla="*/ 1311442 h 4504444"/>
                    <a:gd name="connsiteX79" fmla="*/ 3961651 w 5501693"/>
                    <a:gd name="connsiteY79" fmla="*/ 1203158 h 4504444"/>
                    <a:gd name="connsiteX80" fmla="*/ 3985715 w 5501693"/>
                    <a:gd name="connsiteY80" fmla="*/ 1179095 h 4504444"/>
                    <a:gd name="connsiteX81" fmla="*/ 4057904 w 5501693"/>
                    <a:gd name="connsiteY81" fmla="*/ 1130969 h 4504444"/>
                    <a:gd name="connsiteX82" fmla="*/ 4130093 w 5501693"/>
                    <a:gd name="connsiteY82" fmla="*/ 1058779 h 4504444"/>
                    <a:gd name="connsiteX83" fmla="*/ 4178220 w 5501693"/>
                    <a:gd name="connsiteY83" fmla="*/ 998621 h 4504444"/>
                    <a:gd name="connsiteX84" fmla="*/ 4190251 w 5501693"/>
                    <a:gd name="connsiteY84" fmla="*/ 962527 h 4504444"/>
                    <a:gd name="connsiteX85" fmla="*/ 4298536 w 5501693"/>
                    <a:gd name="connsiteY85" fmla="*/ 878306 h 4504444"/>
                    <a:gd name="connsiteX86" fmla="*/ 4370725 w 5501693"/>
                    <a:gd name="connsiteY86" fmla="*/ 842211 h 4504444"/>
                    <a:gd name="connsiteX87" fmla="*/ 4466978 w 5501693"/>
                    <a:gd name="connsiteY87" fmla="*/ 830179 h 4504444"/>
                    <a:gd name="connsiteX88" fmla="*/ 4515104 w 5501693"/>
                    <a:gd name="connsiteY88" fmla="*/ 782053 h 4504444"/>
                    <a:gd name="connsiteX89" fmla="*/ 4563230 w 5501693"/>
                    <a:gd name="connsiteY89" fmla="*/ 709864 h 4504444"/>
                    <a:gd name="connsiteX90" fmla="*/ 4587293 w 5501693"/>
                    <a:gd name="connsiteY90" fmla="*/ 673769 h 4504444"/>
                    <a:gd name="connsiteX91" fmla="*/ 4623388 w 5501693"/>
                    <a:gd name="connsiteY91" fmla="*/ 601579 h 4504444"/>
                    <a:gd name="connsiteX92" fmla="*/ 4635420 w 5501693"/>
                    <a:gd name="connsiteY92" fmla="*/ 565485 h 4504444"/>
                    <a:gd name="connsiteX93" fmla="*/ 4659483 w 5501693"/>
                    <a:gd name="connsiteY93" fmla="*/ 529390 h 4504444"/>
                    <a:gd name="connsiteX94" fmla="*/ 4671515 w 5501693"/>
                    <a:gd name="connsiteY94" fmla="*/ 493295 h 4504444"/>
                    <a:gd name="connsiteX95" fmla="*/ 4719641 w 5501693"/>
                    <a:gd name="connsiteY95" fmla="*/ 457200 h 4504444"/>
                    <a:gd name="connsiteX96" fmla="*/ 4755736 w 5501693"/>
                    <a:gd name="connsiteY96" fmla="*/ 409074 h 4504444"/>
                    <a:gd name="connsiteX97" fmla="*/ 4803862 w 5501693"/>
                    <a:gd name="connsiteY97" fmla="*/ 372979 h 4504444"/>
                    <a:gd name="connsiteX98" fmla="*/ 4839957 w 5501693"/>
                    <a:gd name="connsiteY98" fmla="*/ 324853 h 4504444"/>
                    <a:gd name="connsiteX99" fmla="*/ 4888083 w 5501693"/>
                    <a:gd name="connsiteY99" fmla="*/ 288758 h 4504444"/>
                    <a:gd name="connsiteX100" fmla="*/ 4912146 w 5501693"/>
                    <a:gd name="connsiteY100" fmla="*/ 252664 h 4504444"/>
                    <a:gd name="connsiteX101" fmla="*/ 4936209 w 5501693"/>
                    <a:gd name="connsiteY101" fmla="*/ 228600 h 4504444"/>
                    <a:gd name="connsiteX102" fmla="*/ 4948241 w 5501693"/>
                    <a:gd name="connsiteY102" fmla="*/ 192506 h 4504444"/>
                    <a:gd name="connsiteX103" fmla="*/ 5008399 w 5501693"/>
                    <a:gd name="connsiteY103" fmla="*/ 144379 h 4504444"/>
                    <a:gd name="connsiteX104" fmla="*/ 5176841 w 5501693"/>
                    <a:gd name="connsiteY104" fmla="*/ 108285 h 4504444"/>
                    <a:gd name="connsiteX105" fmla="*/ 5212936 w 5501693"/>
                    <a:gd name="connsiteY105" fmla="*/ 96253 h 4504444"/>
                    <a:gd name="connsiteX106" fmla="*/ 5236999 w 5501693"/>
                    <a:gd name="connsiteY106" fmla="*/ 60158 h 4504444"/>
                    <a:gd name="connsiteX107" fmla="*/ 5309188 w 5501693"/>
                    <a:gd name="connsiteY107" fmla="*/ 36095 h 4504444"/>
                    <a:gd name="connsiteX108" fmla="*/ 5381378 w 5501693"/>
                    <a:gd name="connsiteY108" fmla="*/ 12032 h 4504444"/>
                    <a:gd name="connsiteX109" fmla="*/ 5417472 w 5501693"/>
                    <a:gd name="connsiteY109" fmla="*/ 0 h 4504444"/>
                    <a:gd name="connsiteX110" fmla="*/ 5501693 w 5501693"/>
                    <a:gd name="connsiteY110" fmla="*/ 60158 h 4504444"/>
                    <a:gd name="connsiteX111" fmla="*/ 5413067 w 5501693"/>
                    <a:gd name="connsiteY111" fmla="*/ 4132425 h 4504444"/>
                    <a:gd name="connsiteX112" fmla="*/ 1401636 w 5501693"/>
                    <a:gd name="connsiteY112" fmla="*/ 4418427 h 4504444"/>
                    <a:gd name="connsiteX0" fmla="*/ 1355537 w 5455594"/>
                    <a:gd name="connsiteY0" fmla="*/ 4418427 h 4504444"/>
                    <a:gd name="connsiteX1" fmla="*/ 29352 w 5455594"/>
                    <a:gd name="connsiteY1" fmla="*/ 4415590 h 4504444"/>
                    <a:gd name="connsiteX2" fmla="*/ 137637 w 5455594"/>
                    <a:gd name="connsiteY2" fmla="*/ 4355432 h 4504444"/>
                    <a:gd name="connsiteX3" fmla="*/ 209826 w 5455594"/>
                    <a:gd name="connsiteY3" fmla="*/ 4319337 h 4504444"/>
                    <a:gd name="connsiteX4" fmla="*/ 245921 w 5455594"/>
                    <a:gd name="connsiteY4" fmla="*/ 4307306 h 4504444"/>
                    <a:gd name="connsiteX5" fmla="*/ 306079 w 5455594"/>
                    <a:gd name="connsiteY5" fmla="*/ 4271211 h 4504444"/>
                    <a:gd name="connsiteX6" fmla="*/ 342173 w 5455594"/>
                    <a:gd name="connsiteY6" fmla="*/ 4247148 h 4504444"/>
                    <a:gd name="connsiteX7" fmla="*/ 366237 w 5455594"/>
                    <a:gd name="connsiteY7" fmla="*/ 4223085 h 4504444"/>
                    <a:gd name="connsiteX8" fmla="*/ 402331 w 5455594"/>
                    <a:gd name="connsiteY8" fmla="*/ 4211053 h 4504444"/>
                    <a:gd name="connsiteX9" fmla="*/ 450458 w 5455594"/>
                    <a:gd name="connsiteY9" fmla="*/ 4150895 h 4504444"/>
                    <a:gd name="connsiteX10" fmla="*/ 498584 w 5455594"/>
                    <a:gd name="connsiteY10" fmla="*/ 4102769 h 4504444"/>
                    <a:gd name="connsiteX11" fmla="*/ 558742 w 5455594"/>
                    <a:gd name="connsiteY11" fmla="*/ 4054642 h 4504444"/>
                    <a:gd name="connsiteX12" fmla="*/ 570773 w 5455594"/>
                    <a:gd name="connsiteY12" fmla="*/ 4018548 h 4504444"/>
                    <a:gd name="connsiteX13" fmla="*/ 630931 w 5455594"/>
                    <a:gd name="connsiteY13" fmla="*/ 3982453 h 4504444"/>
                    <a:gd name="connsiteX14" fmla="*/ 642963 w 5455594"/>
                    <a:gd name="connsiteY14" fmla="*/ 3946358 h 4504444"/>
                    <a:gd name="connsiteX15" fmla="*/ 679058 w 5455594"/>
                    <a:gd name="connsiteY15" fmla="*/ 3922295 h 4504444"/>
                    <a:gd name="connsiteX16" fmla="*/ 787342 w 5455594"/>
                    <a:gd name="connsiteY16" fmla="*/ 3838074 h 4504444"/>
                    <a:gd name="connsiteX17" fmla="*/ 859531 w 5455594"/>
                    <a:gd name="connsiteY17" fmla="*/ 3789948 h 4504444"/>
                    <a:gd name="connsiteX18" fmla="*/ 895626 w 5455594"/>
                    <a:gd name="connsiteY18" fmla="*/ 3765885 h 4504444"/>
                    <a:gd name="connsiteX19" fmla="*/ 979847 w 5455594"/>
                    <a:gd name="connsiteY19" fmla="*/ 3729790 h 4504444"/>
                    <a:gd name="connsiteX20" fmla="*/ 1052037 w 5455594"/>
                    <a:gd name="connsiteY20" fmla="*/ 3705727 h 4504444"/>
                    <a:gd name="connsiteX21" fmla="*/ 1088131 w 5455594"/>
                    <a:gd name="connsiteY21" fmla="*/ 3693695 h 4504444"/>
                    <a:gd name="connsiteX22" fmla="*/ 1280637 w 5455594"/>
                    <a:gd name="connsiteY22" fmla="*/ 3669632 h 4504444"/>
                    <a:gd name="connsiteX23" fmla="*/ 1412984 w 5455594"/>
                    <a:gd name="connsiteY23" fmla="*/ 3645569 h 4504444"/>
                    <a:gd name="connsiteX24" fmla="*/ 1485173 w 5455594"/>
                    <a:gd name="connsiteY24" fmla="*/ 3621506 h 4504444"/>
                    <a:gd name="connsiteX25" fmla="*/ 1521268 w 5455594"/>
                    <a:gd name="connsiteY25" fmla="*/ 3609474 h 4504444"/>
                    <a:gd name="connsiteX26" fmla="*/ 1557363 w 5455594"/>
                    <a:gd name="connsiteY26" fmla="*/ 3597442 h 4504444"/>
                    <a:gd name="connsiteX27" fmla="*/ 1617521 w 5455594"/>
                    <a:gd name="connsiteY27" fmla="*/ 3465095 h 4504444"/>
                    <a:gd name="connsiteX28" fmla="*/ 1641584 w 5455594"/>
                    <a:gd name="connsiteY28" fmla="*/ 3392906 h 4504444"/>
                    <a:gd name="connsiteX29" fmla="*/ 1653616 w 5455594"/>
                    <a:gd name="connsiteY29" fmla="*/ 3332748 h 4504444"/>
                    <a:gd name="connsiteX30" fmla="*/ 1677679 w 5455594"/>
                    <a:gd name="connsiteY30" fmla="*/ 3260558 h 4504444"/>
                    <a:gd name="connsiteX31" fmla="*/ 1689710 w 5455594"/>
                    <a:gd name="connsiteY31" fmla="*/ 3188369 h 4504444"/>
                    <a:gd name="connsiteX32" fmla="*/ 1713773 w 5455594"/>
                    <a:gd name="connsiteY32" fmla="*/ 3104148 h 4504444"/>
                    <a:gd name="connsiteX33" fmla="*/ 1725805 w 5455594"/>
                    <a:gd name="connsiteY33" fmla="*/ 3056021 h 4504444"/>
                    <a:gd name="connsiteX34" fmla="*/ 1749868 w 5455594"/>
                    <a:gd name="connsiteY34" fmla="*/ 2983832 h 4504444"/>
                    <a:gd name="connsiteX35" fmla="*/ 1773931 w 5455594"/>
                    <a:gd name="connsiteY35" fmla="*/ 2947737 h 4504444"/>
                    <a:gd name="connsiteX36" fmla="*/ 1810026 w 5455594"/>
                    <a:gd name="connsiteY36" fmla="*/ 2875548 h 4504444"/>
                    <a:gd name="connsiteX37" fmla="*/ 1846121 w 5455594"/>
                    <a:gd name="connsiteY37" fmla="*/ 2863516 h 4504444"/>
                    <a:gd name="connsiteX38" fmla="*/ 1882216 w 5455594"/>
                    <a:gd name="connsiteY38" fmla="*/ 2827421 h 4504444"/>
                    <a:gd name="connsiteX39" fmla="*/ 1990500 w 5455594"/>
                    <a:gd name="connsiteY39" fmla="*/ 2767264 h 4504444"/>
                    <a:gd name="connsiteX40" fmla="*/ 2074721 w 5455594"/>
                    <a:gd name="connsiteY40" fmla="*/ 2755232 h 4504444"/>
                    <a:gd name="connsiteX41" fmla="*/ 2183005 w 5455594"/>
                    <a:gd name="connsiteY41" fmla="*/ 2695074 h 4504444"/>
                    <a:gd name="connsiteX42" fmla="*/ 2219100 w 5455594"/>
                    <a:gd name="connsiteY42" fmla="*/ 2658979 h 4504444"/>
                    <a:gd name="connsiteX43" fmla="*/ 2267226 w 5455594"/>
                    <a:gd name="connsiteY43" fmla="*/ 2598821 h 4504444"/>
                    <a:gd name="connsiteX44" fmla="*/ 2303321 w 5455594"/>
                    <a:gd name="connsiteY44" fmla="*/ 2574758 h 4504444"/>
                    <a:gd name="connsiteX45" fmla="*/ 2363479 w 5455594"/>
                    <a:gd name="connsiteY45" fmla="*/ 2514600 h 4504444"/>
                    <a:gd name="connsiteX46" fmla="*/ 2459731 w 5455594"/>
                    <a:gd name="connsiteY46" fmla="*/ 2430379 h 4504444"/>
                    <a:gd name="connsiteX47" fmla="*/ 2531921 w 5455594"/>
                    <a:gd name="connsiteY47" fmla="*/ 2406316 h 4504444"/>
                    <a:gd name="connsiteX48" fmla="*/ 2568016 w 5455594"/>
                    <a:gd name="connsiteY48" fmla="*/ 2394285 h 4504444"/>
                    <a:gd name="connsiteX49" fmla="*/ 2604110 w 5455594"/>
                    <a:gd name="connsiteY49" fmla="*/ 2382253 h 4504444"/>
                    <a:gd name="connsiteX50" fmla="*/ 2676300 w 5455594"/>
                    <a:gd name="connsiteY50" fmla="*/ 2370221 h 4504444"/>
                    <a:gd name="connsiteX51" fmla="*/ 2772552 w 5455594"/>
                    <a:gd name="connsiteY51" fmla="*/ 2286000 h 4504444"/>
                    <a:gd name="connsiteX52" fmla="*/ 2796616 w 5455594"/>
                    <a:gd name="connsiteY52" fmla="*/ 2261937 h 4504444"/>
                    <a:gd name="connsiteX53" fmla="*/ 2856773 w 5455594"/>
                    <a:gd name="connsiteY53" fmla="*/ 2213811 h 4504444"/>
                    <a:gd name="connsiteX54" fmla="*/ 2868805 w 5455594"/>
                    <a:gd name="connsiteY54" fmla="*/ 2177716 h 4504444"/>
                    <a:gd name="connsiteX55" fmla="*/ 2940994 w 5455594"/>
                    <a:gd name="connsiteY55" fmla="*/ 2129590 h 4504444"/>
                    <a:gd name="connsiteX56" fmla="*/ 2977089 w 5455594"/>
                    <a:gd name="connsiteY56" fmla="*/ 2105527 h 4504444"/>
                    <a:gd name="connsiteX57" fmla="*/ 3013184 w 5455594"/>
                    <a:gd name="connsiteY57" fmla="*/ 2069432 h 4504444"/>
                    <a:gd name="connsiteX58" fmla="*/ 3085373 w 5455594"/>
                    <a:gd name="connsiteY58" fmla="*/ 2021306 h 4504444"/>
                    <a:gd name="connsiteX59" fmla="*/ 3109437 w 5455594"/>
                    <a:gd name="connsiteY59" fmla="*/ 1997242 h 4504444"/>
                    <a:gd name="connsiteX60" fmla="*/ 3181626 w 5455594"/>
                    <a:gd name="connsiteY60" fmla="*/ 1973179 h 4504444"/>
                    <a:gd name="connsiteX61" fmla="*/ 3217721 w 5455594"/>
                    <a:gd name="connsiteY61" fmla="*/ 1961148 h 4504444"/>
                    <a:gd name="connsiteX62" fmla="*/ 3253816 w 5455594"/>
                    <a:gd name="connsiteY62" fmla="*/ 1949116 h 4504444"/>
                    <a:gd name="connsiteX63" fmla="*/ 3313973 w 5455594"/>
                    <a:gd name="connsiteY63" fmla="*/ 1937085 h 4504444"/>
                    <a:gd name="connsiteX64" fmla="*/ 3386163 w 5455594"/>
                    <a:gd name="connsiteY64" fmla="*/ 1913021 h 4504444"/>
                    <a:gd name="connsiteX65" fmla="*/ 3482416 w 5455594"/>
                    <a:gd name="connsiteY65" fmla="*/ 1888958 h 4504444"/>
                    <a:gd name="connsiteX66" fmla="*/ 3506479 w 5455594"/>
                    <a:gd name="connsiteY66" fmla="*/ 1852864 h 4504444"/>
                    <a:gd name="connsiteX67" fmla="*/ 3530542 w 5455594"/>
                    <a:gd name="connsiteY67" fmla="*/ 1828800 h 4504444"/>
                    <a:gd name="connsiteX68" fmla="*/ 3554605 w 5455594"/>
                    <a:gd name="connsiteY68" fmla="*/ 1744579 h 4504444"/>
                    <a:gd name="connsiteX69" fmla="*/ 3578668 w 5455594"/>
                    <a:gd name="connsiteY69" fmla="*/ 1660358 h 4504444"/>
                    <a:gd name="connsiteX70" fmla="*/ 3590700 w 5455594"/>
                    <a:gd name="connsiteY70" fmla="*/ 1576137 h 4504444"/>
                    <a:gd name="connsiteX71" fmla="*/ 3614763 w 5455594"/>
                    <a:gd name="connsiteY71" fmla="*/ 1528011 h 4504444"/>
                    <a:gd name="connsiteX72" fmla="*/ 3626794 w 5455594"/>
                    <a:gd name="connsiteY72" fmla="*/ 1491916 h 4504444"/>
                    <a:gd name="connsiteX73" fmla="*/ 3650858 w 5455594"/>
                    <a:gd name="connsiteY73" fmla="*/ 1467853 h 4504444"/>
                    <a:gd name="connsiteX74" fmla="*/ 3711016 w 5455594"/>
                    <a:gd name="connsiteY74" fmla="*/ 1407695 h 4504444"/>
                    <a:gd name="connsiteX75" fmla="*/ 3735079 w 5455594"/>
                    <a:gd name="connsiteY75" fmla="*/ 1371600 h 4504444"/>
                    <a:gd name="connsiteX76" fmla="*/ 3771173 w 5455594"/>
                    <a:gd name="connsiteY76" fmla="*/ 1359569 h 4504444"/>
                    <a:gd name="connsiteX77" fmla="*/ 3795237 w 5455594"/>
                    <a:gd name="connsiteY77" fmla="*/ 1335506 h 4504444"/>
                    <a:gd name="connsiteX78" fmla="*/ 3831331 w 5455594"/>
                    <a:gd name="connsiteY78" fmla="*/ 1311442 h 4504444"/>
                    <a:gd name="connsiteX79" fmla="*/ 3915552 w 5455594"/>
                    <a:gd name="connsiteY79" fmla="*/ 1203158 h 4504444"/>
                    <a:gd name="connsiteX80" fmla="*/ 3939616 w 5455594"/>
                    <a:gd name="connsiteY80" fmla="*/ 1179095 h 4504444"/>
                    <a:gd name="connsiteX81" fmla="*/ 4011805 w 5455594"/>
                    <a:gd name="connsiteY81" fmla="*/ 1130969 h 4504444"/>
                    <a:gd name="connsiteX82" fmla="*/ 4083994 w 5455594"/>
                    <a:gd name="connsiteY82" fmla="*/ 1058779 h 4504444"/>
                    <a:gd name="connsiteX83" fmla="*/ 4132121 w 5455594"/>
                    <a:gd name="connsiteY83" fmla="*/ 998621 h 4504444"/>
                    <a:gd name="connsiteX84" fmla="*/ 4144152 w 5455594"/>
                    <a:gd name="connsiteY84" fmla="*/ 962527 h 4504444"/>
                    <a:gd name="connsiteX85" fmla="*/ 4252437 w 5455594"/>
                    <a:gd name="connsiteY85" fmla="*/ 878306 h 4504444"/>
                    <a:gd name="connsiteX86" fmla="*/ 4324626 w 5455594"/>
                    <a:gd name="connsiteY86" fmla="*/ 842211 h 4504444"/>
                    <a:gd name="connsiteX87" fmla="*/ 4420879 w 5455594"/>
                    <a:gd name="connsiteY87" fmla="*/ 830179 h 4504444"/>
                    <a:gd name="connsiteX88" fmla="*/ 4469005 w 5455594"/>
                    <a:gd name="connsiteY88" fmla="*/ 782053 h 4504444"/>
                    <a:gd name="connsiteX89" fmla="*/ 4517131 w 5455594"/>
                    <a:gd name="connsiteY89" fmla="*/ 709864 h 4504444"/>
                    <a:gd name="connsiteX90" fmla="*/ 4541194 w 5455594"/>
                    <a:gd name="connsiteY90" fmla="*/ 673769 h 4504444"/>
                    <a:gd name="connsiteX91" fmla="*/ 4577289 w 5455594"/>
                    <a:gd name="connsiteY91" fmla="*/ 601579 h 4504444"/>
                    <a:gd name="connsiteX92" fmla="*/ 4589321 w 5455594"/>
                    <a:gd name="connsiteY92" fmla="*/ 565485 h 4504444"/>
                    <a:gd name="connsiteX93" fmla="*/ 4613384 w 5455594"/>
                    <a:gd name="connsiteY93" fmla="*/ 529390 h 4504444"/>
                    <a:gd name="connsiteX94" fmla="*/ 4625416 w 5455594"/>
                    <a:gd name="connsiteY94" fmla="*/ 493295 h 4504444"/>
                    <a:gd name="connsiteX95" fmla="*/ 4673542 w 5455594"/>
                    <a:gd name="connsiteY95" fmla="*/ 457200 h 4504444"/>
                    <a:gd name="connsiteX96" fmla="*/ 4709637 w 5455594"/>
                    <a:gd name="connsiteY96" fmla="*/ 409074 h 4504444"/>
                    <a:gd name="connsiteX97" fmla="*/ 4757763 w 5455594"/>
                    <a:gd name="connsiteY97" fmla="*/ 372979 h 4504444"/>
                    <a:gd name="connsiteX98" fmla="*/ 4793858 w 5455594"/>
                    <a:gd name="connsiteY98" fmla="*/ 324853 h 4504444"/>
                    <a:gd name="connsiteX99" fmla="*/ 4841984 w 5455594"/>
                    <a:gd name="connsiteY99" fmla="*/ 288758 h 4504444"/>
                    <a:gd name="connsiteX100" fmla="*/ 4866047 w 5455594"/>
                    <a:gd name="connsiteY100" fmla="*/ 252664 h 4504444"/>
                    <a:gd name="connsiteX101" fmla="*/ 4890110 w 5455594"/>
                    <a:gd name="connsiteY101" fmla="*/ 228600 h 4504444"/>
                    <a:gd name="connsiteX102" fmla="*/ 4902142 w 5455594"/>
                    <a:gd name="connsiteY102" fmla="*/ 192506 h 4504444"/>
                    <a:gd name="connsiteX103" fmla="*/ 4962300 w 5455594"/>
                    <a:gd name="connsiteY103" fmla="*/ 144379 h 4504444"/>
                    <a:gd name="connsiteX104" fmla="*/ 5130742 w 5455594"/>
                    <a:gd name="connsiteY104" fmla="*/ 108285 h 4504444"/>
                    <a:gd name="connsiteX105" fmla="*/ 5166837 w 5455594"/>
                    <a:gd name="connsiteY105" fmla="*/ 96253 h 4504444"/>
                    <a:gd name="connsiteX106" fmla="*/ 5190900 w 5455594"/>
                    <a:gd name="connsiteY106" fmla="*/ 60158 h 4504444"/>
                    <a:gd name="connsiteX107" fmla="*/ 5263089 w 5455594"/>
                    <a:gd name="connsiteY107" fmla="*/ 36095 h 4504444"/>
                    <a:gd name="connsiteX108" fmla="*/ 5335279 w 5455594"/>
                    <a:gd name="connsiteY108" fmla="*/ 12032 h 4504444"/>
                    <a:gd name="connsiteX109" fmla="*/ 5371373 w 5455594"/>
                    <a:gd name="connsiteY109" fmla="*/ 0 h 4504444"/>
                    <a:gd name="connsiteX110" fmla="*/ 5455594 w 5455594"/>
                    <a:gd name="connsiteY110" fmla="*/ 60158 h 4504444"/>
                    <a:gd name="connsiteX111" fmla="*/ 5366968 w 5455594"/>
                    <a:gd name="connsiteY111" fmla="*/ 4132425 h 4504444"/>
                    <a:gd name="connsiteX112" fmla="*/ 1355537 w 5455594"/>
                    <a:gd name="connsiteY112" fmla="*/ 4418427 h 4504444"/>
                    <a:gd name="connsiteX0" fmla="*/ 1407116 w 5507173"/>
                    <a:gd name="connsiteY0" fmla="*/ 4418427 h 4504444"/>
                    <a:gd name="connsiteX1" fmla="*/ 80931 w 5507173"/>
                    <a:gd name="connsiteY1" fmla="*/ 4415590 h 4504444"/>
                    <a:gd name="connsiteX2" fmla="*/ 189216 w 5507173"/>
                    <a:gd name="connsiteY2" fmla="*/ 4355432 h 4504444"/>
                    <a:gd name="connsiteX3" fmla="*/ 261405 w 5507173"/>
                    <a:gd name="connsiteY3" fmla="*/ 4319337 h 4504444"/>
                    <a:gd name="connsiteX4" fmla="*/ 297500 w 5507173"/>
                    <a:gd name="connsiteY4" fmla="*/ 4307306 h 4504444"/>
                    <a:gd name="connsiteX5" fmla="*/ 357658 w 5507173"/>
                    <a:gd name="connsiteY5" fmla="*/ 4271211 h 4504444"/>
                    <a:gd name="connsiteX6" fmla="*/ 393752 w 5507173"/>
                    <a:gd name="connsiteY6" fmla="*/ 4247148 h 4504444"/>
                    <a:gd name="connsiteX7" fmla="*/ 417816 w 5507173"/>
                    <a:gd name="connsiteY7" fmla="*/ 4223085 h 4504444"/>
                    <a:gd name="connsiteX8" fmla="*/ 453910 w 5507173"/>
                    <a:gd name="connsiteY8" fmla="*/ 4211053 h 4504444"/>
                    <a:gd name="connsiteX9" fmla="*/ 502037 w 5507173"/>
                    <a:gd name="connsiteY9" fmla="*/ 4150895 h 4504444"/>
                    <a:gd name="connsiteX10" fmla="*/ 550163 w 5507173"/>
                    <a:gd name="connsiteY10" fmla="*/ 4102769 h 4504444"/>
                    <a:gd name="connsiteX11" fmla="*/ 610321 w 5507173"/>
                    <a:gd name="connsiteY11" fmla="*/ 4054642 h 4504444"/>
                    <a:gd name="connsiteX12" fmla="*/ 622352 w 5507173"/>
                    <a:gd name="connsiteY12" fmla="*/ 4018548 h 4504444"/>
                    <a:gd name="connsiteX13" fmla="*/ 682510 w 5507173"/>
                    <a:gd name="connsiteY13" fmla="*/ 3982453 h 4504444"/>
                    <a:gd name="connsiteX14" fmla="*/ 694542 w 5507173"/>
                    <a:gd name="connsiteY14" fmla="*/ 3946358 h 4504444"/>
                    <a:gd name="connsiteX15" fmla="*/ 730637 w 5507173"/>
                    <a:gd name="connsiteY15" fmla="*/ 3922295 h 4504444"/>
                    <a:gd name="connsiteX16" fmla="*/ 838921 w 5507173"/>
                    <a:gd name="connsiteY16" fmla="*/ 3838074 h 4504444"/>
                    <a:gd name="connsiteX17" fmla="*/ 911110 w 5507173"/>
                    <a:gd name="connsiteY17" fmla="*/ 3789948 h 4504444"/>
                    <a:gd name="connsiteX18" fmla="*/ 947205 w 5507173"/>
                    <a:gd name="connsiteY18" fmla="*/ 3765885 h 4504444"/>
                    <a:gd name="connsiteX19" fmla="*/ 1031426 w 5507173"/>
                    <a:gd name="connsiteY19" fmla="*/ 3729790 h 4504444"/>
                    <a:gd name="connsiteX20" fmla="*/ 1103616 w 5507173"/>
                    <a:gd name="connsiteY20" fmla="*/ 3705727 h 4504444"/>
                    <a:gd name="connsiteX21" fmla="*/ 1139710 w 5507173"/>
                    <a:gd name="connsiteY21" fmla="*/ 3693695 h 4504444"/>
                    <a:gd name="connsiteX22" fmla="*/ 1332216 w 5507173"/>
                    <a:gd name="connsiteY22" fmla="*/ 3669632 h 4504444"/>
                    <a:gd name="connsiteX23" fmla="*/ 1464563 w 5507173"/>
                    <a:gd name="connsiteY23" fmla="*/ 3645569 h 4504444"/>
                    <a:gd name="connsiteX24" fmla="*/ 1536752 w 5507173"/>
                    <a:gd name="connsiteY24" fmla="*/ 3621506 h 4504444"/>
                    <a:gd name="connsiteX25" fmla="*/ 1572847 w 5507173"/>
                    <a:gd name="connsiteY25" fmla="*/ 3609474 h 4504444"/>
                    <a:gd name="connsiteX26" fmla="*/ 1608942 w 5507173"/>
                    <a:gd name="connsiteY26" fmla="*/ 3597442 h 4504444"/>
                    <a:gd name="connsiteX27" fmla="*/ 1669100 w 5507173"/>
                    <a:gd name="connsiteY27" fmla="*/ 3465095 h 4504444"/>
                    <a:gd name="connsiteX28" fmla="*/ 1693163 w 5507173"/>
                    <a:gd name="connsiteY28" fmla="*/ 3392906 h 4504444"/>
                    <a:gd name="connsiteX29" fmla="*/ 1705195 w 5507173"/>
                    <a:gd name="connsiteY29" fmla="*/ 3332748 h 4504444"/>
                    <a:gd name="connsiteX30" fmla="*/ 1729258 w 5507173"/>
                    <a:gd name="connsiteY30" fmla="*/ 3260558 h 4504444"/>
                    <a:gd name="connsiteX31" fmla="*/ 1741289 w 5507173"/>
                    <a:gd name="connsiteY31" fmla="*/ 3188369 h 4504444"/>
                    <a:gd name="connsiteX32" fmla="*/ 1765352 w 5507173"/>
                    <a:gd name="connsiteY32" fmla="*/ 3104148 h 4504444"/>
                    <a:gd name="connsiteX33" fmla="*/ 1777384 w 5507173"/>
                    <a:gd name="connsiteY33" fmla="*/ 3056021 h 4504444"/>
                    <a:gd name="connsiteX34" fmla="*/ 1801447 w 5507173"/>
                    <a:gd name="connsiteY34" fmla="*/ 2983832 h 4504444"/>
                    <a:gd name="connsiteX35" fmla="*/ 1825510 w 5507173"/>
                    <a:gd name="connsiteY35" fmla="*/ 2947737 h 4504444"/>
                    <a:gd name="connsiteX36" fmla="*/ 1861605 w 5507173"/>
                    <a:gd name="connsiteY36" fmla="*/ 2875548 h 4504444"/>
                    <a:gd name="connsiteX37" fmla="*/ 1897700 w 5507173"/>
                    <a:gd name="connsiteY37" fmla="*/ 2863516 h 4504444"/>
                    <a:gd name="connsiteX38" fmla="*/ 1933795 w 5507173"/>
                    <a:gd name="connsiteY38" fmla="*/ 2827421 h 4504444"/>
                    <a:gd name="connsiteX39" fmla="*/ 2042079 w 5507173"/>
                    <a:gd name="connsiteY39" fmla="*/ 2767264 h 4504444"/>
                    <a:gd name="connsiteX40" fmla="*/ 2126300 w 5507173"/>
                    <a:gd name="connsiteY40" fmla="*/ 2755232 h 4504444"/>
                    <a:gd name="connsiteX41" fmla="*/ 2234584 w 5507173"/>
                    <a:gd name="connsiteY41" fmla="*/ 2695074 h 4504444"/>
                    <a:gd name="connsiteX42" fmla="*/ 2270679 w 5507173"/>
                    <a:gd name="connsiteY42" fmla="*/ 2658979 h 4504444"/>
                    <a:gd name="connsiteX43" fmla="*/ 2318805 w 5507173"/>
                    <a:gd name="connsiteY43" fmla="*/ 2598821 h 4504444"/>
                    <a:gd name="connsiteX44" fmla="*/ 2354900 w 5507173"/>
                    <a:gd name="connsiteY44" fmla="*/ 2574758 h 4504444"/>
                    <a:gd name="connsiteX45" fmla="*/ 2415058 w 5507173"/>
                    <a:gd name="connsiteY45" fmla="*/ 2514600 h 4504444"/>
                    <a:gd name="connsiteX46" fmla="*/ 2511310 w 5507173"/>
                    <a:gd name="connsiteY46" fmla="*/ 2430379 h 4504444"/>
                    <a:gd name="connsiteX47" fmla="*/ 2583500 w 5507173"/>
                    <a:gd name="connsiteY47" fmla="*/ 2406316 h 4504444"/>
                    <a:gd name="connsiteX48" fmla="*/ 2619595 w 5507173"/>
                    <a:gd name="connsiteY48" fmla="*/ 2394285 h 4504444"/>
                    <a:gd name="connsiteX49" fmla="*/ 2655689 w 5507173"/>
                    <a:gd name="connsiteY49" fmla="*/ 2382253 h 4504444"/>
                    <a:gd name="connsiteX50" fmla="*/ 2727879 w 5507173"/>
                    <a:gd name="connsiteY50" fmla="*/ 2370221 h 4504444"/>
                    <a:gd name="connsiteX51" fmla="*/ 2824131 w 5507173"/>
                    <a:gd name="connsiteY51" fmla="*/ 2286000 h 4504444"/>
                    <a:gd name="connsiteX52" fmla="*/ 2848195 w 5507173"/>
                    <a:gd name="connsiteY52" fmla="*/ 2261937 h 4504444"/>
                    <a:gd name="connsiteX53" fmla="*/ 2908352 w 5507173"/>
                    <a:gd name="connsiteY53" fmla="*/ 2213811 h 4504444"/>
                    <a:gd name="connsiteX54" fmla="*/ 2920384 w 5507173"/>
                    <a:gd name="connsiteY54" fmla="*/ 2177716 h 4504444"/>
                    <a:gd name="connsiteX55" fmla="*/ 2992573 w 5507173"/>
                    <a:gd name="connsiteY55" fmla="*/ 2129590 h 4504444"/>
                    <a:gd name="connsiteX56" fmla="*/ 3028668 w 5507173"/>
                    <a:gd name="connsiteY56" fmla="*/ 2105527 h 4504444"/>
                    <a:gd name="connsiteX57" fmla="*/ 3064763 w 5507173"/>
                    <a:gd name="connsiteY57" fmla="*/ 2069432 h 4504444"/>
                    <a:gd name="connsiteX58" fmla="*/ 3136952 w 5507173"/>
                    <a:gd name="connsiteY58" fmla="*/ 2021306 h 4504444"/>
                    <a:gd name="connsiteX59" fmla="*/ 3161016 w 5507173"/>
                    <a:gd name="connsiteY59" fmla="*/ 1997242 h 4504444"/>
                    <a:gd name="connsiteX60" fmla="*/ 3233205 w 5507173"/>
                    <a:gd name="connsiteY60" fmla="*/ 1973179 h 4504444"/>
                    <a:gd name="connsiteX61" fmla="*/ 3269300 w 5507173"/>
                    <a:gd name="connsiteY61" fmla="*/ 1961148 h 4504444"/>
                    <a:gd name="connsiteX62" fmla="*/ 3305395 w 5507173"/>
                    <a:gd name="connsiteY62" fmla="*/ 1949116 h 4504444"/>
                    <a:gd name="connsiteX63" fmla="*/ 3365552 w 5507173"/>
                    <a:gd name="connsiteY63" fmla="*/ 1937085 h 4504444"/>
                    <a:gd name="connsiteX64" fmla="*/ 3437742 w 5507173"/>
                    <a:gd name="connsiteY64" fmla="*/ 1913021 h 4504444"/>
                    <a:gd name="connsiteX65" fmla="*/ 3533995 w 5507173"/>
                    <a:gd name="connsiteY65" fmla="*/ 1888958 h 4504444"/>
                    <a:gd name="connsiteX66" fmla="*/ 3558058 w 5507173"/>
                    <a:gd name="connsiteY66" fmla="*/ 1852864 h 4504444"/>
                    <a:gd name="connsiteX67" fmla="*/ 3582121 w 5507173"/>
                    <a:gd name="connsiteY67" fmla="*/ 1828800 h 4504444"/>
                    <a:gd name="connsiteX68" fmla="*/ 3606184 w 5507173"/>
                    <a:gd name="connsiteY68" fmla="*/ 1744579 h 4504444"/>
                    <a:gd name="connsiteX69" fmla="*/ 3630247 w 5507173"/>
                    <a:gd name="connsiteY69" fmla="*/ 1660358 h 4504444"/>
                    <a:gd name="connsiteX70" fmla="*/ 3642279 w 5507173"/>
                    <a:gd name="connsiteY70" fmla="*/ 1576137 h 4504444"/>
                    <a:gd name="connsiteX71" fmla="*/ 3666342 w 5507173"/>
                    <a:gd name="connsiteY71" fmla="*/ 1528011 h 4504444"/>
                    <a:gd name="connsiteX72" fmla="*/ 3678373 w 5507173"/>
                    <a:gd name="connsiteY72" fmla="*/ 1491916 h 4504444"/>
                    <a:gd name="connsiteX73" fmla="*/ 3702437 w 5507173"/>
                    <a:gd name="connsiteY73" fmla="*/ 1467853 h 4504444"/>
                    <a:gd name="connsiteX74" fmla="*/ 3762595 w 5507173"/>
                    <a:gd name="connsiteY74" fmla="*/ 1407695 h 4504444"/>
                    <a:gd name="connsiteX75" fmla="*/ 3786658 w 5507173"/>
                    <a:gd name="connsiteY75" fmla="*/ 1371600 h 4504444"/>
                    <a:gd name="connsiteX76" fmla="*/ 3822752 w 5507173"/>
                    <a:gd name="connsiteY76" fmla="*/ 1359569 h 4504444"/>
                    <a:gd name="connsiteX77" fmla="*/ 3846816 w 5507173"/>
                    <a:gd name="connsiteY77" fmla="*/ 1335506 h 4504444"/>
                    <a:gd name="connsiteX78" fmla="*/ 3882910 w 5507173"/>
                    <a:gd name="connsiteY78" fmla="*/ 1311442 h 4504444"/>
                    <a:gd name="connsiteX79" fmla="*/ 3967131 w 5507173"/>
                    <a:gd name="connsiteY79" fmla="*/ 1203158 h 4504444"/>
                    <a:gd name="connsiteX80" fmla="*/ 3991195 w 5507173"/>
                    <a:gd name="connsiteY80" fmla="*/ 1179095 h 4504444"/>
                    <a:gd name="connsiteX81" fmla="*/ 4063384 w 5507173"/>
                    <a:gd name="connsiteY81" fmla="*/ 1130969 h 4504444"/>
                    <a:gd name="connsiteX82" fmla="*/ 4135573 w 5507173"/>
                    <a:gd name="connsiteY82" fmla="*/ 1058779 h 4504444"/>
                    <a:gd name="connsiteX83" fmla="*/ 4183700 w 5507173"/>
                    <a:gd name="connsiteY83" fmla="*/ 998621 h 4504444"/>
                    <a:gd name="connsiteX84" fmla="*/ 4195731 w 5507173"/>
                    <a:gd name="connsiteY84" fmla="*/ 962527 h 4504444"/>
                    <a:gd name="connsiteX85" fmla="*/ 4304016 w 5507173"/>
                    <a:gd name="connsiteY85" fmla="*/ 878306 h 4504444"/>
                    <a:gd name="connsiteX86" fmla="*/ 4376205 w 5507173"/>
                    <a:gd name="connsiteY86" fmla="*/ 842211 h 4504444"/>
                    <a:gd name="connsiteX87" fmla="*/ 4472458 w 5507173"/>
                    <a:gd name="connsiteY87" fmla="*/ 830179 h 4504444"/>
                    <a:gd name="connsiteX88" fmla="*/ 4520584 w 5507173"/>
                    <a:gd name="connsiteY88" fmla="*/ 782053 h 4504444"/>
                    <a:gd name="connsiteX89" fmla="*/ 4568710 w 5507173"/>
                    <a:gd name="connsiteY89" fmla="*/ 709864 h 4504444"/>
                    <a:gd name="connsiteX90" fmla="*/ 4592773 w 5507173"/>
                    <a:gd name="connsiteY90" fmla="*/ 673769 h 4504444"/>
                    <a:gd name="connsiteX91" fmla="*/ 4628868 w 5507173"/>
                    <a:gd name="connsiteY91" fmla="*/ 601579 h 4504444"/>
                    <a:gd name="connsiteX92" fmla="*/ 4640900 w 5507173"/>
                    <a:gd name="connsiteY92" fmla="*/ 565485 h 4504444"/>
                    <a:gd name="connsiteX93" fmla="*/ 4664963 w 5507173"/>
                    <a:gd name="connsiteY93" fmla="*/ 529390 h 4504444"/>
                    <a:gd name="connsiteX94" fmla="*/ 4676995 w 5507173"/>
                    <a:gd name="connsiteY94" fmla="*/ 493295 h 4504444"/>
                    <a:gd name="connsiteX95" fmla="*/ 4725121 w 5507173"/>
                    <a:gd name="connsiteY95" fmla="*/ 457200 h 4504444"/>
                    <a:gd name="connsiteX96" fmla="*/ 4761216 w 5507173"/>
                    <a:gd name="connsiteY96" fmla="*/ 409074 h 4504444"/>
                    <a:gd name="connsiteX97" fmla="*/ 4809342 w 5507173"/>
                    <a:gd name="connsiteY97" fmla="*/ 372979 h 4504444"/>
                    <a:gd name="connsiteX98" fmla="*/ 4845437 w 5507173"/>
                    <a:gd name="connsiteY98" fmla="*/ 324853 h 4504444"/>
                    <a:gd name="connsiteX99" fmla="*/ 4893563 w 5507173"/>
                    <a:gd name="connsiteY99" fmla="*/ 288758 h 4504444"/>
                    <a:gd name="connsiteX100" fmla="*/ 4917626 w 5507173"/>
                    <a:gd name="connsiteY100" fmla="*/ 252664 h 4504444"/>
                    <a:gd name="connsiteX101" fmla="*/ 4941689 w 5507173"/>
                    <a:gd name="connsiteY101" fmla="*/ 228600 h 4504444"/>
                    <a:gd name="connsiteX102" fmla="*/ 4953721 w 5507173"/>
                    <a:gd name="connsiteY102" fmla="*/ 192506 h 4504444"/>
                    <a:gd name="connsiteX103" fmla="*/ 5013879 w 5507173"/>
                    <a:gd name="connsiteY103" fmla="*/ 144379 h 4504444"/>
                    <a:gd name="connsiteX104" fmla="*/ 5182321 w 5507173"/>
                    <a:gd name="connsiteY104" fmla="*/ 108285 h 4504444"/>
                    <a:gd name="connsiteX105" fmla="*/ 5218416 w 5507173"/>
                    <a:gd name="connsiteY105" fmla="*/ 96253 h 4504444"/>
                    <a:gd name="connsiteX106" fmla="*/ 5242479 w 5507173"/>
                    <a:gd name="connsiteY106" fmla="*/ 60158 h 4504444"/>
                    <a:gd name="connsiteX107" fmla="*/ 5314668 w 5507173"/>
                    <a:gd name="connsiteY107" fmla="*/ 36095 h 4504444"/>
                    <a:gd name="connsiteX108" fmla="*/ 5386858 w 5507173"/>
                    <a:gd name="connsiteY108" fmla="*/ 12032 h 4504444"/>
                    <a:gd name="connsiteX109" fmla="*/ 5422952 w 5507173"/>
                    <a:gd name="connsiteY109" fmla="*/ 0 h 4504444"/>
                    <a:gd name="connsiteX110" fmla="*/ 5507173 w 5507173"/>
                    <a:gd name="connsiteY110" fmla="*/ 60158 h 4504444"/>
                    <a:gd name="connsiteX111" fmla="*/ 5418547 w 5507173"/>
                    <a:gd name="connsiteY111" fmla="*/ 4132425 h 4504444"/>
                    <a:gd name="connsiteX112" fmla="*/ 1407116 w 5507173"/>
                    <a:gd name="connsiteY112" fmla="*/ 4418427 h 4504444"/>
                    <a:gd name="connsiteX0" fmla="*/ 1407116 w 5507173"/>
                    <a:gd name="connsiteY0" fmla="*/ 4418427 h 4522178"/>
                    <a:gd name="connsiteX1" fmla="*/ 80931 w 5507173"/>
                    <a:gd name="connsiteY1" fmla="*/ 4415590 h 4522178"/>
                    <a:gd name="connsiteX2" fmla="*/ 189216 w 5507173"/>
                    <a:gd name="connsiteY2" fmla="*/ 4355432 h 4522178"/>
                    <a:gd name="connsiteX3" fmla="*/ 261405 w 5507173"/>
                    <a:gd name="connsiteY3" fmla="*/ 4319337 h 4522178"/>
                    <a:gd name="connsiteX4" fmla="*/ 297500 w 5507173"/>
                    <a:gd name="connsiteY4" fmla="*/ 4307306 h 4522178"/>
                    <a:gd name="connsiteX5" fmla="*/ 357658 w 5507173"/>
                    <a:gd name="connsiteY5" fmla="*/ 4271211 h 4522178"/>
                    <a:gd name="connsiteX6" fmla="*/ 393752 w 5507173"/>
                    <a:gd name="connsiteY6" fmla="*/ 4247148 h 4522178"/>
                    <a:gd name="connsiteX7" fmla="*/ 417816 w 5507173"/>
                    <a:gd name="connsiteY7" fmla="*/ 4223085 h 4522178"/>
                    <a:gd name="connsiteX8" fmla="*/ 453910 w 5507173"/>
                    <a:gd name="connsiteY8" fmla="*/ 4211053 h 4522178"/>
                    <a:gd name="connsiteX9" fmla="*/ 502037 w 5507173"/>
                    <a:gd name="connsiteY9" fmla="*/ 4150895 h 4522178"/>
                    <a:gd name="connsiteX10" fmla="*/ 550163 w 5507173"/>
                    <a:gd name="connsiteY10" fmla="*/ 4102769 h 4522178"/>
                    <a:gd name="connsiteX11" fmla="*/ 610321 w 5507173"/>
                    <a:gd name="connsiteY11" fmla="*/ 4054642 h 4522178"/>
                    <a:gd name="connsiteX12" fmla="*/ 622352 w 5507173"/>
                    <a:gd name="connsiteY12" fmla="*/ 4018548 h 4522178"/>
                    <a:gd name="connsiteX13" fmla="*/ 682510 w 5507173"/>
                    <a:gd name="connsiteY13" fmla="*/ 3982453 h 4522178"/>
                    <a:gd name="connsiteX14" fmla="*/ 694542 w 5507173"/>
                    <a:gd name="connsiteY14" fmla="*/ 3946358 h 4522178"/>
                    <a:gd name="connsiteX15" fmla="*/ 730637 w 5507173"/>
                    <a:gd name="connsiteY15" fmla="*/ 3922295 h 4522178"/>
                    <a:gd name="connsiteX16" fmla="*/ 838921 w 5507173"/>
                    <a:gd name="connsiteY16" fmla="*/ 3838074 h 4522178"/>
                    <a:gd name="connsiteX17" fmla="*/ 911110 w 5507173"/>
                    <a:gd name="connsiteY17" fmla="*/ 3789948 h 4522178"/>
                    <a:gd name="connsiteX18" fmla="*/ 947205 w 5507173"/>
                    <a:gd name="connsiteY18" fmla="*/ 3765885 h 4522178"/>
                    <a:gd name="connsiteX19" fmla="*/ 1031426 w 5507173"/>
                    <a:gd name="connsiteY19" fmla="*/ 3729790 h 4522178"/>
                    <a:gd name="connsiteX20" fmla="*/ 1103616 w 5507173"/>
                    <a:gd name="connsiteY20" fmla="*/ 3705727 h 4522178"/>
                    <a:gd name="connsiteX21" fmla="*/ 1139710 w 5507173"/>
                    <a:gd name="connsiteY21" fmla="*/ 3693695 h 4522178"/>
                    <a:gd name="connsiteX22" fmla="*/ 1332216 w 5507173"/>
                    <a:gd name="connsiteY22" fmla="*/ 3669632 h 4522178"/>
                    <a:gd name="connsiteX23" fmla="*/ 1464563 w 5507173"/>
                    <a:gd name="connsiteY23" fmla="*/ 3645569 h 4522178"/>
                    <a:gd name="connsiteX24" fmla="*/ 1536752 w 5507173"/>
                    <a:gd name="connsiteY24" fmla="*/ 3621506 h 4522178"/>
                    <a:gd name="connsiteX25" fmla="*/ 1572847 w 5507173"/>
                    <a:gd name="connsiteY25" fmla="*/ 3609474 h 4522178"/>
                    <a:gd name="connsiteX26" fmla="*/ 1608942 w 5507173"/>
                    <a:gd name="connsiteY26" fmla="*/ 3597442 h 4522178"/>
                    <a:gd name="connsiteX27" fmla="*/ 1669100 w 5507173"/>
                    <a:gd name="connsiteY27" fmla="*/ 3465095 h 4522178"/>
                    <a:gd name="connsiteX28" fmla="*/ 1693163 w 5507173"/>
                    <a:gd name="connsiteY28" fmla="*/ 3392906 h 4522178"/>
                    <a:gd name="connsiteX29" fmla="*/ 1705195 w 5507173"/>
                    <a:gd name="connsiteY29" fmla="*/ 3332748 h 4522178"/>
                    <a:gd name="connsiteX30" fmla="*/ 1729258 w 5507173"/>
                    <a:gd name="connsiteY30" fmla="*/ 3260558 h 4522178"/>
                    <a:gd name="connsiteX31" fmla="*/ 1741289 w 5507173"/>
                    <a:gd name="connsiteY31" fmla="*/ 3188369 h 4522178"/>
                    <a:gd name="connsiteX32" fmla="*/ 1765352 w 5507173"/>
                    <a:gd name="connsiteY32" fmla="*/ 3104148 h 4522178"/>
                    <a:gd name="connsiteX33" fmla="*/ 1777384 w 5507173"/>
                    <a:gd name="connsiteY33" fmla="*/ 3056021 h 4522178"/>
                    <a:gd name="connsiteX34" fmla="*/ 1801447 w 5507173"/>
                    <a:gd name="connsiteY34" fmla="*/ 2983832 h 4522178"/>
                    <a:gd name="connsiteX35" fmla="*/ 1825510 w 5507173"/>
                    <a:gd name="connsiteY35" fmla="*/ 2947737 h 4522178"/>
                    <a:gd name="connsiteX36" fmla="*/ 1861605 w 5507173"/>
                    <a:gd name="connsiteY36" fmla="*/ 2875548 h 4522178"/>
                    <a:gd name="connsiteX37" fmla="*/ 1897700 w 5507173"/>
                    <a:gd name="connsiteY37" fmla="*/ 2863516 h 4522178"/>
                    <a:gd name="connsiteX38" fmla="*/ 1933795 w 5507173"/>
                    <a:gd name="connsiteY38" fmla="*/ 2827421 h 4522178"/>
                    <a:gd name="connsiteX39" fmla="*/ 2042079 w 5507173"/>
                    <a:gd name="connsiteY39" fmla="*/ 2767264 h 4522178"/>
                    <a:gd name="connsiteX40" fmla="*/ 2126300 w 5507173"/>
                    <a:gd name="connsiteY40" fmla="*/ 2755232 h 4522178"/>
                    <a:gd name="connsiteX41" fmla="*/ 2234584 w 5507173"/>
                    <a:gd name="connsiteY41" fmla="*/ 2695074 h 4522178"/>
                    <a:gd name="connsiteX42" fmla="*/ 2270679 w 5507173"/>
                    <a:gd name="connsiteY42" fmla="*/ 2658979 h 4522178"/>
                    <a:gd name="connsiteX43" fmla="*/ 2318805 w 5507173"/>
                    <a:gd name="connsiteY43" fmla="*/ 2598821 h 4522178"/>
                    <a:gd name="connsiteX44" fmla="*/ 2354900 w 5507173"/>
                    <a:gd name="connsiteY44" fmla="*/ 2574758 h 4522178"/>
                    <a:gd name="connsiteX45" fmla="*/ 2415058 w 5507173"/>
                    <a:gd name="connsiteY45" fmla="*/ 2514600 h 4522178"/>
                    <a:gd name="connsiteX46" fmla="*/ 2511310 w 5507173"/>
                    <a:gd name="connsiteY46" fmla="*/ 2430379 h 4522178"/>
                    <a:gd name="connsiteX47" fmla="*/ 2583500 w 5507173"/>
                    <a:gd name="connsiteY47" fmla="*/ 2406316 h 4522178"/>
                    <a:gd name="connsiteX48" fmla="*/ 2619595 w 5507173"/>
                    <a:gd name="connsiteY48" fmla="*/ 2394285 h 4522178"/>
                    <a:gd name="connsiteX49" fmla="*/ 2655689 w 5507173"/>
                    <a:gd name="connsiteY49" fmla="*/ 2382253 h 4522178"/>
                    <a:gd name="connsiteX50" fmla="*/ 2727879 w 5507173"/>
                    <a:gd name="connsiteY50" fmla="*/ 2370221 h 4522178"/>
                    <a:gd name="connsiteX51" fmla="*/ 2824131 w 5507173"/>
                    <a:gd name="connsiteY51" fmla="*/ 2286000 h 4522178"/>
                    <a:gd name="connsiteX52" fmla="*/ 2848195 w 5507173"/>
                    <a:gd name="connsiteY52" fmla="*/ 2261937 h 4522178"/>
                    <a:gd name="connsiteX53" fmla="*/ 2908352 w 5507173"/>
                    <a:gd name="connsiteY53" fmla="*/ 2213811 h 4522178"/>
                    <a:gd name="connsiteX54" fmla="*/ 2920384 w 5507173"/>
                    <a:gd name="connsiteY54" fmla="*/ 2177716 h 4522178"/>
                    <a:gd name="connsiteX55" fmla="*/ 2992573 w 5507173"/>
                    <a:gd name="connsiteY55" fmla="*/ 2129590 h 4522178"/>
                    <a:gd name="connsiteX56" fmla="*/ 3028668 w 5507173"/>
                    <a:gd name="connsiteY56" fmla="*/ 2105527 h 4522178"/>
                    <a:gd name="connsiteX57" fmla="*/ 3064763 w 5507173"/>
                    <a:gd name="connsiteY57" fmla="*/ 2069432 h 4522178"/>
                    <a:gd name="connsiteX58" fmla="*/ 3136952 w 5507173"/>
                    <a:gd name="connsiteY58" fmla="*/ 2021306 h 4522178"/>
                    <a:gd name="connsiteX59" fmla="*/ 3161016 w 5507173"/>
                    <a:gd name="connsiteY59" fmla="*/ 1997242 h 4522178"/>
                    <a:gd name="connsiteX60" fmla="*/ 3233205 w 5507173"/>
                    <a:gd name="connsiteY60" fmla="*/ 1973179 h 4522178"/>
                    <a:gd name="connsiteX61" fmla="*/ 3269300 w 5507173"/>
                    <a:gd name="connsiteY61" fmla="*/ 1961148 h 4522178"/>
                    <a:gd name="connsiteX62" fmla="*/ 3305395 w 5507173"/>
                    <a:gd name="connsiteY62" fmla="*/ 1949116 h 4522178"/>
                    <a:gd name="connsiteX63" fmla="*/ 3365552 w 5507173"/>
                    <a:gd name="connsiteY63" fmla="*/ 1937085 h 4522178"/>
                    <a:gd name="connsiteX64" fmla="*/ 3437742 w 5507173"/>
                    <a:gd name="connsiteY64" fmla="*/ 1913021 h 4522178"/>
                    <a:gd name="connsiteX65" fmla="*/ 3533995 w 5507173"/>
                    <a:gd name="connsiteY65" fmla="*/ 1888958 h 4522178"/>
                    <a:gd name="connsiteX66" fmla="*/ 3558058 w 5507173"/>
                    <a:gd name="connsiteY66" fmla="*/ 1852864 h 4522178"/>
                    <a:gd name="connsiteX67" fmla="*/ 3582121 w 5507173"/>
                    <a:gd name="connsiteY67" fmla="*/ 1828800 h 4522178"/>
                    <a:gd name="connsiteX68" fmla="*/ 3606184 w 5507173"/>
                    <a:gd name="connsiteY68" fmla="*/ 1744579 h 4522178"/>
                    <a:gd name="connsiteX69" fmla="*/ 3630247 w 5507173"/>
                    <a:gd name="connsiteY69" fmla="*/ 1660358 h 4522178"/>
                    <a:gd name="connsiteX70" fmla="*/ 3642279 w 5507173"/>
                    <a:gd name="connsiteY70" fmla="*/ 1576137 h 4522178"/>
                    <a:gd name="connsiteX71" fmla="*/ 3666342 w 5507173"/>
                    <a:gd name="connsiteY71" fmla="*/ 1528011 h 4522178"/>
                    <a:gd name="connsiteX72" fmla="*/ 3678373 w 5507173"/>
                    <a:gd name="connsiteY72" fmla="*/ 1491916 h 4522178"/>
                    <a:gd name="connsiteX73" fmla="*/ 3702437 w 5507173"/>
                    <a:gd name="connsiteY73" fmla="*/ 1467853 h 4522178"/>
                    <a:gd name="connsiteX74" fmla="*/ 3762595 w 5507173"/>
                    <a:gd name="connsiteY74" fmla="*/ 1407695 h 4522178"/>
                    <a:gd name="connsiteX75" fmla="*/ 3786658 w 5507173"/>
                    <a:gd name="connsiteY75" fmla="*/ 1371600 h 4522178"/>
                    <a:gd name="connsiteX76" fmla="*/ 3822752 w 5507173"/>
                    <a:gd name="connsiteY76" fmla="*/ 1359569 h 4522178"/>
                    <a:gd name="connsiteX77" fmla="*/ 3846816 w 5507173"/>
                    <a:gd name="connsiteY77" fmla="*/ 1335506 h 4522178"/>
                    <a:gd name="connsiteX78" fmla="*/ 3882910 w 5507173"/>
                    <a:gd name="connsiteY78" fmla="*/ 1311442 h 4522178"/>
                    <a:gd name="connsiteX79" fmla="*/ 3967131 w 5507173"/>
                    <a:gd name="connsiteY79" fmla="*/ 1203158 h 4522178"/>
                    <a:gd name="connsiteX80" fmla="*/ 3991195 w 5507173"/>
                    <a:gd name="connsiteY80" fmla="*/ 1179095 h 4522178"/>
                    <a:gd name="connsiteX81" fmla="*/ 4063384 w 5507173"/>
                    <a:gd name="connsiteY81" fmla="*/ 1130969 h 4522178"/>
                    <a:gd name="connsiteX82" fmla="*/ 4135573 w 5507173"/>
                    <a:gd name="connsiteY82" fmla="*/ 1058779 h 4522178"/>
                    <a:gd name="connsiteX83" fmla="*/ 4183700 w 5507173"/>
                    <a:gd name="connsiteY83" fmla="*/ 998621 h 4522178"/>
                    <a:gd name="connsiteX84" fmla="*/ 4195731 w 5507173"/>
                    <a:gd name="connsiteY84" fmla="*/ 962527 h 4522178"/>
                    <a:gd name="connsiteX85" fmla="*/ 4304016 w 5507173"/>
                    <a:gd name="connsiteY85" fmla="*/ 878306 h 4522178"/>
                    <a:gd name="connsiteX86" fmla="*/ 4376205 w 5507173"/>
                    <a:gd name="connsiteY86" fmla="*/ 842211 h 4522178"/>
                    <a:gd name="connsiteX87" fmla="*/ 4472458 w 5507173"/>
                    <a:gd name="connsiteY87" fmla="*/ 830179 h 4522178"/>
                    <a:gd name="connsiteX88" fmla="*/ 4520584 w 5507173"/>
                    <a:gd name="connsiteY88" fmla="*/ 782053 h 4522178"/>
                    <a:gd name="connsiteX89" fmla="*/ 4568710 w 5507173"/>
                    <a:gd name="connsiteY89" fmla="*/ 709864 h 4522178"/>
                    <a:gd name="connsiteX90" fmla="*/ 4592773 w 5507173"/>
                    <a:gd name="connsiteY90" fmla="*/ 673769 h 4522178"/>
                    <a:gd name="connsiteX91" fmla="*/ 4628868 w 5507173"/>
                    <a:gd name="connsiteY91" fmla="*/ 601579 h 4522178"/>
                    <a:gd name="connsiteX92" fmla="*/ 4640900 w 5507173"/>
                    <a:gd name="connsiteY92" fmla="*/ 565485 h 4522178"/>
                    <a:gd name="connsiteX93" fmla="*/ 4664963 w 5507173"/>
                    <a:gd name="connsiteY93" fmla="*/ 529390 h 4522178"/>
                    <a:gd name="connsiteX94" fmla="*/ 4676995 w 5507173"/>
                    <a:gd name="connsiteY94" fmla="*/ 493295 h 4522178"/>
                    <a:gd name="connsiteX95" fmla="*/ 4725121 w 5507173"/>
                    <a:gd name="connsiteY95" fmla="*/ 457200 h 4522178"/>
                    <a:gd name="connsiteX96" fmla="*/ 4761216 w 5507173"/>
                    <a:gd name="connsiteY96" fmla="*/ 409074 h 4522178"/>
                    <a:gd name="connsiteX97" fmla="*/ 4809342 w 5507173"/>
                    <a:gd name="connsiteY97" fmla="*/ 372979 h 4522178"/>
                    <a:gd name="connsiteX98" fmla="*/ 4845437 w 5507173"/>
                    <a:gd name="connsiteY98" fmla="*/ 324853 h 4522178"/>
                    <a:gd name="connsiteX99" fmla="*/ 4893563 w 5507173"/>
                    <a:gd name="connsiteY99" fmla="*/ 288758 h 4522178"/>
                    <a:gd name="connsiteX100" fmla="*/ 4917626 w 5507173"/>
                    <a:gd name="connsiteY100" fmla="*/ 252664 h 4522178"/>
                    <a:gd name="connsiteX101" fmla="*/ 4941689 w 5507173"/>
                    <a:gd name="connsiteY101" fmla="*/ 228600 h 4522178"/>
                    <a:gd name="connsiteX102" fmla="*/ 4953721 w 5507173"/>
                    <a:gd name="connsiteY102" fmla="*/ 192506 h 4522178"/>
                    <a:gd name="connsiteX103" fmla="*/ 5013879 w 5507173"/>
                    <a:gd name="connsiteY103" fmla="*/ 144379 h 4522178"/>
                    <a:gd name="connsiteX104" fmla="*/ 5182321 w 5507173"/>
                    <a:gd name="connsiteY104" fmla="*/ 108285 h 4522178"/>
                    <a:gd name="connsiteX105" fmla="*/ 5218416 w 5507173"/>
                    <a:gd name="connsiteY105" fmla="*/ 96253 h 4522178"/>
                    <a:gd name="connsiteX106" fmla="*/ 5242479 w 5507173"/>
                    <a:gd name="connsiteY106" fmla="*/ 60158 h 4522178"/>
                    <a:gd name="connsiteX107" fmla="*/ 5314668 w 5507173"/>
                    <a:gd name="connsiteY107" fmla="*/ 36095 h 4522178"/>
                    <a:gd name="connsiteX108" fmla="*/ 5386858 w 5507173"/>
                    <a:gd name="connsiteY108" fmla="*/ 12032 h 4522178"/>
                    <a:gd name="connsiteX109" fmla="*/ 5422952 w 5507173"/>
                    <a:gd name="connsiteY109" fmla="*/ 0 h 4522178"/>
                    <a:gd name="connsiteX110" fmla="*/ 5507173 w 5507173"/>
                    <a:gd name="connsiteY110" fmla="*/ 60158 h 4522178"/>
                    <a:gd name="connsiteX111" fmla="*/ 5418547 w 5507173"/>
                    <a:gd name="connsiteY111" fmla="*/ 4132425 h 4522178"/>
                    <a:gd name="connsiteX112" fmla="*/ 1407116 w 5507173"/>
                    <a:gd name="connsiteY112" fmla="*/ 4418427 h 4522178"/>
                    <a:gd name="connsiteX0" fmla="*/ 1407116 w 5507173"/>
                    <a:gd name="connsiteY0" fmla="*/ 4418427 h 4522178"/>
                    <a:gd name="connsiteX1" fmla="*/ 80931 w 5507173"/>
                    <a:gd name="connsiteY1" fmla="*/ 4415590 h 4522178"/>
                    <a:gd name="connsiteX2" fmla="*/ 189216 w 5507173"/>
                    <a:gd name="connsiteY2" fmla="*/ 4355432 h 4522178"/>
                    <a:gd name="connsiteX3" fmla="*/ 261405 w 5507173"/>
                    <a:gd name="connsiteY3" fmla="*/ 4319337 h 4522178"/>
                    <a:gd name="connsiteX4" fmla="*/ 297500 w 5507173"/>
                    <a:gd name="connsiteY4" fmla="*/ 4307306 h 4522178"/>
                    <a:gd name="connsiteX5" fmla="*/ 357658 w 5507173"/>
                    <a:gd name="connsiteY5" fmla="*/ 4271211 h 4522178"/>
                    <a:gd name="connsiteX6" fmla="*/ 393752 w 5507173"/>
                    <a:gd name="connsiteY6" fmla="*/ 4247148 h 4522178"/>
                    <a:gd name="connsiteX7" fmla="*/ 417816 w 5507173"/>
                    <a:gd name="connsiteY7" fmla="*/ 4223085 h 4522178"/>
                    <a:gd name="connsiteX8" fmla="*/ 453910 w 5507173"/>
                    <a:gd name="connsiteY8" fmla="*/ 4211053 h 4522178"/>
                    <a:gd name="connsiteX9" fmla="*/ 502037 w 5507173"/>
                    <a:gd name="connsiteY9" fmla="*/ 4150895 h 4522178"/>
                    <a:gd name="connsiteX10" fmla="*/ 550163 w 5507173"/>
                    <a:gd name="connsiteY10" fmla="*/ 4102769 h 4522178"/>
                    <a:gd name="connsiteX11" fmla="*/ 610321 w 5507173"/>
                    <a:gd name="connsiteY11" fmla="*/ 4054642 h 4522178"/>
                    <a:gd name="connsiteX12" fmla="*/ 622352 w 5507173"/>
                    <a:gd name="connsiteY12" fmla="*/ 4018548 h 4522178"/>
                    <a:gd name="connsiteX13" fmla="*/ 682510 w 5507173"/>
                    <a:gd name="connsiteY13" fmla="*/ 3982453 h 4522178"/>
                    <a:gd name="connsiteX14" fmla="*/ 694542 w 5507173"/>
                    <a:gd name="connsiteY14" fmla="*/ 3946358 h 4522178"/>
                    <a:gd name="connsiteX15" fmla="*/ 730637 w 5507173"/>
                    <a:gd name="connsiteY15" fmla="*/ 3922295 h 4522178"/>
                    <a:gd name="connsiteX16" fmla="*/ 838921 w 5507173"/>
                    <a:gd name="connsiteY16" fmla="*/ 3838074 h 4522178"/>
                    <a:gd name="connsiteX17" fmla="*/ 911110 w 5507173"/>
                    <a:gd name="connsiteY17" fmla="*/ 3789948 h 4522178"/>
                    <a:gd name="connsiteX18" fmla="*/ 947205 w 5507173"/>
                    <a:gd name="connsiteY18" fmla="*/ 3765885 h 4522178"/>
                    <a:gd name="connsiteX19" fmla="*/ 1031426 w 5507173"/>
                    <a:gd name="connsiteY19" fmla="*/ 3729790 h 4522178"/>
                    <a:gd name="connsiteX20" fmla="*/ 1103616 w 5507173"/>
                    <a:gd name="connsiteY20" fmla="*/ 3705727 h 4522178"/>
                    <a:gd name="connsiteX21" fmla="*/ 1139710 w 5507173"/>
                    <a:gd name="connsiteY21" fmla="*/ 3693695 h 4522178"/>
                    <a:gd name="connsiteX22" fmla="*/ 1332216 w 5507173"/>
                    <a:gd name="connsiteY22" fmla="*/ 3669632 h 4522178"/>
                    <a:gd name="connsiteX23" fmla="*/ 1464563 w 5507173"/>
                    <a:gd name="connsiteY23" fmla="*/ 3645569 h 4522178"/>
                    <a:gd name="connsiteX24" fmla="*/ 1536752 w 5507173"/>
                    <a:gd name="connsiteY24" fmla="*/ 3621506 h 4522178"/>
                    <a:gd name="connsiteX25" fmla="*/ 1572847 w 5507173"/>
                    <a:gd name="connsiteY25" fmla="*/ 3609474 h 4522178"/>
                    <a:gd name="connsiteX26" fmla="*/ 1608942 w 5507173"/>
                    <a:gd name="connsiteY26" fmla="*/ 3597442 h 4522178"/>
                    <a:gd name="connsiteX27" fmla="*/ 1669100 w 5507173"/>
                    <a:gd name="connsiteY27" fmla="*/ 3465095 h 4522178"/>
                    <a:gd name="connsiteX28" fmla="*/ 1693163 w 5507173"/>
                    <a:gd name="connsiteY28" fmla="*/ 3392906 h 4522178"/>
                    <a:gd name="connsiteX29" fmla="*/ 1705195 w 5507173"/>
                    <a:gd name="connsiteY29" fmla="*/ 3332748 h 4522178"/>
                    <a:gd name="connsiteX30" fmla="*/ 1729258 w 5507173"/>
                    <a:gd name="connsiteY30" fmla="*/ 3260558 h 4522178"/>
                    <a:gd name="connsiteX31" fmla="*/ 1741289 w 5507173"/>
                    <a:gd name="connsiteY31" fmla="*/ 3188369 h 4522178"/>
                    <a:gd name="connsiteX32" fmla="*/ 1765352 w 5507173"/>
                    <a:gd name="connsiteY32" fmla="*/ 3104148 h 4522178"/>
                    <a:gd name="connsiteX33" fmla="*/ 1777384 w 5507173"/>
                    <a:gd name="connsiteY33" fmla="*/ 3056021 h 4522178"/>
                    <a:gd name="connsiteX34" fmla="*/ 1801447 w 5507173"/>
                    <a:gd name="connsiteY34" fmla="*/ 2983832 h 4522178"/>
                    <a:gd name="connsiteX35" fmla="*/ 1825510 w 5507173"/>
                    <a:gd name="connsiteY35" fmla="*/ 2947737 h 4522178"/>
                    <a:gd name="connsiteX36" fmla="*/ 1861605 w 5507173"/>
                    <a:gd name="connsiteY36" fmla="*/ 2875548 h 4522178"/>
                    <a:gd name="connsiteX37" fmla="*/ 1897700 w 5507173"/>
                    <a:gd name="connsiteY37" fmla="*/ 2863516 h 4522178"/>
                    <a:gd name="connsiteX38" fmla="*/ 1933795 w 5507173"/>
                    <a:gd name="connsiteY38" fmla="*/ 2827421 h 4522178"/>
                    <a:gd name="connsiteX39" fmla="*/ 2042079 w 5507173"/>
                    <a:gd name="connsiteY39" fmla="*/ 2767264 h 4522178"/>
                    <a:gd name="connsiteX40" fmla="*/ 2126300 w 5507173"/>
                    <a:gd name="connsiteY40" fmla="*/ 2755232 h 4522178"/>
                    <a:gd name="connsiteX41" fmla="*/ 2234584 w 5507173"/>
                    <a:gd name="connsiteY41" fmla="*/ 2695074 h 4522178"/>
                    <a:gd name="connsiteX42" fmla="*/ 2270679 w 5507173"/>
                    <a:gd name="connsiteY42" fmla="*/ 2658979 h 4522178"/>
                    <a:gd name="connsiteX43" fmla="*/ 2318805 w 5507173"/>
                    <a:gd name="connsiteY43" fmla="*/ 2598821 h 4522178"/>
                    <a:gd name="connsiteX44" fmla="*/ 2354900 w 5507173"/>
                    <a:gd name="connsiteY44" fmla="*/ 2574758 h 4522178"/>
                    <a:gd name="connsiteX45" fmla="*/ 2415058 w 5507173"/>
                    <a:gd name="connsiteY45" fmla="*/ 2514600 h 4522178"/>
                    <a:gd name="connsiteX46" fmla="*/ 2511310 w 5507173"/>
                    <a:gd name="connsiteY46" fmla="*/ 2430379 h 4522178"/>
                    <a:gd name="connsiteX47" fmla="*/ 2583500 w 5507173"/>
                    <a:gd name="connsiteY47" fmla="*/ 2406316 h 4522178"/>
                    <a:gd name="connsiteX48" fmla="*/ 2619595 w 5507173"/>
                    <a:gd name="connsiteY48" fmla="*/ 2394285 h 4522178"/>
                    <a:gd name="connsiteX49" fmla="*/ 2655689 w 5507173"/>
                    <a:gd name="connsiteY49" fmla="*/ 2382253 h 4522178"/>
                    <a:gd name="connsiteX50" fmla="*/ 2727879 w 5507173"/>
                    <a:gd name="connsiteY50" fmla="*/ 2370221 h 4522178"/>
                    <a:gd name="connsiteX51" fmla="*/ 2824131 w 5507173"/>
                    <a:gd name="connsiteY51" fmla="*/ 2286000 h 4522178"/>
                    <a:gd name="connsiteX52" fmla="*/ 2848195 w 5507173"/>
                    <a:gd name="connsiteY52" fmla="*/ 2261937 h 4522178"/>
                    <a:gd name="connsiteX53" fmla="*/ 2908352 w 5507173"/>
                    <a:gd name="connsiteY53" fmla="*/ 2213811 h 4522178"/>
                    <a:gd name="connsiteX54" fmla="*/ 2920384 w 5507173"/>
                    <a:gd name="connsiteY54" fmla="*/ 2177716 h 4522178"/>
                    <a:gd name="connsiteX55" fmla="*/ 2992573 w 5507173"/>
                    <a:gd name="connsiteY55" fmla="*/ 2129590 h 4522178"/>
                    <a:gd name="connsiteX56" fmla="*/ 3028668 w 5507173"/>
                    <a:gd name="connsiteY56" fmla="*/ 2105527 h 4522178"/>
                    <a:gd name="connsiteX57" fmla="*/ 3064763 w 5507173"/>
                    <a:gd name="connsiteY57" fmla="*/ 2069432 h 4522178"/>
                    <a:gd name="connsiteX58" fmla="*/ 3136952 w 5507173"/>
                    <a:gd name="connsiteY58" fmla="*/ 2021306 h 4522178"/>
                    <a:gd name="connsiteX59" fmla="*/ 3161016 w 5507173"/>
                    <a:gd name="connsiteY59" fmla="*/ 1997242 h 4522178"/>
                    <a:gd name="connsiteX60" fmla="*/ 3233205 w 5507173"/>
                    <a:gd name="connsiteY60" fmla="*/ 1973179 h 4522178"/>
                    <a:gd name="connsiteX61" fmla="*/ 3269300 w 5507173"/>
                    <a:gd name="connsiteY61" fmla="*/ 1961148 h 4522178"/>
                    <a:gd name="connsiteX62" fmla="*/ 3305395 w 5507173"/>
                    <a:gd name="connsiteY62" fmla="*/ 1949116 h 4522178"/>
                    <a:gd name="connsiteX63" fmla="*/ 3365552 w 5507173"/>
                    <a:gd name="connsiteY63" fmla="*/ 1937085 h 4522178"/>
                    <a:gd name="connsiteX64" fmla="*/ 3437742 w 5507173"/>
                    <a:gd name="connsiteY64" fmla="*/ 1913021 h 4522178"/>
                    <a:gd name="connsiteX65" fmla="*/ 3533995 w 5507173"/>
                    <a:gd name="connsiteY65" fmla="*/ 1888958 h 4522178"/>
                    <a:gd name="connsiteX66" fmla="*/ 3558058 w 5507173"/>
                    <a:gd name="connsiteY66" fmla="*/ 1852864 h 4522178"/>
                    <a:gd name="connsiteX67" fmla="*/ 3582121 w 5507173"/>
                    <a:gd name="connsiteY67" fmla="*/ 1828800 h 4522178"/>
                    <a:gd name="connsiteX68" fmla="*/ 3606184 w 5507173"/>
                    <a:gd name="connsiteY68" fmla="*/ 1744579 h 4522178"/>
                    <a:gd name="connsiteX69" fmla="*/ 3630247 w 5507173"/>
                    <a:gd name="connsiteY69" fmla="*/ 1660358 h 4522178"/>
                    <a:gd name="connsiteX70" fmla="*/ 3642279 w 5507173"/>
                    <a:gd name="connsiteY70" fmla="*/ 1576137 h 4522178"/>
                    <a:gd name="connsiteX71" fmla="*/ 3666342 w 5507173"/>
                    <a:gd name="connsiteY71" fmla="*/ 1528011 h 4522178"/>
                    <a:gd name="connsiteX72" fmla="*/ 3678373 w 5507173"/>
                    <a:gd name="connsiteY72" fmla="*/ 1491916 h 4522178"/>
                    <a:gd name="connsiteX73" fmla="*/ 3702437 w 5507173"/>
                    <a:gd name="connsiteY73" fmla="*/ 1467853 h 4522178"/>
                    <a:gd name="connsiteX74" fmla="*/ 3762595 w 5507173"/>
                    <a:gd name="connsiteY74" fmla="*/ 1407695 h 4522178"/>
                    <a:gd name="connsiteX75" fmla="*/ 3786658 w 5507173"/>
                    <a:gd name="connsiteY75" fmla="*/ 1371600 h 4522178"/>
                    <a:gd name="connsiteX76" fmla="*/ 3822752 w 5507173"/>
                    <a:gd name="connsiteY76" fmla="*/ 1359569 h 4522178"/>
                    <a:gd name="connsiteX77" fmla="*/ 3846816 w 5507173"/>
                    <a:gd name="connsiteY77" fmla="*/ 1335506 h 4522178"/>
                    <a:gd name="connsiteX78" fmla="*/ 3882910 w 5507173"/>
                    <a:gd name="connsiteY78" fmla="*/ 1311442 h 4522178"/>
                    <a:gd name="connsiteX79" fmla="*/ 3967131 w 5507173"/>
                    <a:gd name="connsiteY79" fmla="*/ 1203158 h 4522178"/>
                    <a:gd name="connsiteX80" fmla="*/ 3991195 w 5507173"/>
                    <a:gd name="connsiteY80" fmla="*/ 1179095 h 4522178"/>
                    <a:gd name="connsiteX81" fmla="*/ 4063384 w 5507173"/>
                    <a:gd name="connsiteY81" fmla="*/ 1130969 h 4522178"/>
                    <a:gd name="connsiteX82" fmla="*/ 4135573 w 5507173"/>
                    <a:gd name="connsiteY82" fmla="*/ 1058779 h 4522178"/>
                    <a:gd name="connsiteX83" fmla="*/ 4183700 w 5507173"/>
                    <a:gd name="connsiteY83" fmla="*/ 998621 h 4522178"/>
                    <a:gd name="connsiteX84" fmla="*/ 4195731 w 5507173"/>
                    <a:gd name="connsiteY84" fmla="*/ 962527 h 4522178"/>
                    <a:gd name="connsiteX85" fmla="*/ 4304016 w 5507173"/>
                    <a:gd name="connsiteY85" fmla="*/ 878306 h 4522178"/>
                    <a:gd name="connsiteX86" fmla="*/ 4376205 w 5507173"/>
                    <a:gd name="connsiteY86" fmla="*/ 842211 h 4522178"/>
                    <a:gd name="connsiteX87" fmla="*/ 4472458 w 5507173"/>
                    <a:gd name="connsiteY87" fmla="*/ 830179 h 4522178"/>
                    <a:gd name="connsiteX88" fmla="*/ 4520584 w 5507173"/>
                    <a:gd name="connsiteY88" fmla="*/ 782053 h 4522178"/>
                    <a:gd name="connsiteX89" fmla="*/ 4568710 w 5507173"/>
                    <a:gd name="connsiteY89" fmla="*/ 709864 h 4522178"/>
                    <a:gd name="connsiteX90" fmla="*/ 4592773 w 5507173"/>
                    <a:gd name="connsiteY90" fmla="*/ 673769 h 4522178"/>
                    <a:gd name="connsiteX91" fmla="*/ 4628868 w 5507173"/>
                    <a:gd name="connsiteY91" fmla="*/ 601579 h 4522178"/>
                    <a:gd name="connsiteX92" fmla="*/ 4640900 w 5507173"/>
                    <a:gd name="connsiteY92" fmla="*/ 565485 h 4522178"/>
                    <a:gd name="connsiteX93" fmla="*/ 4664963 w 5507173"/>
                    <a:gd name="connsiteY93" fmla="*/ 529390 h 4522178"/>
                    <a:gd name="connsiteX94" fmla="*/ 4676995 w 5507173"/>
                    <a:gd name="connsiteY94" fmla="*/ 493295 h 4522178"/>
                    <a:gd name="connsiteX95" fmla="*/ 4725121 w 5507173"/>
                    <a:gd name="connsiteY95" fmla="*/ 457200 h 4522178"/>
                    <a:gd name="connsiteX96" fmla="*/ 4761216 w 5507173"/>
                    <a:gd name="connsiteY96" fmla="*/ 409074 h 4522178"/>
                    <a:gd name="connsiteX97" fmla="*/ 4809342 w 5507173"/>
                    <a:gd name="connsiteY97" fmla="*/ 372979 h 4522178"/>
                    <a:gd name="connsiteX98" fmla="*/ 4845437 w 5507173"/>
                    <a:gd name="connsiteY98" fmla="*/ 324853 h 4522178"/>
                    <a:gd name="connsiteX99" fmla="*/ 4893563 w 5507173"/>
                    <a:gd name="connsiteY99" fmla="*/ 288758 h 4522178"/>
                    <a:gd name="connsiteX100" fmla="*/ 4917626 w 5507173"/>
                    <a:gd name="connsiteY100" fmla="*/ 252664 h 4522178"/>
                    <a:gd name="connsiteX101" fmla="*/ 4941689 w 5507173"/>
                    <a:gd name="connsiteY101" fmla="*/ 228600 h 4522178"/>
                    <a:gd name="connsiteX102" fmla="*/ 4953721 w 5507173"/>
                    <a:gd name="connsiteY102" fmla="*/ 192506 h 4522178"/>
                    <a:gd name="connsiteX103" fmla="*/ 5013879 w 5507173"/>
                    <a:gd name="connsiteY103" fmla="*/ 144379 h 4522178"/>
                    <a:gd name="connsiteX104" fmla="*/ 5182321 w 5507173"/>
                    <a:gd name="connsiteY104" fmla="*/ 108285 h 4522178"/>
                    <a:gd name="connsiteX105" fmla="*/ 5218416 w 5507173"/>
                    <a:gd name="connsiteY105" fmla="*/ 96253 h 4522178"/>
                    <a:gd name="connsiteX106" fmla="*/ 5242479 w 5507173"/>
                    <a:gd name="connsiteY106" fmla="*/ 60158 h 4522178"/>
                    <a:gd name="connsiteX107" fmla="*/ 5314668 w 5507173"/>
                    <a:gd name="connsiteY107" fmla="*/ 36095 h 4522178"/>
                    <a:gd name="connsiteX108" fmla="*/ 5386858 w 5507173"/>
                    <a:gd name="connsiteY108" fmla="*/ 12032 h 4522178"/>
                    <a:gd name="connsiteX109" fmla="*/ 5422952 w 5507173"/>
                    <a:gd name="connsiteY109" fmla="*/ 0 h 4522178"/>
                    <a:gd name="connsiteX110" fmla="*/ 5507173 w 5507173"/>
                    <a:gd name="connsiteY110" fmla="*/ 60158 h 4522178"/>
                    <a:gd name="connsiteX111" fmla="*/ 5418547 w 5507173"/>
                    <a:gd name="connsiteY111" fmla="*/ 4132425 h 4522178"/>
                    <a:gd name="connsiteX112" fmla="*/ 1407116 w 5507173"/>
                    <a:gd name="connsiteY112" fmla="*/ 4418427 h 4522178"/>
                    <a:gd name="connsiteX0" fmla="*/ 1401636 w 5501693"/>
                    <a:gd name="connsiteY0" fmla="*/ 4431306 h 4528154"/>
                    <a:gd name="connsiteX1" fmla="*/ 75451 w 5501693"/>
                    <a:gd name="connsiteY1" fmla="*/ 4415590 h 4528154"/>
                    <a:gd name="connsiteX2" fmla="*/ 183736 w 5501693"/>
                    <a:gd name="connsiteY2" fmla="*/ 4355432 h 4528154"/>
                    <a:gd name="connsiteX3" fmla="*/ 255925 w 5501693"/>
                    <a:gd name="connsiteY3" fmla="*/ 4319337 h 4528154"/>
                    <a:gd name="connsiteX4" fmla="*/ 292020 w 5501693"/>
                    <a:gd name="connsiteY4" fmla="*/ 4307306 h 4528154"/>
                    <a:gd name="connsiteX5" fmla="*/ 352178 w 5501693"/>
                    <a:gd name="connsiteY5" fmla="*/ 4271211 h 4528154"/>
                    <a:gd name="connsiteX6" fmla="*/ 388272 w 5501693"/>
                    <a:gd name="connsiteY6" fmla="*/ 4247148 h 4528154"/>
                    <a:gd name="connsiteX7" fmla="*/ 412336 w 5501693"/>
                    <a:gd name="connsiteY7" fmla="*/ 4223085 h 4528154"/>
                    <a:gd name="connsiteX8" fmla="*/ 448430 w 5501693"/>
                    <a:gd name="connsiteY8" fmla="*/ 4211053 h 4528154"/>
                    <a:gd name="connsiteX9" fmla="*/ 496557 w 5501693"/>
                    <a:gd name="connsiteY9" fmla="*/ 4150895 h 4528154"/>
                    <a:gd name="connsiteX10" fmla="*/ 544683 w 5501693"/>
                    <a:gd name="connsiteY10" fmla="*/ 4102769 h 4528154"/>
                    <a:gd name="connsiteX11" fmla="*/ 604841 w 5501693"/>
                    <a:gd name="connsiteY11" fmla="*/ 4054642 h 4528154"/>
                    <a:gd name="connsiteX12" fmla="*/ 616872 w 5501693"/>
                    <a:gd name="connsiteY12" fmla="*/ 4018548 h 4528154"/>
                    <a:gd name="connsiteX13" fmla="*/ 677030 w 5501693"/>
                    <a:gd name="connsiteY13" fmla="*/ 3982453 h 4528154"/>
                    <a:gd name="connsiteX14" fmla="*/ 689062 w 5501693"/>
                    <a:gd name="connsiteY14" fmla="*/ 3946358 h 4528154"/>
                    <a:gd name="connsiteX15" fmla="*/ 725157 w 5501693"/>
                    <a:gd name="connsiteY15" fmla="*/ 3922295 h 4528154"/>
                    <a:gd name="connsiteX16" fmla="*/ 833441 w 5501693"/>
                    <a:gd name="connsiteY16" fmla="*/ 3838074 h 4528154"/>
                    <a:gd name="connsiteX17" fmla="*/ 905630 w 5501693"/>
                    <a:gd name="connsiteY17" fmla="*/ 3789948 h 4528154"/>
                    <a:gd name="connsiteX18" fmla="*/ 941725 w 5501693"/>
                    <a:gd name="connsiteY18" fmla="*/ 3765885 h 4528154"/>
                    <a:gd name="connsiteX19" fmla="*/ 1025946 w 5501693"/>
                    <a:gd name="connsiteY19" fmla="*/ 3729790 h 4528154"/>
                    <a:gd name="connsiteX20" fmla="*/ 1098136 w 5501693"/>
                    <a:gd name="connsiteY20" fmla="*/ 3705727 h 4528154"/>
                    <a:gd name="connsiteX21" fmla="*/ 1134230 w 5501693"/>
                    <a:gd name="connsiteY21" fmla="*/ 3693695 h 4528154"/>
                    <a:gd name="connsiteX22" fmla="*/ 1326736 w 5501693"/>
                    <a:gd name="connsiteY22" fmla="*/ 3669632 h 4528154"/>
                    <a:gd name="connsiteX23" fmla="*/ 1459083 w 5501693"/>
                    <a:gd name="connsiteY23" fmla="*/ 3645569 h 4528154"/>
                    <a:gd name="connsiteX24" fmla="*/ 1531272 w 5501693"/>
                    <a:gd name="connsiteY24" fmla="*/ 3621506 h 4528154"/>
                    <a:gd name="connsiteX25" fmla="*/ 1567367 w 5501693"/>
                    <a:gd name="connsiteY25" fmla="*/ 3609474 h 4528154"/>
                    <a:gd name="connsiteX26" fmla="*/ 1603462 w 5501693"/>
                    <a:gd name="connsiteY26" fmla="*/ 3597442 h 4528154"/>
                    <a:gd name="connsiteX27" fmla="*/ 1663620 w 5501693"/>
                    <a:gd name="connsiteY27" fmla="*/ 3465095 h 4528154"/>
                    <a:gd name="connsiteX28" fmla="*/ 1687683 w 5501693"/>
                    <a:gd name="connsiteY28" fmla="*/ 3392906 h 4528154"/>
                    <a:gd name="connsiteX29" fmla="*/ 1699715 w 5501693"/>
                    <a:gd name="connsiteY29" fmla="*/ 3332748 h 4528154"/>
                    <a:gd name="connsiteX30" fmla="*/ 1723778 w 5501693"/>
                    <a:gd name="connsiteY30" fmla="*/ 3260558 h 4528154"/>
                    <a:gd name="connsiteX31" fmla="*/ 1735809 w 5501693"/>
                    <a:gd name="connsiteY31" fmla="*/ 3188369 h 4528154"/>
                    <a:gd name="connsiteX32" fmla="*/ 1759872 w 5501693"/>
                    <a:gd name="connsiteY32" fmla="*/ 3104148 h 4528154"/>
                    <a:gd name="connsiteX33" fmla="*/ 1771904 w 5501693"/>
                    <a:gd name="connsiteY33" fmla="*/ 3056021 h 4528154"/>
                    <a:gd name="connsiteX34" fmla="*/ 1795967 w 5501693"/>
                    <a:gd name="connsiteY34" fmla="*/ 2983832 h 4528154"/>
                    <a:gd name="connsiteX35" fmla="*/ 1820030 w 5501693"/>
                    <a:gd name="connsiteY35" fmla="*/ 2947737 h 4528154"/>
                    <a:gd name="connsiteX36" fmla="*/ 1856125 w 5501693"/>
                    <a:gd name="connsiteY36" fmla="*/ 2875548 h 4528154"/>
                    <a:gd name="connsiteX37" fmla="*/ 1892220 w 5501693"/>
                    <a:gd name="connsiteY37" fmla="*/ 2863516 h 4528154"/>
                    <a:gd name="connsiteX38" fmla="*/ 1928315 w 5501693"/>
                    <a:gd name="connsiteY38" fmla="*/ 2827421 h 4528154"/>
                    <a:gd name="connsiteX39" fmla="*/ 2036599 w 5501693"/>
                    <a:gd name="connsiteY39" fmla="*/ 2767264 h 4528154"/>
                    <a:gd name="connsiteX40" fmla="*/ 2120820 w 5501693"/>
                    <a:gd name="connsiteY40" fmla="*/ 2755232 h 4528154"/>
                    <a:gd name="connsiteX41" fmla="*/ 2229104 w 5501693"/>
                    <a:gd name="connsiteY41" fmla="*/ 2695074 h 4528154"/>
                    <a:gd name="connsiteX42" fmla="*/ 2265199 w 5501693"/>
                    <a:gd name="connsiteY42" fmla="*/ 2658979 h 4528154"/>
                    <a:gd name="connsiteX43" fmla="*/ 2313325 w 5501693"/>
                    <a:gd name="connsiteY43" fmla="*/ 2598821 h 4528154"/>
                    <a:gd name="connsiteX44" fmla="*/ 2349420 w 5501693"/>
                    <a:gd name="connsiteY44" fmla="*/ 2574758 h 4528154"/>
                    <a:gd name="connsiteX45" fmla="*/ 2409578 w 5501693"/>
                    <a:gd name="connsiteY45" fmla="*/ 2514600 h 4528154"/>
                    <a:gd name="connsiteX46" fmla="*/ 2505830 w 5501693"/>
                    <a:gd name="connsiteY46" fmla="*/ 2430379 h 4528154"/>
                    <a:gd name="connsiteX47" fmla="*/ 2578020 w 5501693"/>
                    <a:gd name="connsiteY47" fmla="*/ 2406316 h 4528154"/>
                    <a:gd name="connsiteX48" fmla="*/ 2614115 w 5501693"/>
                    <a:gd name="connsiteY48" fmla="*/ 2394285 h 4528154"/>
                    <a:gd name="connsiteX49" fmla="*/ 2650209 w 5501693"/>
                    <a:gd name="connsiteY49" fmla="*/ 2382253 h 4528154"/>
                    <a:gd name="connsiteX50" fmla="*/ 2722399 w 5501693"/>
                    <a:gd name="connsiteY50" fmla="*/ 2370221 h 4528154"/>
                    <a:gd name="connsiteX51" fmla="*/ 2818651 w 5501693"/>
                    <a:gd name="connsiteY51" fmla="*/ 2286000 h 4528154"/>
                    <a:gd name="connsiteX52" fmla="*/ 2842715 w 5501693"/>
                    <a:gd name="connsiteY52" fmla="*/ 2261937 h 4528154"/>
                    <a:gd name="connsiteX53" fmla="*/ 2902872 w 5501693"/>
                    <a:gd name="connsiteY53" fmla="*/ 2213811 h 4528154"/>
                    <a:gd name="connsiteX54" fmla="*/ 2914904 w 5501693"/>
                    <a:gd name="connsiteY54" fmla="*/ 2177716 h 4528154"/>
                    <a:gd name="connsiteX55" fmla="*/ 2987093 w 5501693"/>
                    <a:gd name="connsiteY55" fmla="*/ 2129590 h 4528154"/>
                    <a:gd name="connsiteX56" fmla="*/ 3023188 w 5501693"/>
                    <a:gd name="connsiteY56" fmla="*/ 2105527 h 4528154"/>
                    <a:gd name="connsiteX57" fmla="*/ 3059283 w 5501693"/>
                    <a:gd name="connsiteY57" fmla="*/ 2069432 h 4528154"/>
                    <a:gd name="connsiteX58" fmla="*/ 3131472 w 5501693"/>
                    <a:gd name="connsiteY58" fmla="*/ 2021306 h 4528154"/>
                    <a:gd name="connsiteX59" fmla="*/ 3155536 w 5501693"/>
                    <a:gd name="connsiteY59" fmla="*/ 1997242 h 4528154"/>
                    <a:gd name="connsiteX60" fmla="*/ 3227725 w 5501693"/>
                    <a:gd name="connsiteY60" fmla="*/ 1973179 h 4528154"/>
                    <a:gd name="connsiteX61" fmla="*/ 3263820 w 5501693"/>
                    <a:gd name="connsiteY61" fmla="*/ 1961148 h 4528154"/>
                    <a:gd name="connsiteX62" fmla="*/ 3299915 w 5501693"/>
                    <a:gd name="connsiteY62" fmla="*/ 1949116 h 4528154"/>
                    <a:gd name="connsiteX63" fmla="*/ 3360072 w 5501693"/>
                    <a:gd name="connsiteY63" fmla="*/ 1937085 h 4528154"/>
                    <a:gd name="connsiteX64" fmla="*/ 3432262 w 5501693"/>
                    <a:gd name="connsiteY64" fmla="*/ 1913021 h 4528154"/>
                    <a:gd name="connsiteX65" fmla="*/ 3528515 w 5501693"/>
                    <a:gd name="connsiteY65" fmla="*/ 1888958 h 4528154"/>
                    <a:gd name="connsiteX66" fmla="*/ 3552578 w 5501693"/>
                    <a:gd name="connsiteY66" fmla="*/ 1852864 h 4528154"/>
                    <a:gd name="connsiteX67" fmla="*/ 3576641 w 5501693"/>
                    <a:gd name="connsiteY67" fmla="*/ 1828800 h 4528154"/>
                    <a:gd name="connsiteX68" fmla="*/ 3600704 w 5501693"/>
                    <a:gd name="connsiteY68" fmla="*/ 1744579 h 4528154"/>
                    <a:gd name="connsiteX69" fmla="*/ 3624767 w 5501693"/>
                    <a:gd name="connsiteY69" fmla="*/ 1660358 h 4528154"/>
                    <a:gd name="connsiteX70" fmla="*/ 3636799 w 5501693"/>
                    <a:gd name="connsiteY70" fmla="*/ 1576137 h 4528154"/>
                    <a:gd name="connsiteX71" fmla="*/ 3660862 w 5501693"/>
                    <a:gd name="connsiteY71" fmla="*/ 1528011 h 4528154"/>
                    <a:gd name="connsiteX72" fmla="*/ 3672893 w 5501693"/>
                    <a:gd name="connsiteY72" fmla="*/ 1491916 h 4528154"/>
                    <a:gd name="connsiteX73" fmla="*/ 3696957 w 5501693"/>
                    <a:gd name="connsiteY73" fmla="*/ 1467853 h 4528154"/>
                    <a:gd name="connsiteX74" fmla="*/ 3757115 w 5501693"/>
                    <a:gd name="connsiteY74" fmla="*/ 1407695 h 4528154"/>
                    <a:gd name="connsiteX75" fmla="*/ 3781178 w 5501693"/>
                    <a:gd name="connsiteY75" fmla="*/ 1371600 h 4528154"/>
                    <a:gd name="connsiteX76" fmla="*/ 3817272 w 5501693"/>
                    <a:gd name="connsiteY76" fmla="*/ 1359569 h 4528154"/>
                    <a:gd name="connsiteX77" fmla="*/ 3841336 w 5501693"/>
                    <a:gd name="connsiteY77" fmla="*/ 1335506 h 4528154"/>
                    <a:gd name="connsiteX78" fmla="*/ 3877430 w 5501693"/>
                    <a:gd name="connsiteY78" fmla="*/ 1311442 h 4528154"/>
                    <a:gd name="connsiteX79" fmla="*/ 3961651 w 5501693"/>
                    <a:gd name="connsiteY79" fmla="*/ 1203158 h 4528154"/>
                    <a:gd name="connsiteX80" fmla="*/ 3985715 w 5501693"/>
                    <a:gd name="connsiteY80" fmla="*/ 1179095 h 4528154"/>
                    <a:gd name="connsiteX81" fmla="*/ 4057904 w 5501693"/>
                    <a:gd name="connsiteY81" fmla="*/ 1130969 h 4528154"/>
                    <a:gd name="connsiteX82" fmla="*/ 4130093 w 5501693"/>
                    <a:gd name="connsiteY82" fmla="*/ 1058779 h 4528154"/>
                    <a:gd name="connsiteX83" fmla="*/ 4178220 w 5501693"/>
                    <a:gd name="connsiteY83" fmla="*/ 998621 h 4528154"/>
                    <a:gd name="connsiteX84" fmla="*/ 4190251 w 5501693"/>
                    <a:gd name="connsiteY84" fmla="*/ 962527 h 4528154"/>
                    <a:gd name="connsiteX85" fmla="*/ 4298536 w 5501693"/>
                    <a:gd name="connsiteY85" fmla="*/ 878306 h 4528154"/>
                    <a:gd name="connsiteX86" fmla="*/ 4370725 w 5501693"/>
                    <a:gd name="connsiteY86" fmla="*/ 842211 h 4528154"/>
                    <a:gd name="connsiteX87" fmla="*/ 4466978 w 5501693"/>
                    <a:gd name="connsiteY87" fmla="*/ 830179 h 4528154"/>
                    <a:gd name="connsiteX88" fmla="*/ 4515104 w 5501693"/>
                    <a:gd name="connsiteY88" fmla="*/ 782053 h 4528154"/>
                    <a:gd name="connsiteX89" fmla="*/ 4563230 w 5501693"/>
                    <a:gd name="connsiteY89" fmla="*/ 709864 h 4528154"/>
                    <a:gd name="connsiteX90" fmla="*/ 4587293 w 5501693"/>
                    <a:gd name="connsiteY90" fmla="*/ 673769 h 4528154"/>
                    <a:gd name="connsiteX91" fmla="*/ 4623388 w 5501693"/>
                    <a:gd name="connsiteY91" fmla="*/ 601579 h 4528154"/>
                    <a:gd name="connsiteX92" fmla="*/ 4635420 w 5501693"/>
                    <a:gd name="connsiteY92" fmla="*/ 565485 h 4528154"/>
                    <a:gd name="connsiteX93" fmla="*/ 4659483 w 5501693"/>
                    <a:gd name="connsiteY93" fmla="*/ 529390 h 4528154"/>
                    <a:gd name="connsiteX94" fmla="*/ 4671515 w 5501693"/>
                    <a:gd name="connsiteY94" fmla="*/ 493295 h 4528154"/>
                    <a:gd name="connsiteX95" fmla="*/ 4719641 w 5501693"/>
                    <a:gd name="connsiteY95" fmla="*/ 457200 h 4528154"/>
                    <a:gd name="connsiteX96" fmla="*/ 4755736 w 5501693"/>
                    <a:gd name="connsiteY96" fmla="*/ 409074 h 4528154"/>
                    <a:gd name="connsiteX97" fmla="*/ 4803862 w 5501693"/>
                    <a:gd name="connsiteY97" fmla="*/ 372979 h 4528154"/>
                    <a:gd name="connsiteX98" fmla="*/ 4839957 w 5501693"/>
                    <a:gd name="connsiteY98" fmla="*/ 324853 h 4528154"/>
                    <a:gd name="connsiteX99" fmla="*/ 4888083 w 5501693"/>
                    <a:gd name="connsiteY99" fmla="*/ 288758 h 4528154"/>
                    <a:gd name="connsiteX100" fmla="*/ 4912146 w 5501693"/>
                    <a:gd name="connsiteY100" fmla="*/ 252664 h 4528154"/>
                    <a:gd name="connsiteX101" fmla="*/ 4936209 w 5501693"/>
                    <a:gd name="connsiteY101" fmla="*/ 228600 h 4528154"/>
                    <a:gd name="connsiteX102" fmla="*/ 4948241 w 5501693"/>
                    <a:gd name="connsiteY102" fmla="*/ 192506 h 4528154"/>
                    <a:gd name="connsiteX103" fmla="*/ 5008399 w 5501693"/>
                    <a:gd name="connsiteY103" fmla="*/ 144379 h 4528154"/>
                    <a:gd name="connsiteX104" fmla="*/ 5176841 w 5501693"/>
                    <a:gd name="connsiteY104" fmla="*/ 108285 h 4528154"/>
                    <a:gd name="connsiteX105" fmla="*/ 5212936 w 5501693"/>
                    <a:gd name="connsiteY105" fmla="*/ 96253 h 4528154"/>
                    <a:gd name="connsiteX106" fmla="*/ 5236999 w 5501693"/>
                    <a:gd name="connsiteY106" fmla="*/ 60158 h 4528154"/>
                    <a:gd name="connsiteX107" fmla="*/ 5309188 w 5501693"/>
                    <a:gd name="connsiteY107" fmla="*/ 36095 h 4528154"/>
                    <a:gd name="connsiteX108" fmla="*/ 5381378 w 5501693"/>
                    <a:gd name="connsiteY108" fmla="*/ 12032 h 4528154"/>
                    <a:gd name="connsiteX109" fmla="*/ 5417472 w 5501693"/>
                    <a:gd name="connsiteY109" fmla="*/ 0 h 4528154"/>
                    <a:gd name="connsiteX110" fmla="*/ 5501693 w 5501693"/>
                    <a:gd name="connsiteY110" fmla="*/ 60158 h 4528154"/>
                    <a:gd name="connsiteX111" fmla="*/ 5413067 w 5501693"/>
                    <a:gd name="connsiteY111" fmla="*/ 4132425 h 4528154"/>
                    <a:gd name="connsiteX112" fmla="*/ 1401636 w 5501693"/>
                    <a:gd name="connsiteY112" fmla="*/ 4431306 h 4528154"/>
                    <a:gd name="connsiteX0" fmla="*/ 1401636 w 5501693"/>
                    <a:gd name="connsiteY0" fmla="*/ 4431306 h 4528154"/>
                    <a:gd name="connsiteX1" fmla="*/ 75451 w 5501693"/>
                    <a:gd name="connsiteY1" fmla="*/ 4415590 h 4528154"/>
                    <a:gd name="connsiteX2" fmla="*/ 183736 w 5501693"/>
                    <a:gd name="connsiteY2" fmla="*/ 4355432 h 4528154"/>
                    <a:gd name="connsiteX3" fmla="*/ 255925 w 5501693"/>
                    <a:gd name="connsiteY3" fmla="*/ 4319337 h 4528154"/>
                    <a:gd name="connsiteX4" fmla="*/ 292020 w 5501693"/>
                    <a:gd name="connsiteY4" fmla="*/ 4307306 h 4528154"/>
                    <a:gd name="connsiteX5" fmla="*/ 352178 w 5501693"/>
                    <a:gd name="connsiteY5" fmla="*/ 4271211 h 4528154"/>
                    <a:gd name="connsiteX6" fmla="*/ 388272 w 5501693"/>
                    <a:gd name="connsiteY6" fmla="*/ 4247148 h 4528154"/>
                    <a:gd name="connsiteX7" fmla="*/ 412336 w 5501693"/>
                    <a:gd name="connsiteY7" fmla="*/ 4223085 h 4528154"/>
                    <a:gd name="connsiteX8" fmla="*/ 448430 w 5501693"/>
                    <a:gd name="connsiteY8" fmla="*/ 4211053 h 4528154"/>
                    <a:gd name="connsiteX9" fmla="*/ 496557 w 5501693"/>
                    <a:gd name="connsiteY9" fmla="*/ 4150895 h 4528154"/>
                    <a:gd name="connsiteX10" fmla="*/ 544683 w 5501693"/>
                    <a:gd name="connsiteY10" fmla="*/ 4102769 h 4528154"/>
                    <a:gd name="connsiteX11" fmla="*/ 604841 w 5501693"/>
                    <a:gd name="connsiteY11" fmla="*/ 4054642 h 4528154"/>
                    <a:gd name="connsiteX12" fmla="*/ 616872 w 5501693"/>
                    <a:gd name="connsiteY12" fmla="*/ 4018548 h 4528154"/>
                    <a:gd name="connsiteX13" fmla="*/ 677030 w 5501693"/>
                    <a:gd name="connsiteY13" fmla="*/ 3982453 h 4528154"/>
                    <a:gd name="connsiteX14" fmla="*/ 689062 w 5501693"/>
                    <a:gd name="connsiteY14" fmla="*/ 3946358 h 4528154"/>
                    <a:gd name="connsiteX15" fmla="*/ 725157 w 5501693"/>
                    <a:gd name="connsiteY15" fmla="*/ 3922295 h 4528154"/>
                    <a:gd name="connsiteX16" fmla="*/ 833441 w 5501693"/>
                    <a:gd name="connsiteY16" fmla="*/ 3838074 h 4528154"/>
                    <a:gd name="connsiteX17" fmla="*/ 905630 w 5501693"/>
                    <a:gd name="connsiteY17" fmla="*/ 3789948 h 4528154"/>
                    <a:gd name="connsiteX18" fmla="*/ 941725 w 5501693"/>
                    <a:gd name="connsiteY18" fmla="*/ 3765885 h 4528154"/>
                    <a:gd name="connsiteX19" fmla="*/ 1025946 w 5501693"/>
                    <a:gd name="connsiteY19" fmla="*/ 3729790 h 4528154"/>
                    <a:gd name="connsiteX20" fmla="*/ 1098136 w 5501693"/>
                    <a:gd name="connsiteY20" fmla="*/ 3705727 h 4528154"/>
                    <a:gd name="connsiteX21" fmla="*/ 1134230 w 5501693"/>
                    <a:gd name="connsiteY21" fmla="*/ 3693695 h 4528154"/>
                    <a:gd name="connsiteX22" fmla="*/ 1326736 w 5501693"/>
                    <a:gd name="connsiteY22" fmla="*/ 3669632 h 4528154"/>
                    <a:gd name="connsiteX23" fmla="*/ 1459083 w 5501693"/>
                    <a:gd name="connsiteY23" fmla="*/ 3645569 h 4528154"/>
                    <a:gd name="connsiteX24" fmla="*/ 1531272 w 5501693"/>
                    <a:gd name="connsiteY24" fmla="*/ 3621506 h 4528154"/>
                    <a:gd name="connsiteX25" fmla="*/ 1567367 w 5501693"/>
                    <a:gd name="connsiteY25" fmla="*/ 3609474 h 4528154"/>
                    <a:gd name="connsiteX26" fmla="*/ 1603462 w 5501693"/>
                    <a:gd name="connsiteY26" fmla="*/ 3597442 h 4528154"/>
                    <a:gd name="connsiteX27" fmla="*/ 1663620 w 5501693"/>
                    <a:gd name="connsiteY27" fmla="*/ 3465095 h 4528154"/>
                    <a:gd name="connsiteX28" fmla="*/ 1687683 w 5501693"/>
                    <a:gd name="connsiteY28" fmla="*/ 3392906 h 4528154"/>
                    <a:gd name="connsiteX29" fmla="*/ 1699715 w 5501693"/>
                    <a:gd name="connsiteY29" fmla="*/ 3332748 h 4528154"/>
                    <a:gd name="connsiteX30" fmla="*/ 1723778 w 5501693"/>
                    <a:gd name="connsiteY30" fmla="*/ 3260558 h 4528154"/>
                    <a:gd name="connsiteX31" fmla="*/ 1735809 w 5501693"/>
                    <a:gd name="connsiteY31" fmla="*/ 3188369 h 4528154"/>
                    <a:gd name="connsiteX32" fmla="*/ 1759872 w 5501693"/>
                    <a:gd name="connsiteY32" fmla="*/ 3104148 h 4528154"/>
                    <a:gd name="connsiteX33" fmla="*/ 1771904 w 5501693"/>
                    <a:gd name="connsiteY33" fmla="*/ 3056021 h 4528154"/>
                    <a:gd name="connsiteX34" fmla="*/ 1795967 w 5501693"/>
                    <a:gd name="connsiteY34" fmla="*/ 2983832 h 4528154"/>
                    <a:gd name="connsiteX35" fmla="*/ 1820030 w 5501693"/>
                    <a:gd name="connsiteY35" fmla="*/ 2947737 h 4528154"/>
                    <a:gd name="connsiteX36" fmla="*/ 1856125 w 5501693"/>
                    <a:gd name="connsiteY36" fmla="*/ 2875548 h 4528154"/>
                    <a:gd name="connsiteX37" fmla="*/ 1892220 w 5501693"/>
                    <a:gd name="connsiteY37" fmla="*/ 2863516 h 4528154"/>
                    <a:gd name="connsiteX38" fmla="*/ 1928315 w 5501693"/>
                    <a:gd name="connsiteY38" fmla="*/ 2827421 h 4528154"/>
                    <a:gd name="connsiteX39" fmla="*/ 2036599 w 5501693"/>
                    <a:gd name="connsiteY39" fmla="*/ 2767264 h 4528154"/>
                    <a:gd name="connsiteX40" fmla="*/ 2120820 w 5501693"/>
                    <a:gd name="connsiteY40" fmla="*/ 2755232 h 4528154"/>
                    <a:gd name="connsiteX41" fmla="*/ 2229104 w 5501693"/>
                    <a:gd name="connsiteY41" fmla="*/ 2695074 h 4528154"/>
                    <a:gd name="connsiteX42" fmla="*/ 2265199 w 5501693"/>
                    <a:gd name="connsiteY42" fmla="*/ 2658979 h 4528154"/>
                    <a:gd name="connsiteX43" fmla="*/ 2313325 w 5501693"/>
                    <a:gd name="connsiteY43" fmla="*/ 2598821 h 4528154"/>
                    <a:gd name="connsiteX44" fmla="*/ 2349420 w 5501693"/>
                    <a:gd name="connsiteY44" fmla="*/ 2574758 h 4528154"/>
                    <a:gd name="connsiteX45" fmla="*/ 2409578 w 5501693"/>
                    <a:gd name="connsiteY45" fmla="*/ 2514600 h 4528154"/>
                    <a:gd name="connsiteX46" fmla="*/ 2505830 w 5501693"/>
                    <a:gd name="connsiteY46" fmla="*/ 2430379 h 4528154"/>
                    <a:gd name="connsiteX47" fmla="*/ 2578020 w 5501693"/>
                    <a:gd name="connsiteY47" fmla="*/ 2406316 h 4528154"/>
                    <a:gd name="connsiteX48" fmla="*/ 2614115 w 5501693"/>
                    <a:gd name="connsiteY48" fmla="*/ 2394285 h 4528154"/>
                    <a:gd name="connsiteX49" fmla="*/ 2650209 w 5501693"/>
                    <a:gd name="connsiteY49" fmla="*/ 2382253 h 4528154"/>
                    <a:gd name="connsiteX50" fmla="*/ 2722399 w 5501693"/>
                    <a:gd name="connsiteY50" fmla="*/ 2370221 h 4528154"/>
                    <a:gd name="connsiteX51" fmla="*/ 2818651 w 5501693"/>
                    <a:gd name="connsiteY51" fmla="*/ 2286000 h 4528154"/>
                    <a:gd name="connsiteX52" fmla="*/ 2842715 w 5501693"/>
                    <a:gd name="connsiteY52" fmla="*/ 2261937 h 4528154"/>
                    <a:gd name="connsiteX53" fmla="*/ 2902872 w 5501693"/>
                    <a:gd name="connsiteY53" fmla="*/ 2213811 h 4528154"/>
                    <a:gd name="connsiteX54" fmla="*/ 2914904 w 5501693"/>
                    <a:gd name="connsiteY54" fmla="*/ 2177716 h 4528154"/>
                    <a:gd name="connsiteX55" fmla="*/ 2987093 w 5501693"/>
                    <a:gd name="connsiteY55" fmla="*/ 2129590 h 4528154"/>
                    <a:gd name="connsiteX56" fmla="*/ 3023188 w 5501693"/>
                    <a:gd name="connsiteY56" fmla="*/ 2105527 h 4528154"/>
                    <a:gd name="connsiteX57" fmla="*/ 3059283 w 5501693"/>
                    <a:gd name="connsiteY57" fmla="*/ 2069432 h 4528154"/>
                    <a:gd name="connsiteX58" fmla="*/ 3131472 w 5501693"/>
                    <a:gd name="connsiteY58" fmla="*/ 2021306 h 4528154"/>
                    <a:gd name="connsiteX59" fmla="*/ 3155536 w 5501693"/>
                    <a:gd name="connsiteY59" fmla="*/ 1997242 h 4528154"/>
                    <a:gd name="connsiteX60" fmla="*/ 3227725 w 5501693"/>
                    <a:gd name="connsiteY60" fmla="*/ 1973179 h 4528154"/>
                    <a:gd name="connsiteX61" fmla="*/ 3263820 w 5501693"/>
                    <a:gd name="connsiteY61" fmla="*/ 1961148 h 4528154"/>
                    <a:gd name="connsiteX62" fmla="*/ 3299915 w 5501693"/>
                    <a:gd name="connsiteY62" fmla="*/ 1949116 h 4528154"/>
                    <a:gd name="connsiteX63" fmla="*/ 3360072 w 5501693"/>
                    <a:gd name="connsiteY63" fmla="*/ 1937085 h 4528154"/>
                    <a:gd name="connsiteX64" fmla="*/ 3432262 w 5501693"/>
                    <a:gd name="connsiteY64" fmla="*/ 1913021 h 4528154"/>
                    <a:gd name="connsiteX65" fmla="*/ 3528515 w 5501693"/>
                    <a:gd name="connsiteY65" fmla="*/ 1888958 h 4528154"/>
                    <a:gd name="connsiteX66" fmla="*/ 3552578 w 5501693"/>
                    <a:gd name="connsiteY66" fmla="*/ 1852864 h 4528154"/>
                    <a:gd name="connsiteX67" fmla="*/ 3576641 w 5501693"/>
                    <a:gd name="connsiteY67" fmla="*/ 1828800 h 4528154"/>
                    <a:gd name="connsiteX68" fmla="*/ 3600704 w 5501693"/>
                    <a:gd name="connsiteY68" fmla="*/ 1744579 h 4528154"/>
                    <a:gd name="connsiteX69" fmla="*/ 3624767 w 5501693"/>
                    <a:gd name="connsiteY69" fmla="*/ 1660358 h 4528154"/>
                    <a:gd name="connsiteX70" fmla="*/ 3636799 w 5501693"/>
                    <a:gd name="connsiteY70" fmla="*/ 1576137 h 4528154"/>
                    <a:gd name="connsiteX71" fmla="*/ 3660862 w 5501693"/>
                    <a:gd name="connsiteY71" fmla="*/ 1528011 h 4528154"/>
                    <a:gd name="connsiteX72" fmla="*/ 3672893 w 5501693"/>
                    <a:gd name="connsiteY72" fmla="*/ 1491916 h 4528154"/>
                    <a:gd name="connsiteX73" fmla="*/ 3696957 w 5501693"/>
                    <a:gd name="connsiteY73" fmla="*/ 1467853 h 4528154"/>
                    <a:gd name="connsiteX74" fmla="*/ 3757115 w 5501693"/>
                    <a:gd name="connsiteY74" fmla="*/ 1407695 h 4528154"/>
                    <a:gd name="connsiteX75" fmla="*/ 3781178 w 5501693"/>
                    <a:gd name="connsiteY75" fmla="*/ 1371600 h 4528154"/>
                    <a:gd name="connsiteX76" fmla="*/ 3817272 w 5501693"/>
                    <a:gd name="connsiteY76" fmla="*/ 1359569 h 4528154"/>
                    <a:gd name="connsiteX77" fmla="*/ 3841336 w 5501693"/>
                    <a:gd name="connsiteY77" fmla="*/ 1335506 h 4528154"/>
                    <a:gd name="connsiteX78" fmla="*/ 3877430 w 5501693"/>
                    <a:gd name="connsiteY78" fmla="*/ 1311442 h 4528154"/>
                    <a:gd name="connsiteX79" fmla="*/ 3961651 w 5501693"/>
                    <a:gd name="connsiteY79" fmla="*/ 1203158 h 4528154"/>
                    <a:gd name="connsiteX80" fmla="*/ 3985715 w 5501693"/>
                    <a:gd name="connsiteY80" fmla="*/ 1179095 h 4528154"/>
                    <a:gd name="connsiteX81" fmla="*/ 4057904 w 5501693"/>
                    <a:gd name="connsiteY81" fmla="*/ 1130969 h 4528154"/>
                    <a:gd name="connsiteX82" fmla="*/ 4130093 w 5501693"/>
                    <a:gd name="connsiteY82" fmla="*/ 1058779 h 4528154"/>
                    <a:gd name="connsiteX83" fmla="*/ 4178220 w 5501693"/>
                    <a:gd name="connsiteY83" fmla="*/ 998621 h 4528154"/>
                    <a:gd name="connsiteX84" fmla="*/ 4190251 w 5501693"/>
                    <a:gd name="connsiteY84" fmla="*/ 962527 h 4528154"/>
                    <a:gd name="connsiteX85" fmla="*/ 4298536 w 5501693"/>
                    <a:gd name="connsiteY85" fmla="*/ 878306 h 4528154"/>
                    <a:gd name="connsiteX86" fmla="*/ 4370725 w 5501693"/>
                    <a:gd name="connsiteY86" fmla="*/ 842211 h 4528154"/>
                    <a:gd name="connsiteX87" fmla="*/ 4466978 w 5501693"/>
                    <a:gd name="connsiteY87" fmla="*/ 830179 h 4528154"/>
                    <a:gd name="connsiteX88" fmla="*/ 4515104 w 5501693"/>
                    <a:gd name="connsiteY88" fmla="*/ 782053 h 4528154"/>
                    <a:gd name="connsiteX89" fmla="*/ 4563230 w 5501693"/>
                    <a:gd name="connsiteY89" fmla="*/ 709864 h 4528154"/>
                    <a:gd name="connsiteX90" fmla="*/ 4587293 w 5501693"/>
                    <a:gd name="connsiteY90" fmla="*/ 673769 h 4528154"/>
                    <a:gd name="connsiteX91" fmla="*/ 4623388 w 5501693"/>
                    <a:gd name="connsiteY91" fmla="*/ 601579 h 4528154"/>
                    <a:gd name="connsiteX92" fmla="*/ 4635420 w 5501693"/>
                    <a:gd name="connsiteY92" fmla="*/ 565485 h 4528154"/>
                    <a:gd name="connsiteX93" fmla="*/ 4659483 w 5501693"/>
                    <a:gd name="connsiteY93" fmla="*/ 529390 h 4528154"/>
                    <a:gd name="connsiteX94" fmla="*/ 4671515 w 5501693"/>
                    <a:gd name="connsiteY94" fmla="*/ 493295 h 4528154"/>
                    <a:gd name="connsiteX95" fmla="*/ 4719641 w 5501693"/>
                    <a:gd name="connsiteY95" fmla="*/ 457200 h 4528154"/>
                    <a:gd name="connsiteX96" fmla="*/ 4755736 w 5501693"/>
                    <a:gd name="connsiteY96" fmla="*/ 409074 h 4528154"/>
                    <a:gd name="connsiteX97" fmla="*/ 4803862 w 5501693"/>
                    <a:gd name="connsiteY97" fmla="*/ 372979 h 4528154"/>
                    <a:gd name="connsiteX98" fmla="*/ 4839957 w 5501693"/>
                    <a:gd name="connsiteY98" fmla="*/ 324853 h 4528154"/>
                    <a:gd name="connsiteX99" fmla="*/ 4888083 w 5501693"/>
                    <a:gd name="connsiteY99" fmla="*/ 288758 h 4528154"/>
                    <a:gd name="connsiteX100" fmla="*/ 4912146 w 5501693"/>
                    <a:gd name="connsiteY100" fmla="*/ 252664 h 4528154"/>
                    <a:gd name="connsiteX101" fmla="*/ 4936209 w 5501693"/>
                    <a:gd name="connsiteY101" fmla="*/ 228600 h 4528154"/>
                    <a:gd name="connsiteX102" fmla="*/ 4948241 w 5501693"/>
                    <a:gd name="connsiteY102" fmla="*/ 192506 h 4528154"/>
                    <a:gd name="connsiteX103" fmla="*/ 5008399 w 5501693"/>
                    <a:gd name="connsiteY103" fmla="*/ 144379 h 4528154"/>
                    <a:gd name="connsiteX104" fmla="*/ 5176841 w 5501693"/>
                    <a:gd name="connsiteY104" fmla="*/ 108285 h 4528154"/>
                    <a:gd name="connsiteX105" fmla="*/ 5212936 w 5501693"/>
                    <a:gd name="connsiteY105" fmla="*/ 96253 h 4528154"/>
                    <a:gd name="connsiteX106" fmla="*/ 5236999 w 5501693"/>
                    <a:gd name="connsiteY106" fmla="*/ 60158 h 4528154"/>
                    <a:gd name="connsiteX107" fmla="*/ 5309188 w 5501693"/>
                    <a:gd name="connsiteY107" fmla="*/ 36095 h 4528154"/>
                    <a:gd name="connsiteX108" fmla="*/ 5381378 w 5501693"/>
                    <a:gd name="connsiteY108" fmla="*/ 12032 h 4528154"/>
                    <a:gd name="connsiteX109" fmla="*/ 5417472 w 5501693"/>
                    <a:gd name="connsiteY109" fmla="*/ 0 h 4528154"/>
                    <a:gd name="connsiteX110" fmla="*/ 5501693 w 5501693"/>
                    <a:gd name="connsiteY110" fmla="*/ 60158 h 4528154"/>
                    <a:gd name="connsiteX111" fmla="*/ 5413067 w 5501693"/>
                    <a:gd name="connsiteY111" fmla="*/ 4132425 h 4528154"/>
                    <a:gd name="connsiteX112" fmla="*/ 1401636 w 5501693"/>
                    <a:gd name="connsiteY112" fmla="*/ 4431306 h 4528154"/>
                    <a:gd name="connsiteX0" fmla="*/ 1401636 w 5507903"/>
                    <a:gd name="connsiteY0" fmla="*/ 4431306 h 4673683"/>
                    <a:gd name="connsiteX1" fmla="*/ 75451 w 5507903"/>
                    <a:gd name="connsiteY1" fmla="*/ 4415590 h 4673683"/>
                    <a:gd name="connsiteX2" fmla="*/ 183736 w 5507903"/>
                    <a:gd name="connsiteY2" fmla="*/ 4355432 h 4673683"/>
                    <a:gd name="connsiteX3" fmla="*/ 255925 w 5507903"/>
                    <a:gd name="connsiteY3" fmla="*/ 4319337 h 4673683"/>
                    <a:gd name="connsiteX4" fmla="*/ 292020 w 5507903"/>
                    <a:gd name="connsiteY4" fmla="*/ 4307306 h 4673683"/>
                    <a:gd name="connsiteX5" fmla="*/ 352178 w 5507903"/>
                    <a:gd name="connsiteY5" fmla="*/ 4271211 h 4673683"/>
                    <a:gd name="connsiteX6" fmla="*/ 388272 w 5507903"/>
                    <a:gd name="connsiteY6" fmla="*/ 4247148 h 4673683"/>
                    <a:gd name="connsiteX7" fmla="*/ 412336 w 5507903"/>
                    <a:gd name="connsiteY7" fmla="*/ 4223085 h 4673683"/>
                    <a:gd name="connsiteX8" fmla="*/ 448430 w 5507903"/>
                    <a:gd name="connsiteY8" fmla="*/ 4211053 h 4673683"/>
                    <a:gd name="connsiteX9" fmla="*/ 496557 w 5507903"/>
                    <a:gd name="connsiteY9" fmla="*/ 4150895 h 4673683"/>
                    <a:gd name="connsiteX10" fmla="*/ 544683 w 5507903"/>
                    <a:gd name="connsiteY10" fmla="*/ 4102769 h 4673683"/>
                    <a:gd name="connsiteX11" fmla="*/ 604841 w 5507903"/>
                    <a:gd name="connsiteY11" fmla="*/ 4054642 h 4673683"/>
                    <a:gd name="connsiteX12" fmla="*/ 616872 w 5507903"/>
                    <a:gd name="connsiteY12" fmla="*/ 4018548 h 4673683"/>
                    <a:gd name="connsiteX13" fmla="*/ 677030 w 5507903"/>
                    <a:gd name="connsiteY13" fmla="*/ 3982453 h 4673683"/>
                    <a:gd name="connsiteX14" fmla="*/ 689062 w 5507903"/>
                    <a:gd name="connsiteY14" fmla="*/ 3946358 h 4673683"/>
                    <a:gd name="connsiteX15" fmla="*/ 725157 w 5507903"/>
                    <a:gd name="connsiteY15" fmla="*/ 3922295 h 4673683"/>
                    <a:gd name="connsiteX16" fmla="*/ 833441 w 5507903"/>
                    <a:gd name="connsiteY16" fmla="*/ 3838074 h 4673683"/>
                    <a:gd name="connsiteX17" fmla="*/ 905630 w 5507903"/>
                    <a:gd name="connsiteY17" fmla="*/ 3789948 h 4673683"/>
                    <a:gd name="connsiteX18" fmla="*/ 941725 w 5507903"/>
                    <a:gd name="connsiteY18" fmla="*/ 3765885 h 4673683"/>
                    <a:gd name="connsiteX19" fmla="*/ 1025946 w 5507903"/>
                    <a:gd name="connsiteY19" fmla="*/ 3729790 h 4673683"/>
                    <a:gd name="connsiteX20" fmla="*/ 1098136 w 5507903"/>
                    <a:gd name="connsiteY20" fmla="*/ 3705727 h 4673683"/>
                    <a:gd name="connsiteX21" fmla="*/ 1134230 w 5507903"/>
                    <a:gd name="connsiteY21" fmla="*/ 3693695 h 4673683"/>
                    <a:gd name="connsiteX22" fmla="*/ 1326736 w 5507903"/>
                    <a:gd name="connsiteY22" fmla="*/ 3669632 h 4673683"/>
                    <a:gd name="connsiteX23" fmla="*/ 1459083 w 5507903"/>
                    <a:gd name="connsiteY23" fmla="*/ 3645569 h 4673683"/>
                    <a:gd name="connsiteX24" fmla="*/ 1531272 w 5507903"/>
                    <a:gd name="connsiteY24" fmla="*/ 3621506 h 4673683"/>
                    <a:gd name="connsiteX25" fmla="*/ 1567367 w 5507903"/>
                    <a:gd name="connsiteY25" fmla="*/ 3609474 h 4673683"/>
                    <a:gd name="connsiteX26" fmla="*/ 1603462 w 5507903"/>
                    <a:gd name="connsiteY26" fmla="*/ 3597442 h 4673683"/>
                    <a:gd name="connsiteX27" fmla="*/ 1663620 w 5507903"/>
                    <a:gd name="connsiteY27" fmla="*/ 3465095 h 4673683"/>
                    <a:gd name="connsiteX28" fmla="*/ 1687683 w 5507903"/>
                    <a:gd name="connsiteY28" fmla="*/ 3392906 h 4673683"/>
                    <a:gd name="connsiteX29" fmla="*/ 1699715 w 5507903"/>
                    <a:gd name="connsiteY29" fmla="*/ 3332748 h 4673683"/>
                    <a:gd name="connsiteX30" fmla="*/ 1723778 w 5507903"/>
                    <a:gd name="connsiteY30" fmla="*/ 3260558 h 4673683"/>
                    <a:gd name="connsiteX31" fmla="*/ 1735809 w 5507903"/>
                    <a:gd name="connsiteY31" fmla="*/ 3188369 h 4673683"/>
                    <a:gd name="connsiteX32" fmla="*/ 1759872 w 5507903"/>
                    <a:gd name="connsiteY32" fmla="*/ 3104148 h 4673683"/>
                    <a:gd name="connsiteX33" fmla="*/ 1771904 w 5507903"/>
                    <a:gd name="connsiteY33" fmla="*/ 3056021 h 4673683"/>
                    <a:gd name="connsiteX34" fmla="*/ 1795967 w 5507903"/>
                    <a:gd name="connsiteY34" fmla="*/ 2983832 h 4673683"/>
                    <a:gd name="connsiteX35" fmla="*/ 1820030 w 5507903"/>
                    <a:gd name="connsiteY35" fmla="*/ 2947737 h 4673683"/>
                    <a:gd name="connsiteX36" fmla="*/ 1856125 w 5507903"/>
                    <a:gd name="connsiteY36" fmla="*/ 2875548 h 4673683"/>
                    <a:gd name="connsiteX37" fmla="*/ 1892220 w 5507903"/>
                    <a:gd name="connsiteY37" fmla="*/ 2863516 h 4673683"/>
                    <a:gd name="connsiteX38" fmla="*/ 1928315 w 5507903"/>
                    <a:gd name="connsiteY38" fmla="*/ 2827421 h 4673683"/>
                    <a:gd name="connsiteX39" fmla="*/ 2036599 w 5507903"/>
                    <a:gd name="connsiteY39" fmla="*/ 2767264 h 4673683"/>
                    <a:gd name="connsiteX40" fmla="*/ 2120820 w 5507903"/>
                    <a:gd name="connsiteY40" fmla="*/ 2755232 h 4673683"/>
                    <a:gd name="connsiteX41" fmla="*/ 2229104 w 5507903"/>
                    <a:gd name="connsiteY41" fmla="*/ 2695074 h 4673683"/>
                    <a:gd name="connsiteX42" fmla="*/ 2265199 w 5507903"/>
                    <a:gd name="connsiteY42" fmla="*/ 2658979 h 4673683"/>
                    <a:gd name="connsiteX43" fmla="*/ 2313325 w 5507903"/>
                    <a:gd name="connsiteY43" fmla="*/ 2598821 h 4673683"/>
                    <a:gd name="connsiteX44" fmla="*/ 2349420 w 5507903"/>
                    <a:gd name="connsiteY44" fmla="*/ 2574758 h 4673683"/>
                    <a:gd name="connsiteX45" fmla="*/ 2409578 w 5507903"/>
                    <a:gd name="connsiteY45" fmla="*/ 2514600 h 4673683"/>
                    <a:gd name="connsiteX46" fmla="*/ 2505830 w 5507903"/>
                    <a:gd name="connsiteY46" fmla="*/ 2430379 h 4673683"/>
                    <a:gd name="connsiteX47" fmla="*/ 2578020 w 5507903"/>
                    <a:gd name="connsiteY47" fmla="*/ 2406316 h 4673683"/>
                    <a:gd name="connsiteX48" fmla="*/ 2614115 w 5507903"/>
                    <a:gd name="connsiteY48" fmla="*/ 2394285 h 4673683"/>
                    <a:gd name="connsiteX49" fmla="*/ 2650209 w 5507903"/>
                    <a:gd name="connsiteY49" fmla="*/ 2382253 h 4673683"/>
                    <a:gd name="connsiteX50" fmla="*/ 2722399 w 5507903"/>
                    <a:gd name="connsiteY50" fmla="*/ 2370221 h 4673683"/>
                    <a:gd name="connsiteX51" fmla="*/ 2818651 w 5507903"/>
                    <a:gd name="connsiteY51" fmla="*/ 2286000 h 4673683"/>
                    <a:gd name="connsiteX52" fmla="*/ 2842715 w 5507903"/>
                    <a:gd name="connsiteY52" fmla="*/ 2261937 h 4673683"/>
                    <a:gd name="connsiteX53" fmla="*/ 2902872 w 5507903"/>
                    <a:gd name="connsiteY53" fmla="*/ 2213811 h 4673683"/>
                    <a:gd name="connsiteX54" fmla="*/ 2914904 w 5507903"/>
                    <a:gd name="connsiteY54" fmla="*/ 2177716 h 4673683"/>
                    <a:gd name="connsiteX55" fmla="*/ 2987093 w 5507903"/>
                    <a:gd name="connsiteY55" fmla="*/ 2129590 h 4673683"/>
                    <a:gd name="connsiteX56" fmla="*/ 3023188 w 5507903"/>
                    <a:gd name="connsiteY56" fmla="*/ 2105527 h 4673683"/>
                    <a:gd name="connsiteX57" fmla="*/ 3059283 w 5507903"/>
                    <a:gd name="connsiteY57" fmla="*/ 2069432 h 4673683"/>
                    <a:gd name="connsiteX58" fmla="*/ 3131472 w 5507903"/>
                    <a:gd name="connsiteY58" fmla="*/ 2021306 h 4673683"/>
                    <a:gd name="connsiteX59" fmla="*/ 3155536 w 5507903"/>
                    <a:gd name="connsiteY59" fmla="*/ 1997242 h 4673683"/>
                    <a:gd name="connsiteX60" fmla="*/ 3227725 w 5507903"/>
                    <a:gd name="connsiteY60" fmla="*/ 1973179 h 4673683"/>
                    <a:gd name="connsiteX61" fmla="*/ 3263820 w 5507903"/>
                    <a:gd name="connsiteY61" fmla="*/ 1961148 h 4673683"/>
                    <a:gd name="connsiteX62" fmla="*/ 3299915 w 5507903"/>
                    <a:gd name="connsiteY62" fmla="*/ 1949116 h 4673683"/>
                    <a:gd name="connsiteX63" fmla="*/ 3360072 w 5507903"/>
                    <a:gd name="connsiteY63" fmla="*/ 1937085 h 4673683"/>
                    <a:gd name="connsiteX64" fmla="*/ 3432262 w 5507903"/>
                    <a:gd name="connsiteY64" fmla="*/ 1913021 h 4673683"/>
                    <a:gd name="connsiteX65" fmla="*/ 3528515 w 5507903"/>
                    <a:gd name="connsiteY65" fmla="*/ 1888958 h 4673683"/>
                    <a:gd name="connsiteX66" fmla="*/ 3552578 w 5507903"/>
                    <a:gd name="connsiteY66" fmla="*/ 1852864 h 4673683"/>
                    <a:gd name="connsiteX67" fmla="*/ 3576641 w 5507903"/>
                    <a:gd name="connsiteY67" fmla="*/ 1828800 h 4673683"/>
                    <a:gd name="connsiteX68" fmla="*/ 3600704 w 5507903"/>
                    <a:gd name="connsiteY68" fmla="*/ 1744579 h 4673683"/>
                    <a:gd name="connsiteX69" fmla="*/ 3624767 w 5507903"/>
                    <a:gd name="connsiteY69" fmla="*/ 1660358 h 4673683"/>
                    <a:gd name="connsiteX70" fmla="*/ 3636799 w 5507903"/>
                    <a:gd name="connsiteY70" fmla="*/ 1576137 h 4673683"/>
                    <a:gd name="connsiteX71" fmla="*/ 3660862 w 5507903"/>
                    <a:gd name="connsiteY71" fmla="*/ 1528011 h 4673683"/>
                    <a:gd name="connsiteX72" fmla="*/ 3672893 w 5507903"/>
                    <a:gd name="connsiteY72" fmla="*/ 1491916 h 4673683"/>
                    <a:gd name="connsiteX73" fmla="*/ 3696957 w 5507903"/>
                    <a:gd name="connsiteY73" fmla="*/ 1467853 h 4673683"/>
                    <a:gd name="connsiteX74" fmla="*/ 3757115 w 5507903"/>
                    <a:gd name="connsiteY74" fmla="*/ 1407695 h 4673683"/>
                    <a:gd name="connsiteX75" fmla="*/ 3781178 w 5507903"/>
                    <a:gd name="connsiteY75" fmla="*/ 1371600 h 4673683"/>
                    <a:gd name="connsiteX76" fmla="*/ 3817272 w 5507903"/>
                    <a:gd name="connsiteY76" fmla="*/ 1359569 h 4673683"/>
                    <a:gd name="connsiteX77" fmla="*/ 3841336 w 5507903"/>
                    <a:gd name="connsiteY77" fmla="*/ 1335506 h 4673683"/>
                    <a:gd name="connsiteX78" fmla="*/ 3877430 w 5507903"/>
                    <a:gd name="connsiteY78" fmla="*/ 1311442 h 4673683"/>
                    <a:gd name="connsiteX79" fmla="*/ 3961651 w 5507903"/>
                    <a:gd name="connsiteY79" fmla="*/ 1203158 h 4673683"/>
                    <a:gd name="connsiteX80" fmla="*/ 3985715 w 5507903"/>
                    <a:gd name="connsiteY80" fmla="*/ 1179095 h 4673683"/>
                    <a:gd name="connsiteX81" fmla="*/ 4057904 w 5507903"/>
                    <a:gd name="connsiteY81" fmla="*/ 1130969 h 4673683"/>
                    <a:gd name="connsiteX82" fmla="*/ 4130093 w 5507903"/>
                    <a:gd name="connsiteY82" fmla="*/ 1058779 h 4673683"/>
                    <a:gd name="connsiteX83" fmla="*/ 4178220 w 5507903"/>
                    <a:gd name="connsiteY83" fmla="*/ 998621 h 4673683"/>
                    <a:gd name="connsiteX84" fmla="*/ 4190251 w 5507903"/>
                    <a:gd name="connsiteY84" fmla="*/ 962527 h 4673683"/>
                    <a:gd name="connsiteX85" fmla="*/ 4298536 w 5507903"/>
                    <a:gd name="connsiteY85" fmla="*/ 878306 h 4673683"/>
                    <a:gd name="connsiteX86" fmla="*/ 4370725 w 5507903"/>
                    <a:gd name="connsiteY86" fmla="*/ 842211 h 4673683"/>
                    <a:gd name="connsiteX87" fmla="*/ 4466978 w 5507903"/>
                    <a:gd name="connsiteY87" fmla="*/ 830179 h 4673683"/>
                    <a:gd name="connsiteX88" fmla="*/ 4515104 w 5507903"/>
                    <a:gd name="connsiteY88" fmla="*/ 782053 h 4673683"/>
                    <a:gd name="connsiteX89" fmla="*/ 4563230 w 5507903"/>
                    <a:gd name="connsiteY89" fmla="*/ 709864 h 4673683"/>
                    <a:gd name="connsiteX90" fmla="*/ 4587293 w 5507903"/>
                    <a:gd name="connsiteY90" fmla="*/ 673769 h 4673683"/>
                    <a:gd name="connsiteX91" fmla="*/ 4623388 w 5507903"/>
                    <a:gd name="connsiteY91" fmla="*/ 601579 h 4673683"/>
                    <a:gd name="connsiteX92" fmla="*/ 4635420 w 5507903"/>
                    <a:gd name="connsiteY92" fmla="*/ 565485 h 4673683"/>
                    <a:gd name="connsiteX93" fmla="*/ 4659483 w 5507903"/>
                    <a:gd name="connsiteY93" fmla="*/ 529390 h 4673683"/>
                    <a:gd name="connsiteX94" fmla="*/ 4671515 w 5507903"/>
                    <a:gd name="connsiteY94" fmla="*/ 493295 h 4673683"/>
                    <a:gd name="connsiteX95" fmla="*/ 4719641 w 5507903"/>
                    <a:gd name="connsiteY95" fmla="*/ 457200 h 4673683"/>
                    <a:gd name="connsiteX96" fmla="*/ 4755736 w 5507903"/>
                    <a:gd name="connsiteY96" fmla="*/ 409074 h 4673683"/>
                    <a:gd name="connsiteX97" fmla="*/ 4803862 w 5507903"/>
                    <a:gd name="connsiteY97" fmla="*/ 372979 h 4673683"/>
                    <a:gd name="connsiteX98" fmla="*/ 4839957 w 5507903"/>
                    <a:gd name="connsiteY98" fmla="*/ 324853 h 4673683"/>
                    <a:gd name="connsiteX99" fmla="*/ 4888083 w 5507903"/>
                    <a:gd name="connsiteY99" fmla="*/ 288758 h 4673683"/>
                    <a:gd name="connsiteX100" fmla="*/ 4912146 w 5507903"/>
                    <a:gd name="connsiteY100" fmla="*/ 252664 h 4673683"/>
                    <a:gd name="connsiteX101" fmla="*/ 4936209 w 5507903"/>
                    <a:gd name="connsiteY101" fmla="*/ 228600 h 4673683"/>
                    <a:gd name="connsiteX102" fmla="*/ 4948241 w 5507903"/>
                    <a:gd name="connsiteY102" fmla="*/ 192506 h 4673683"/>
                    <a:gd name="connsiteX103" fmla="*/ 5008399 w 5507903"/>
                    <a:gd name="connsiteY103" fmla="*/ 144379 h 4673683"/>
                    <a:gd name="connsiteX104" fmla="*/ 5176841 w 5507903"/>
                    <a:gd name="connsiteY104" fmla="*/ 108285 h 4673683"/>
                    <a:gd name="connsiteX105" fmla="*/ 5212936 w 5507903"/>
                    <a:gd name="connsiteY105" fmla="*/ 96253 h 4673683"/>
                    <a:gd name="connsiteX106" fmla="*/ 5236999 w 5507903"/>
                    <a:gd name="connsiteY106" fmla="*/ 60158 h 4673683"/>
                    <a:gd name="connsiteX107" fmla="*/ 5309188 w 5507903"/>
                    <a:gd name="connsiteY107" fmla="*/ 36095 h 4673683"/>
                    <a:gd name="connsiteX108" fmla="*/ 5381378 w 5507903"/>
                    <a:gd name="connsiteY108" fmla="*/ 12032 h 4673683"/>
                    <a:gd name="connsiteX109" fmla="*/ 5417472 w 5507903"/>
                    <a:gd name="connsiteY109" fmla="*/ 0 h 4673683"/>
                    <a:gd name="connsiteX110" fmla="*/ 5501693 w 5507903"/>
                    <a:gd name="connsiteY110" fmla="*/ 60158 h 4673683"/>
                    <a:gd name="connsiteX111" fmla="*/ 5490340 w 5507903"/>
                    <a:gd name="connsiteY111" fmla="*/ 4364245 h 4673683"/>
                    <a:gd name="connsiteX112" fmla="*/ 1401636 w 5507903"/>
                    <a:gd name="connsiteY112" fmla="*/ 4431306 h 4673683"/>
                    <a:gd name="connsiteX0" fmla="*/ 1401636 w 5507903"/>
                    <a:gd name="connsiteY0" fmla="*/ 4431306 h 4431360"/>
                    <a:gd name="connsiteX1" fmla="*/ 75451 w 5507903"/>
                    <a:gd name="connsiteY1" fmla="*/ 4415590 h 4431360"/>
                    <a:gd name="connsiteX2" fmla="*/ 183736 w 5507903"/>
                    <a:gd name="connsiteY2" fmla="*/ 4355432 h 4431360"/>
                    <a:gd name="connsiteX3" fmla="*/ 255925 w 5507903"/>
                    <a:gd name="connsiteY3" fmla="*/ 4319337 h 4431360"/>
                    <a:gd name="connsiteX4" fmla="*/ 292020 w 5507903"/>
                    <a:gd name="connsiteY4" fmla="*/ 4307306 h 4431360"/>
                    <a:gd name="connsiteX5" fmla="*/ 352178 w 5507903"/>
                    <a:gd name="connsiteY5" fmla="*/ 4271211 h 4431360"/>
                    <a:gd name="connsiteX6" fmla="*/ 388272 w 5507903"/>
                    <a:gd name="connsiteY6" fmla="*/ 4247148 h 4431360"/>
                    <a:gd name="connsiteX7" fmla="*/ 412336 w 5507903"/>
                    <a:gd name="connsiteY7" fmla="*/ 4223085 h 4431360"/>
                    <a:gd name="connsiteX8" fmla="*/ 448430 w 5507903"/>
                    <a:gd name="connsiteY8" fmla="*/ 4211053 h 4431360"/>
                    <a:gd name="connsiteX9" fmla="*/ 496557 w 5507903"/>
                    <a:gd name="connsiteY9" fmla="*/ 4150895 h 4431360"/>
                    <a:gd name="connsiteX10" fmla="*/ 544683 w 5507903"/>
                    <a:gd name="connsiteY10" fmla="*/ 4102769 h 4431360"/>
                    <a:gd name="connsiteX11" fmla="*/ 604841 w 5507903"/>
                    <a:gd name="connsiteY11" fmla="*/ 4054642 h 4431360"/>
                    <a:gd name="connsiteX12" fmla="*/ 616872 w 5507903"/>
                    <a:gd name="connsiteY12" fmla="*/ 4018548 h 4431360"/>
                    <a:gd name="connsiteX13" fmla="*/ 677030 w 5507903"/>
                    <a:gd name="connsiteY13" fmla="*/ 3982453 h 4431360"/>
                    <a:gd name="connsiteX14" fmla="*/ 689062 w 5507903"/>
                    <a:gd name="connsiteY14" fmla="*/ 3946358 h 4431360"/>
                    <a:gd name="connsiteX15" fmla="*/ 725157 w 5507903"/>
                    <a:gd name="connsiteY15" fmla="*/ 3922295 h 4431360"/>
                    <a:gd name="connsiteX16" fmla="*/ 833441 w 5507903"/>
                    <a:gd name="connsiteY16" fmla="*/ 3838074 h 4431360"/>
                    <a:gd name="connsiteX17" fmla="*/ 905630 w 5507903"/>
                    <a:gd name="connsiteY17" fmla="*/ 3789948 h 4431360"/>
                    <a:gd name="connsiteX18" fmla="*/ 941725 w 5507903"/>
                    <a:gd name="connsiteY18" fmla="*/ 3765885 h 4431360"/>
                    <a:gd name="connsiteX19" fmla="*/ 1025946 w 5507903"/>
                    <a:gd name="connsiteY19" fmla="*/ 3729790 h 4431360"/>
                    <a:gd name="connsiteX20" fmla="*/ 1098136 w 5507903"/>
                    <a:gd name="connsiteY20" fmla="*/ 3705727 h 4431360"/>
                    <a:gd name="connsiteX21" fmla="*/ 1134230 w 5507903"/>
                    <a:gd name="connsiteY21" fmla="*/ 3693695 h 4431360"/>
                    <a:gd name="connsiteX22" fmla="*/ 1326736 w 5507903"/>
                    <a:gd name="connsiteY22" fmla="*/ 3669632 h 4431360"/>
                    <a:gd name="connsiteX23" fmla="*/ 1459083 w 5507903"/>
                    <a:gd name="connsiteY23" fmla="*/ 3645569 h 4431360"/>
                    <a:gd name="connsiteX24" fmla="*/ 1531272 w 5507903"/>
                    <a:gd name="connsiteY24" fmla="*/ 3621506 h 4431360"/>
                    <a:gd name="connsiteX25" fmla="*/ 1567367 w 5507903"/>
                    <a:gd name="connsiteY25" fmla="*/ 3609474 h 4431360"/>
                    <a:gd name="connsiteX26" fmla="*/ 1603462 w 5507903"/>
                    <a:gd name="connsiteY26" fmla="*/ 3597442 h 4431360"/>
                    <a:gd name="connsiteX27" fmla="*/ 1663620 w 5507903"/>
                    <a:gd name="connsiteY27" fmla="*/ 3465095 h 4431360"/>
                    <a:gd name="connsiteX28" fmla="*/ 1687683 w 5507903"/>
                    <a:gd name="connsiteY28" fmla="*/ 3392906 h 4431360"/>
                    <a:gd name="connsiteX29" fmla="*/ 1699715 w 5507903"/>
                    <a:gd name="connsiteY29" fmla="*/ 3332748 h 4431360"/>
                    <a:gd name="connsiteX30" fmla="*/ 1723778 w 5507903"/>
                    <a:gd name="connsiteY30" fmla="*/ 3260558 h 4431360"/>
                    <a:gd name="connsiteX31" fmla="*/ 1735809 w 5507903"/>
                    <a:gd name="connsiteY31" fmla="*/ 3188369 h 4431360"/>
                    <a:gd name="connsiteX32" fmla="*/ 1759872 w 5507903"/>
                    <a:gd name="connsiteY32" fmla="*/ 3104148 h 4431360"/>
                    <a:gd name="connsiteX33" fmla="*/ 1771904 w 5507903"/>
                    <a:gd name="connsiteY33" fmla="*/ 3056021 h 4431360"/>
                    <a:gd name="connsiteX34" fmla="*/ 1795967 w 5507903"/>
                    <a:gd name="connsiteY34" fmla="*/ 2983832 h 4431360"/>
                    <a:gd name="connsiteX35" fmla="*/ 1820030 w 5507903"/>
                    <a:gd name="connsiteY35" fmla="*/ 2947737 h 4431360"/>
                    <a:gd name="connsiteX36" fmla="*/ 1856125 w 5507903"/>
                    <a:gd name="connsiteY36" fmla="*/ 2875548 h 4431360"/>
                    <a:gd name="connsiteX37" fmla="*/ 1892220 w 5507903"/>
                    <a:gd name="connsiteY37" fmla="*/ 2863516 h 4431360"/>
                    <a:gd name="connsiteX38" fmla="*/ 1928315 w 5507903"/>
                    <a:gd name="connsiteY38" fmla="*/ 2827421 h 4431360"/>
                    <a:gd name="connsiteX39" fmla="*/ 2036599 w 5507903"/>
                    <a:gd name="connsiteY39" fmla="*/ 2767264 h 4431360"/>
                    <a:gd name="connsiteX40" fmla="*/ 2120820 w 5507903"/>
                    <a:gd name="connsiteY40" fmla="*/ 2755232 h 4431360"/>
                    <a:gd name="connsiteX41" fmla="*/ 2229104 w 5507903"/>
                    <a:gd name="connsiteY41" fmla="*/ 2695074 h 4431360"/>
                    <a:gd name="connsiteX42" fmla="*/ 2265199 w 5507903"/>
                    <a:gd name="connsiteY42" fmla="*/ 2658979 h 4431360"/>
                    <a:gd name="connsiteX43" fmla="*/ 2313325 w 5507903"/>
                    <a:gd name="connsiteY43" fmla="*/ 2598821 h 4431360"/>
                    <a:gd name="connsiteX44" fmla="*/ 2349420 w 5507903"/>
                    <a:gd name="connsiteY44" fmla="*/ 2574758 h 4431360"/>
                    <a:gd name="connsiteX45" fmla="*/ 2409578 w 5507903"/>
                    <a:gd name="connsiteY45" fmla="*/ 2514600 h 4431360"/>
                    <a:gd name="connsiteX46" fmla="*/ 2505830 w 5507903"/>
                    <a:gd name="connsiteY46" fmla="*/ 2430379 h 4431360"/>
                    <a:gd name="connsiteX47" fmla="*/ 2578020 w 5507903"/>
                    <a:gd name="connsiteY47" fmla="*/ 2406316 h 4431360"/>
                    <a:gd name="connsiteX48" fmla="*/ 2614115 w 5507903"/>
                    <a:gd name="connsiteY48" fmla="*/ 2394285 h 4431360"/>
                    <a:gd name="connsiteX49" fmla="*/ 2650209 w 5507903"/>
                    <a:gd name="connsiteY49" fmla="*/ 2382253 h 4431360"/>
                    <a:gd name="connsiteX50" fmla="*/ 2722399 w 5507903"/>
                    <a:gd name="connsiteY50" fmla="*/ 2370221 h 4431360"/>
                    <a:gd name="connsiteX51" fmla="*/ 2818651 w 5507903"/>
                    <a:gd name="connsiteY51" fmla="*/ 2286000 h 4431360"/>
                    <a:gd name="connsiteX52" fmla="*/ 2842715 w 5507903"/>
                    <a:gd name="connsiteY52" fmla="*/ 2261937 h 4431360"/>
                    <a:gd name="connsiteX53" fmla="*/ 2902872 w 5507903"/>
                    <a:gd name="connsiteY53" fmla="*/ 2213811 h 4431360"/>
                    <a:gd name="connsiteX54" fmla="*/ 2914904 w 5507903"/>
                    <a:gd name="connsiteY54" fmla="*/ 2177716 h 4431360"/>
                    <a:gd name="connsiteX55" fmla="*/ 2987093 w 5507903"/>
                    <a:gd name="connsiteY55" fmla="*/ 2129590 h 4431360"/>
                    <a:gd name="connsiteX56" fmla="*/ 3023188 w 5507903"/>
                    <a:gd name="connsiteY56" fmla="*/ 2105527 h 4431360"/>
                    <a:gd name="connsiteX57" fmla="*/ 3059283 w 5507903"/>
                    <a:gd name="connsiteY57" fmla="*/ 2069432 h 4431360"/>
                    <a:gd name="connsiteX58" fmla="*/ 3131472 w 5507903"/>
                    <a:gd name="connsiteY58" fmla="*/ 2021306 h 4431360"/>
                    <a:gd name="connsiteX59" fmla="*/ 3155536 w 5507903"/>
                    <a:gd name="connsiteY59" fmla="*/ 1997242 h 4431360"/>
                    <a:gd name="connsiteX60" fmla="*/ 3227725 w 5507903"/>
                    <a:gd name="connsiteY60" fmla="*/ 1973179 h 4431360"/>
                    <a:gd name="connsiteX61" fmla="*/ 3263820 w 5507903"/>
                    <a:gd name="connsiteY61" fmla="*/ 1961148 h 4431360"/>
                    <a:gd name="connsiteX62" fmla="*/ 3299915 w 5507903"/>
                    <a:gd name="connsiteY62" fmla="*/ 1949116 h 4431360"/>
                    <a:gd name="connsiteX63" fmla="*/ 3360072 w 5507903"/>
                    <a:gd name="connsiteY63" fmla="*/ 1937085 h 4431360"/>
                    <a:gd name="connsiteX64" fmla="*/ 3432262 w 5507903"/>
                    <a:gd name="connsiteY64" fmla="*/ 1913021 h 4431360"/>
                    <a:gd name="connsiteX65" fmla="*/ 3528515 w 5507903"/>
                    <a:gd name="connsiteY65" fmla="*/ 1888958 h 4431360"/>
                    <a:gd name="connsiteX66" fmla="*/ 3552578 w 5507903"/>
                    <a:gd name="connsiteY66" fmla="*/ 1852864 h 4431360"/>
                    <a:gd name="connsiteX67" fmla="*/ 3576641 w 5507903"/>
                    <a:gd name="connsiteY67" fmla="*/ 1828800 h 4431360"/>
                    <a:gd name="connsiteX68" fmla="*/ 3600704 w 5507903"/>
                    <a:gd name="connsiteY68" fmla="*/ 1744579 h 4431360"/>
                    <a:gd name="connsiteX69" fmla="*/ 3624767 w 5507903"/>
                    <a:gd name="connsiteY69" fmla="*/ 1660358 h 4431360"/>
                    <a:gd name="connsiteX70" fmla="*/ 3636799 w 5507903"/>
                    <a:gd name="connsiteY70" fmla="*/ 1576137 h 4431360"/>
                    <a:gd name="connsiteX71" fmla="*/ 3660862 w 5507903"/>
                    <a:gd name="connsiteY71" fmla="*/ 1528011 h 4431360"/>
                    <a:gd name="connsiteX72" fmla="*/ 3672893 w 5507903"/>
                    <a:gd name="connsiteY72" fmla="*/ 1491916 h 4431360"/>
                    <a:gd name="connsiteX73" fmla="*/ 3696957 w 5507903"/>
                    <a:gd name="connsiteY73" fmla="*/ 1467853 h 4431360"/>
                    <a:gd name="connsiteX74" fmla="*/ 3757115 w 5507903"/>
                    <a:gd name="connsiteY74" fmla="*/ 1407695 h 4431360"/>
                    <a:gd name="connsiteX75" fmla="*/ 3781178 w 5507903"/>
                    <a:gd name="connsiteY75" fmla="*/ 1371600 h 4431360"/>
                    <a:gd name="connsiteX76" fmla="*/ 3817272 w 5507903"/>
                    <a:gd name="connsiteY76" fmla="*/ 1359569 h 4431360"/>
                    <a:gd name="connsiteX77" fmla="*/ 3841336 w 5507903"/>
                    <a:gd name="connsiteY77" fmla="*/ 1335506 h 4431360"/>
                    <a:gd name="connsiteX78" fmla="*/ 3877430 w 5507903"/>
                    <a:gd name="connsiteY78" fmla="*/ 1311442 h 4431360"/>
                    <a:gd name="connsiteX79" fmla="*/ 3961651 w 5507903"/>
                    <a:gd name="connsiteY79" fmla="*/ 1203158 h 4431360"/>
                    <a:gd name="connsiteX80" fmla="*/ 3985715 w 5507903"/>
                    <a:gd name="connsiteY80" fmla="*/ 1179095 h 4431360"/>
                    <a:gd name="connsiteX81" fmla="*/ 4057904 w 5507903"/>
                    <a:gd name="connsiteY81" fmla="*/ 1130969 h 4431360"/>
                    <a:gd name="connsiteX82" fmla="*/ 4130093 w 5507903"/>
                    <a:gd name="connsiteY82" fmla="*/ 1058779 h 4431360"/>
                    <a:gd name="connsiteX83" fmla="*/ 4178220 w 5507903"/>
                    <a:gd name="connsiteY83" fmla="*/ 998621 h 4431360"/>
                    <a:gd name="connsiteX84" fmla="*/ 4190251 w 5507903"/>
                    <a:gd name="connsiteY84" fmla="*/ 962527 h 4431360"/>
                    <a:gd name="connsiteX85" fmla="*/ 4298536 w 5507903"/>
                    <a:gd name="connsiteY85" fmla="*/ 878306 h 4431360"/>
                    <a:gd name="connsiteX86" fmla="*/ 4370725 w 5507903"/>
                    <a:gd name="connsiteY86" fmla="*/ 842211 h 4431360"/>
                    <a:gd name="connsiteX87" fmla="*/ 4466978 w 5507903"/>
                    <a:gd name="connsiteY87" fmla="*/ 830179 h 4431360"/>
                    <a:gd name="connsiteX88" fmla="*/ 4515104 w 5507903"/>
                    <a:gd name="connsiteY88" fmla="*/ 782053 h 4431360"/>
                    <a:gd name="connsiteX89" fmla="*/ 4563230 w 5507903"/>
                    <a:gd name="connsiteY89" fmla="*/ 709864 h 4431360"/>
                    <a:gd name="connsiteX90" fmla="*/ 4587293 w 5507903"/>
                    <a:gd name="connsiteY90" fmla="*/ 673769 h 4431360"/>
                    <a:gd name="connsiteX91" fmla="*/ 4623388 w 5507903"/>
                    <a:gd name="connsiteY91" fmla="*/ 601579 h 4431360"/>
                    <a:gd name="connsiteX92" fmla="*/ 4635420 w 5507903"/>
                    <a:gd name="connsiteY92" fmla="*/ 565485 h 4431360"/>
                    <a:gd name="connsiteX93" fmla="*/ 4659483 w 5507903"/>
                    <a:gd name="connsiteY93" fmla="*/ 529390 h 4431360"/>
                    <a:gd name="connsiteX94" fmla="*/ 4671515 w 5507903"/>
                    <a:gd name="connsiteY94" fmla="*/ 493295 h 4431360"/>
                    <a:gd name="connsiteX95" fmla="*/ 4719641 w 5507903"/>
                    <a:gd name="connsiteY95" fmla="*/ 457200 h 4431360"/>
                    <a:gd name="connsiteX96" fmla="*/ 4755736 w 5507903"/>
                    <a:gd name="connsiteY96" fmla="*/ 409074 h 4431360"/>
                    <a:gd name="connsiteX97" fmla="*/ 4803862 w 5507903"/>
                    <a:gd name="connsiteY97" fmla="*/ 372979 h 4431360"/>
                    <a:gd name="connsiteX98" fmla="*/ 4839957 w 5507903"/>
                    <a:gd name="connsiteY98" fmla="*/ 324853 h 4431360"/>
                    <a:gd name="connsiteX99" fmla="*/ 4888083 w 5507903"/>
                    <a:gd name="connsiteY99" fmla="*/ 288758 h 4431360"/>
                    <a:gd name="connsiteX100" fmla="*/ 4912146 w 5507903"/>
                    <a:gd name="connsiteY100" fmla="*/ 252664 h 4431360"/>
                    <a:gd name="connsiteX101" fmla="*/ 4936209 w 5507903"/>
                    <a:gd name="connsiteY101" fmla="*/ 228600 h 4431360"/>
                    <a:gd name="connsiteX102" fmla="*/ 4948241 w 5507903"/>
                    <a:gd name="connsiteY102" fmla="*/ 192506 h 4431360"/>
                    <a:gd name="connsiteX103" fmla="*/ 5008399 w 5507903"/>
                    <a:gd name="connsiteY103" fmla="*/ 144379 h 4431360"/>
                    <a:gd name="connsiteX104" fmla="*/ 5176841 w 5507903"/>
                    <a:gd name="connsiteY104" fmla="*/ 108285 h 4431360"/>
                    <a:gd name="connsiteX105" fmla="*/ 5212936 w 5507903"/>
                    <a:gd name="connsiteY105" fmla="*/ 96253 h 4431360"/>
                    <a:gd name="connsiteX106" fmla="*/ 5236999 w 5507903"/>
                    <a:gd name="connsiteY106" fmla="*/ 60158 h 4431360"/>
                    <a:gd name="connsiteX107" fmla="*/ 5309188 w 5507903"/>
                    <a:gd name="connsiteY107" fmla="*/ 36095 h 4431360"/>
                    <a:gd name="connsiteX108" fmla="*/ 5381378 w 5507903"/>
                    <a:gd name="connsiteY108" fmla="*/ 12032 h 4431360"/>
                    <a:gd name="connsiteX109" fmla="*/ 5417472 w 5507903"/>
                    <a:gd name="connsiteY109" fmla="*/ 0 h 4431360"/>
                    <a:gd name="connsiteX110" fmla="*/ 5501693 w 5507903"/>
                    <a:gd name="connsiteY110" fmla="*/ 60158 h 4431360"/>
                    <a:gd name="connsiteX111" fmla="*/ 5490340 w 5507903"/>
                    <a:gd name="connsiteY111" fmla="*/ 4364245 h 4431360"/>
                    <a:gd name="connsiteX112" fmla="*/ 1401636 w 5507903"/>
                    <a:gd name="connsiteY112" fmla="*/ 4431306 h 4431360"/>
                    <a:gd name="connsiteX0" fmla="*/ 1401636 w 5507903"/>
                    <a:gd name="connsiteY0" fmla="*/ 4431306 h 4441518"/>
                    <a:gd name="connsiteX1" fmla="*/ 75451 w 5507903"/>
                    <a:gd name="connsiteY1" fmla="*/ 4415590 h 4441518"/>
                    <a:gd name="connsiteX2" fmla="*/ 183736 w 5507903"/>
                    <a:gd name="connsiteY2" fmla="*/ 4355432 h 4441518"/>
                    <a:gd name="connsiteX3" fmla="*/ 255925 w 5507903"/>
                    <a:gd name="connsiteY3" fmla="*/ 4319337 h 4441518"/>
                    <a:gd name="connsiteX4" fmla="*/ 292020 w 5507903"/>
                    <a:gd name="connsiteY4" fmla="*/ 4307306 h 4441518"/>
                    <a:gd name="connsiteX5" fmla="*/ 352178 w 5507903"/>
                    <a:gd name="connsiteY5" fmla="*/ 4271211 h 4441518"/>
                    <a:gd name="connsiteX6" fmla="*/ 388272 w 5507903"/>
                    <a:gd name="connsiteY6" fmla="*/ 4247148 h 4441518"/>
                    <a:gd name="connsiteX7" fmla="*/ 412336 w 5507903"/>
                    <a:gd name="connsiteY7" fmla="*/ 4223085 h 4441518"/>
                    <a:gd name="connsiteX8" fmla="*/ 448430 w 5507903"/>
                    <a:gd name="connsiteY8" fmla="*/ 4211053 h 4441518"/>
                    <a:gd name="connsiteX9" fmla="*/ 496557 w 5507903"/>
                    <a:gd name="connsiteY9" fmla="*/ 4150895 h 4441518"/>
                    <a:gd name="connsiteX10" fmla="*/ 544683 w 5507903"/>
                    <a:gd name="connsiteY10" fmla="*/ 4102769 h 4441518"/>
                    <a:gd name="connsiteX11" fmla="*/ 604841 w 5507903"/>
                    <a:gd name="connsiteY11" fmla="*/ 4054642 h 4441518"/>
                    <a:gd name="connsiteX12" fmla="*/ 616872 w 5507903"/>
                    <a:gd name="connsiteY12" fmla="*/ 4018548 h 4441518"/>
                    <a:gd name="connsiteX13" fmla="*/ 677030 w 5507903"/>
                    <a:gd name="connsiteY13" fmla="*/ 3982453 h 4441518"/>
                    <a:gd name="connsiteX14" fmla="*/ 689062 w 5507903"/>
                    <a:gd name="connsiteY14" fmla="*/ 3946358 h 4441518"/>
                    <a:gd name="connsiteX15" fmla="*/ 725157 w 5507903"/>
                    <a:gd name="connsiteY15" fmla="*/ 3922295 h 4441518"/>
                    <a:gd name="connsiteX16" fmla="*/ 833441 w 5507903"/>
                    <a:gd name="connsiteY16" fmla="*/ 3838074 h 4441518"/>
                    <a:gd name="connsiteX17" fmla="*/ 905630 w 5507903"/>
                    <a:gd name="connsiteY17" fmla="*/ 3789948 h 4441518"/>
                    <a:gd name="connsiteX18" fmla="*/ 941725 w 5507903"/>
                    <a:gd name="connsiteY18" fmla="*/ 3765885 h 4441518"/>
                    <a:gd name="connsiteX19" fmla="*/ 1025946 w 5507903"/>
                    <a:gd name="connsiteY19" fmla="*/ 3729790 h 4441518"/>
                    <a:gd name="connsiteX20" fmla="*/ 1098136 w 5507903"/>
                    <a:gd name="connsiteY20" fmla="*/ 3705727 h 4441518"/>
                    <a:gd name="connsiteX21" fmla="*/ 1134230 w 5507903"/>
                    <a:gd name="connsiteY21" fmla="*/ 3693695 h 4441518"/>
                    <a:gd name="connsiteX22" fmla="*/ 1326736 w 5507903"/>
                    <a:gd name="connsiteY22" fmla="*/ 3669632 h 4441518"/>
                    <a:gd name="connsiteX23" fmla="*/ 1459083 w 5507903"/>
                    <a:gd name="connsiteY23" fmla="*/ 3645569 h 4441518"/>
                    <a:gd name="connsiteX24" fmla="*/ 1531272 w 5507903"/>
                    <a:gd name="connsiteY24" fmla="*/ 3621506 h 4441518"/>
                    <a:gd name="connsiteX25" fmla="*/ 1567367 w 5507903"/>
                    <a:gd name="connsiteY25" fmla="*/ 3609474 h 4441518"/>
                    <a:gd name="connsiteX26" fmla="*/ 1603462 w 5507903"/>
                    <a:gd name="connsiteY26" fmla="*/ 3597442 h 4441518"/>
                    <a:gd name="connsiteX27" fmla="*/ 1663620 w 5507903"/>
                    <a:gd name="connsiteY27" fmla="*/ 3465095 h 4441518"/>
                    <a:gd name="connsiteX28" fmla="*/ 1687683 w 5507903"/>
                    <a:gd name="connsiteY28" fmla="*/ 3392906 h 4441518"/>
                    <a:gd name="connsiteX29" fmla="*/ 1699715 w 5507903"/>
                    <a:gd name="connsiteY29" fmla="*/ 3332748 h 4441518"/>
                    <a:gd name="connsiteX30" fmla="*/ 1723778 w 5507903"/>
                    <a:gd name="connsiteY30" fmla="*/ 3260558 h 4441518"/>
                    <a:gd name="connsiteX31" fmla="*/ 1735809 w 5507903"/>
                    <a:gd name="connsiteY31" fmla="*/ 3188369 h 4441518"/>
                    <a:gd name="connsiteX32" fmla="*/ 1759872 w 5507903"/>
                    <a:gd name="connsiteY32" fmla="*/ 3104148 h 4441518"/>
                    <a:gd name="connsiteX33" fmla="*/ 1771904 w 5507903"/>
                    <a:gd name="connsiteY33" fmla="*/ 3056021 h 4441518"/>
                    <a:gd name="connsiteX34" fmla="*/ 1795967 w 5507903"/>
                    <a:gd name="connsiteY34" fmla="*/ 2983832 h 4441518"/>
                    <a:gd name="connsiteX35" fmla="*/ 1820030 w 5507903"/>
                    <a:gd name="connsiteY35" fmla="*/ 2947737 h 4441518"/>
                    <a:gd name="connsiteX36" fmla="*/ 1856125 w 5507903"/>
                    <a:gd name="connsiteY36" fmla="*/ 2875548 h 4441518"/>
                    <a:gd name="connsiteX37" fmla="*/ 1892220 w 5507903"/>
                    <a:gd name="connsiteY37" fmla="*/ 2863516 h 4441518"/>
                    <a:gd name="connsiteX38" fmla="*/ 1928315 w 5507903"/>
                    <a:gd name="connsiteY38" fmla="*/ 2827421 h 4441518"/>
                    <a:gd name="connsiteX39" fmla="*/ 2036599 w 5507903"/>
                    <a:gd name="connsiteY39" fmla="*/ 2767264 h 4441518"/>
                    <a:gd name="connsiteX40" fmla="*/ 2120820 w 5507903"/>
                    <a:gd name="connsiteY40" fmla="*/ 2755232 h 4441518"/>
                    <a:gd name="connsiteX41" fmla="*/ 2229104 w 5507903"/>
                    <a:gd name="connsiteY41" fmla="*/ 2695074 h 4441518"/>
                    <a:gd name="connsiteX42" fmla="*/ 2265199 w 5507903"/>
                    <a:gd name="connsiteY42" fmla="*/ 2658979 h 4441518"/>
                    <a:gd name="connsiteX43" fmla="*/ 2313325 w 5507903"/>
                    <a:gd name="connsiteY43" fmla="*/ 2598821 h 4441518"/>
                    <a:gd name="connsiteX44" fmla="*/ 2349420 w 5507903"/>
                    <a:gd name="connsiteY44" fmla="*/ 2574758 h 4441518"/>
                    <a:gd name="connsiteX45" fmla="*/ 2409578 w 5507903"/>
                    <a:gd name="connsiteY45" fmla="*/ 2514600 h 4441518"/>
                    <a:gd name="connsiteX46" fmla="*/ 2505830 w 5507903"/>
                    <a:gd name="connsiteY46" fmla="*/ 2430379 h 4441518"/>
                    <a:gd name="connsiteX47" fmla="*/ 2578020 w 5507903"/>
                    <a:gd name="connsiteY47" fmla="*/ 2406316 h 4441518"/>
                    <a:gd name="connsiteX48" fmla="*/ 2614115 w 5507903"/>
                    <a:gd name="connsiteY48" fmla="*/ 2394285 h 4441518"/>
                    <a:gd name="connsiteX49" fmla="*/ 2650209 w 5507903"/>
                    <a:gd name="connsiteY49" fmla="*/ 2382253 h 4441518"/>
                    <a:gd name="connsiteX50" fmla="*/ 2722399 w 5507903"/>
                    <a:gd name="connsiteY50" fmla="*/ 2370221 h 4441518"/>
                    <a:gd name="connsiteX51" fmla="*/ 2818651 w 5507903"/>
                    <a:gd name="connsiteY51" fmla="*/ 2286000 h 4441518"/>
                    <a:gd name="connsiteX52" fmla="*/ 2842715 w 5507903"/>
                    <a:gd name="connsiteY52" fmla="*/ 2261937 h 4441518"/>
                    <a:gd name="connsiteX53" fmla="*/ 2902872 w 5507903"/>
                    <a:gd name="connsiteY53" fmla="*/ 2213811 h 4441518"/>
                    <a:gd name="connsiteX54" fmla="*/ 2914904 w 5507903"/>
                    <a:gd name="connsiteY54" fmla="*/ 2177716 h 4441518"/>
                    <a:gd name="connsiteX55" fmla="*/ 2987093 w 5507903"/>
                    <a:gd name="connsiteY55" fmla="*/ 2129590 h 4441518"/>
                    <a:gd name="connsiteX56" fmla="*/ 3023188 w 5507903"/>
                    <a:gd name="connsiteY56" fmla="*/ 2105527 h 4441518"/>
                    <a:gd name="connsiteX57" fmla="*/ 3059283 w 5507903"/>
                    <a:gd name="connsiteY57" fmla="*/ 2069432 h 4441518"/>
                    <a:gd name="connsiteX58" fmla="*/ 3131472 w 5507903"/>
                    <a:gd name="connsiteY58" fmla="*/ 2021306 h 4441518"/>
                    <a:gd name="connsiteX59" fmla="*/ 3155536 w 5507903"/>
                    <a:gd name="connsiteY59" fmla="*/ 1997242 h 4441518"/>
                    <a:gd name="connsiteX60" fmla="*/ 3227725 w 5507903"/>
                    <a:gd name="connsiteY60" fmla="*/ 1973179 h 4441518"/>
                    <a:gd name="connsiteX61" fmla="*/ 3263820 w 5507903"/>
                    <a:gd name="connsiteY61" fmla="*/ 1961148 h 4441518"/>
                    <a:gd name="connsiteX62" fmla="*/ 3299915 w 5507903"/>
                    <a:gd name="connsiteY62" fmla="*/ 1949116 h 4441518"/>
                    <a:gd name="connsiteX63" fmla="*/ 3360072 w 5507903"/>
                    <a:gd name="connsiteY63" fmla="*/ 1937085 h 4441518"/>
                    <a:gd name="connsiteX64" fmla="*/ 3432262 w 5507903"/>
                    <a:gd name="connsiteY64" fmla="*/ 1913021 h 4441518"/>
                    <a:gd name="connsiteX65" fmla="*/ 3528515 w 5507903"/>
                    <a:gd name="connsiteY65" fmla="*/ 1888958 h 4441518"/>
                    <a:gd name="connsiteX66" fmla="*/ 3552578 w 5507903"/>
                    <a:gd name="connsiteY66" fmla="*/ 1852864 h 4441518"/>
                    <a:gd name="connsiteX67" fmla="*/ 3576641 w 5507903"/>
                    <a:gd name="connsiteY67" fmla="*/ 1828800 h 4441518"/>
                    <a:gd name="connsiteX68" fmla="*/ 3600704 w 5507903"/>
                    <a:gd name="connsiteY68" fmla="*/ 1744579 h 4441518"/>
                    <a:gd name="connsiteX69" fmla="*/ 3624767 w 5507903"/>
                    <a:gd name="connsiteY69" fmla="*/ 1660358 h 4441518"/>
                    <a:gd name="connsiteX70" fmla="*/ 3636799 w 5507903"/>
                    <a:gd name="connsiteY70" fmla="*/ 1576137 h 4441518"/>
                    <a:gd name="connsiteX71" fmla="*/ 3660862 w 5507903"/>
                    <a:gd name="connsiteY71" fmla="*/ 1528011 h 4441518"/>
                    <a:gd name="connsiteX72" fmla="*/ 3672893 w 5507903"/>
                    <a:gd name="connsiteY72" fmla="*/ 1491916 h 4441518"/>
                    <a:gd name="connsiteX73" fmla="*/ 3696957 w 5507903"/>
                    <a:gd name="connsiteY73" fmla="*/ 1467853 h 4441518"/>
                    <a:gd name="connsiteX74" fmla="*/ 3757115 w 5507903"/>
                    <a:gd name="connsiteY74" fmla="*/ 1407695 h 4441518"/>
                    <a:gd name="connsiteX75" fmla="*/ 3781178 w 5507903"/>
                    <a:gd name="connsiteY75" fmla="*/ 1371600 h 4441518"/>
                    <a:gd name="connsiteX76" fmla="*/ 3817272 w 5507903"/>
                    <a:gd name="connsiteY76" fmla="*/ 1359569 h 4441518"/>
                    <a:gd name="connsiteX77" fmla="*/ 3841336 w 5507903"/>
                    <a:gd name="connsiteY77" fmla="*/ 1335506 h 4441518"/>
                    <a:gd name="connsiteX78" fmla="*/ 3877430 w 5507903"/>
                    <a:gd name="connsiteY78" fmla="*/ 1311442 h 4441518"/>
                    <a:gd name="connsiteX79" fmla="*/ 3961651 w 5507903"/>
                    <a:gd name="connsiteY79" fmla="*/ 1203158 h 4441518"/>
                    <a:gd name="connsiteX80" fmla="*/ 3985715 w 5507903"/>
                    <a:gd name="connsiteY80" fmla="*/ 1179095 h 4441518"/>
                    <a:gd name="connsiteX81" fmla="*/ 4057904 w 5507903"/>
                    <a:gd name="connsiteY81" fmla="*/ 1130969 h 4441518"/>
                    <a:gd name="connsiteX82" fmla="*/ 4130093 w 5507903"/>
                    <a:gd name="connsiteY82" fmla="*/ 1058779 h 4441518"/>
                    <a:gd name="connsiteX83" fmla="*/ 4178220 w 5507903"/>
                    <a:gd name="connsiteY83" fmla="*/ 998621 h 4441518"/>
                    <a:gd name="connsiteX84" fmla="*/ 4190251 w 5507903"/>
                    <a:gd name="connsiteY84" fmla="*/ 962527 h 4441518"/>
                    <a:gd name="connsiteX85" fmla="*/ 4298536 w 5507903"/>
                    <a:gd name="connsiteY85" fmla="*/ 878306 h 4441518"/>
                    <a:gd name="connsiteX86" fmla="*/ 4370725 w 5507903"/>
                    <a:gd name="connsiteY86" fmla="*/ 842211 h 4441518"/>
                    <a:gd name="connsiteX87" fmla="*/ 4466978 w 5507903"/>
                    <a:gd name="connsiteY87" fmla="*/ 830179 h 4441518"/>
                    <a:gd name="connsiteX88" fmla="*/ 4515104 w 5507903"/>
                    <a:gd name="connsiteY88" fmla="*/ 782053 h 4441518"/>
                    <a:gd name="connsiteX89" fmla="*/ 4563230 w 5507903"/>
                    <a:gd name="connsiteY89" fmla="*/ 709864 h 4441518"/>
                    <a:gd name="connsiteX90" fmla="*/ 4587293 w 5507903"/>
                    <a:gd name="connsiteY90" fmla="*/ 673769 h 4441518"/>
                    <a:gd name="connsiteX91" fmla="*/ 4623388 w 5507903"/>
                    <a:gd name="connsiteY91" fmla="*/ 601579 h 4441518"/>
                    <a:gd name="connsiteX92" fmla="*/ 4635420 w 5507903"/>
                    <a:gd name="connsiteY92" fmla="*/ 565485 h 4441518"/>
                    <a:gd name="connsiteX93" fmla="*/ 4659483 w 5507903"/>
                    <a:gd name="connsiteY93" fmla="*/ 529390 h 4441518"/>
                    <a:gd name="connsiteX94" fmla="*/ 4671515 w 5507903"/>
                    <a:gd name="connsiteY94" fmla="*/ 493295 h 4441518"/>
                    <a:gd name="connsiteX95" fmla="*/ 4719641 w 5507903"/>
                    <a:gd name="connsiteY95" fmla="*/ 457200 h 4441518"/>
                    <a:gd name="connsiteX96" fmla="*/ 4755736 w 5507903"/>
                    <a:gd name="connsiteY96" fmla="*/ 409074 h 4441518"/>
                    <a:gd name="connsiteX97" fmla="*/ 4803862 w 5507903"/>
                    <a:gd name="connsiteY97" fmla="*/ 372979 h 4441518"/>
                    <a:gd name="connsiteX98" fmla="*/ 4839957 w 5507903"/>
                    <a:gd name="connsiteY98" fmla="*/ 324853 h 4441518"/>
                    <a:gd name="connsiteX99" fmla="*/ 4888083 w 5507903"/>
                    <a:gd name="connsiteY99" fmla="*/ 288758 h 4441518"/>
                    <a:gd name="connsiteX100" fmla="*/ 4912146 w 5507903"/>
                    <a:gd name="connsiteY100" fmla="*/ 252664 h 4441518"/>
                    <a:gd name="connsiteX101" fmla="*/ 4936209 w 5507903"/>
                    <a:gd name="connsiteY101" fmla="*/ 228600 h 4441518"/>
                    <a:gd name="connsiteX102" fmla="*/ 4948241 w 5507903"/>
                    <a:gd name="connsiteY102" fmla="*/ 192506 h 4441518"/>
                    <a:gd name="connsiteX103" fmla="*/ 5008399 w 5507903"/>
                    <a:gd name="connsiteY103" fmla="*/ 144379 h 4441518"/>
                    <a:gd name="connsiteX104" fmla="*/ 5176841 w 5507903"/>
                    <a:gd name="connsiteY104" fmla="*/ 108285 h 4441518"/>
                    <a:gd name="connsiteX105" fmla="*/ 5212936 w 5507903"/>
                    <a:gd name="connsiteY105" fmla="*/ 96253 h 4441518"/>
                    <a:gd name="connsiteX106" fmla="*/ 5236999 w 5507903"/>
                    <a:gd name="connsiteY106" fmla="*/ 60158 h 4441518"/>
                    <a:gd name="connsiteX107" fmla="*/ 5309188 w 5507903"/>
                    <a:gd name="connsiteY107" fmla="*/ 36095 h 4441518"/>
                    <a:gd name="connsiteX108" fmla="*/ 5381378 w 5507903"/>
                    <a:gd name="connsiteY108" fmla="*/ 12032 h 4441518"/>
                    <a:gd name="connsiteX109" fmla="*/ 5417472 w 5507903"/>
                    <a:gd name="connsiteY109" fmla="*/ 0 h 4441518"/>
                    <a:gd name="connsiteX110" fmla="*/ 5501693 w 5507903"/>
                    <a:gd name="connsiteY110" fmla="*/ 60158 h 4441518"/>
                    <a:gd name="connsiteX111" fmla="*/ 5490340 w 5507903"/>
                    <a:gd name="connsiteY111" fmla="*/ 4441518 h 4441518"/>
                    <a:gd name="connsiteX112" fmla="*/ 1401636 w 5507903"/>
                    <a:gd name="connsiteY112" fmla="*/ 4431306 h 4441518"/>
                    <a:gd name="connsiteX0" fmla="*/ 1421470 w 5527737"/>
                    <a:gd name="connsiteY0" fmla="*/ 4431306 h 4441518"/>
                    <a:gd name="connsiteX1" fmla="*/ 69528 w 5527737"/>
                    <a:gd name="connsiteY1" fmla="*/ 4441348 h 4441518"/>
                    <a:gd name="connsiteX2" fmla="*/ 203570 w 5527737"/>
                    <a:gd name="connsiteY2" fmla="*/ 4355432 h 4441518"/>
                    <a:gd name="connsiteX3" fmla="*/ 275759 w 5527737"/>
                    <a:gd name="connsiteY3" fmla="*/ 4319337 h 4441518"/>
                    <a:gd name="connsiteX4" fmla="*/ 311854 w 5527737"/>
                    <a:gd name="connsiteY4" fmla="*/ 4307306 h 4441518"/>
                    <a:gd name="connsiteX5" fmla="*/ 372012 w 5527737"/>
                    <a:gd name="connsiteY5" fmla="*/ 4271211 h 4441518"/>
                    <a:gd name="connsiteX6" fmla="*/ 408106 w 5527737"/>
                    <a:gd name="connsiteY6" fmla="*/ 4247148 h 4441518"/>
                    <a:gd name="connsiteX7" fmla="*/ 432170 w 5527737"/>
                    <a:gd name="connsiteY7" fmla="*/ 4223085 h 4441518"/>
                    <a:gd name="connsiteX8" fmla="*/ 468264 w 5527737"/>
                    <a:gd name="connsiteY8" fmla="*/ 4211053 h 4441518"/>
                    <a:gd name="connsiteX9" fmla="*/ 516391 w 5527737"/>
                    <a:gd name="connsiteY9" fmla="*/ 4150895 h 4441518"/>
                    <a:gd name="connsiteX10" fmla="*/ 564517 w 5527737"/>
                    <a:gd name="connsiteY10" fmla="*/ 4102769 h 4441518"/>
                    <a:gd name="connsiteX11" fmla="*/ 624675 w 5527737"/>
                    <a:gd name="connsiteY11" fmla="*/ 4054642 h 4441518"/>
                    <a:gd name="connsiteX12" fmla="*/ 636706 w 5527737"/>
                    <a:gd name="connsiteY12" fmla="*/ 4018548 h 4441518"/>
                    <a:gd name="connsiteX13" fmla="*/ 696864 w 5527737"/>
                    <a:gd name="connsiteY13" fmla="*/ 3982453 h 4441518"/>
                    <a:gd name="connsiteX14" fmla="*/ 708896 w 5527737"/>
                    <a:gd name="connsiteY14" fmla="*/ 3946358 h 4441518"/>
                    <a:gd name="connsiteX15" fmla="*/ 744991 w 5527737"/>
                    <a:gd name="connsiteY15" fmla="*/ 3922295 h 4441518"/>
                    <a:gd name="connsiteX16" fmla="*/ 853275 w 5527737"/>
                    <a:gd name="connsiteY16" fmla="*/ 3838074 h 4441518"/>
                    <a:gd name="connsiteX17" fmla="*/ 925464 w 5527737"/>
                    <a:gd name="connsiteY17" fmla="*/ 3789948 h 4441518"/>
                    <a:gd name="connsiteX18" fmla="*/ 961559 w 5527737"/>
                    <a:gd name="connsiteY18" fmla="*/ 3765885 h 4441518"/>
                    <a:gd name="connsiteX19" fmla="*/ 1045780 w 5527737"/>
                    <a:gd name="connsiteY19" fmla="*/ 3729790 h 4441518"/>
                    <a:gd name="connsiteX20" fmla="*/ 1117970 w 5527737"/>
                    <a:gd name="connsiteY20" fmla="*/ 3705727 h 4441518"/>
                    <a:gd name="connsiteX21" fmla="*/ 1154064 w 5527737"/>
                    <a:gd name="connsiteY21" fmla="*/ 3693695 h 4441518"/>
                    <a:gd name="connsiteX22" fmla="*/ 1346570 w 5527737"/>
                    <a:gd name="connsiteY22" fmla="*/ 3669632 h 4441518"/>
                    <a:gd name="connsiteX23" fmla="*/ 1478917 w 5527737"/>
                    <a:gd name="connsiteY23" fmla="*/ 3645569 h 4441518"/>
                    <a:gd name="connsiteX24" fmla="*/ 1551106 w 5527737"/>
                    <a:gd name="connsiteY24" fmla="*/ 3621506 h 4441518"/>
                    <a:gd name="connsiteX25" fmla="*/ 1587201 w 5527737"/>
                    <a:gd name="connsiteY25" fmla="*/ 3609474 h 4441518"/>
                    <a:gd name="connsiteX26" fmla="*/ 1623296 w 5527737"/>
                    <a:gd name="connsiteY26" fmla="*/ 3597442 h 4441518"/>
                    <a:gd name="connsiteX27" fmla="*/ 1683454 w 5527737"/>
                    <a:gd name="connsiteY27" fmla="*/ 3465095 h 4441518"/>
                    <a:gd name="connsiteX28" fmla="*/ 1707517 w 5527737"/>
                    <a:gd name="connsiteY28" fmla="*/ 3392906 h 4441518"/>
                    <a:gd name="connsiteX29" fmla="*/ 1719549 w 5527737"/>
                    <a:gd name="connsiteY29" fmla="*/ 3332748 h 4441518"/>
                    <a:gd name="connsiteX30" fmla="*/ 1743612 w 5527737"/>
                    <a:gd name="connsiteY30" fmla="*/ 3260558 h 4441518"/>
                    <a:gd name="connsiteX31" fmla="*/ 1755643 w 5527737"/>
                    <a:gd name="connsiteY31" fmla="*/ 3188369 h 4441518"/>
                    <a:gd name="connsiteX32" fmla="*/ 1779706 w 5527737"/>
                    <a:gd name="connsiteY32" fmla="*/ 3104148 h 4441518"/>
                    <a:gd name="connsiteX33" fmla="*/ 1791738 w 5527737"/>
                    <a:gd name="connsiteY33" fmla="*/ 3056021 h 4441518"/>
                    <a:gd name="connsiteX34" fmla="*/ 1815801 w 5527737"/>
                    <a:gd name="connsiteY34" fmla="*/ 2983832 h 4441518"/>
                    <a:gd name="connsiteX35" fmla="*/ 1839864 w 5527737"/>
                    <a:gd name="connsiteY35" fmla="*/ 2947737 h 4441518"/>
                    <a:gd name="connsiteX36" fmla="*/ 1875959 w 5527737"/>
                    <a:gd name="connsiteY36" fmla="*/ 2875548 h 4441518"/>
                    <a:gd name="connsiteX37" fmla="*/ 1912054 w 5527737"/>
                    <a:gd name="connsiteY37" fmla="*/ 2863516 h 4441518"/>
                    <a:gd name="connsiteX38" fmla="*/ 1948149 w 5527737"/>
                    <a:gd name="connsiteY38" fmla="*/ 2827421 h 4441518"/>
                    <a:gd name="connsiteX39" fmla="*/ 2056433 w 5527737"/>
                    <a:gd name="connsiteY39" fmla="*/ 2767264 h 4441518"/>
                    <a:gd name="connsiteX40" fmla="*/ 2140654 w 5527737"/>
                    <a:gd name="connsiteY40" fmla="*/ 2755232 h 4441518"/>
                    <a:gd name="connsiteX41" fmla="*/ 2248938 w 5527737"/>
                    <a:gd name="connsiteY41" fmla="*/ 2695074 h 4441518"/>
                    <a:gd name="connsiteX42" fmla="*/ 2285033 w 5527737"/>
                    <a:gd name="connsiteY42" fmla="*/ 2658979 h 4441518"/>
                    <a:gd name="connsiteX43" fmla="*/ 2333159 w 5527737"/>
                    <a:gd name="connsiteY43" fmla="*/ 2598821 h 4441518"/>
                    <a:gd name="connsiteX44" fmla="*/ 2369254 w 5527737"/>
                    <a:gd name="connsiteY44" fmla="*/ 2574758 h 4441518"/>
                    <a:gd name="connsiteX45" fmla="*/ 2429412 w 5527737"/>
                    <a:gd name="connsiteY45" fmla="*/ 2514600 h 4441518"/>
                    <a:gd name="connsiteX46" fmla="*/ 2525664 w 5527737"/>
                    <a:gd name="connsiteY46" fmla="*/ 2430379 h 4441518"/>
                    <a:gd name="connsiteX47" fmla="*/ 2597854 w 5527737"/>
                    <a:gd name="connsiteY47" fmla="*/ 2406316 h 4441518"/>
                    <a:gd name="connsiteX48" fmla="*/ 2633949 w 5527737"/>
                    <a:gd name="connsiteY48" fmla="*/ 2394285 h 4441518"/>
                    <a:gd name="connsiteX49" fmla="*/ 2670043 w 5527737"/>
                    <a:gd name="connsiteY49" fmla="*/ 2382253 h 4441518"/>
                    <a:gd name="connsiteX50" fmla="*/ 2742233 w 5527737"/>
                    <a:gd name="connsiteY50" fmla="*/ 2370221 h 4441518"/>
                    <a:gd name="connsiteX51" fmla="*/ 2838485 w 5527737"/>
                    <a:gd name="connsiteY51" fmla="*/ 2286000 h 4441518"/>
                    <a:gd name="connsiteX52" fmla="*/ 2862549 w 5527737"/>
                    <a:gd name="connsiteY52" fmla="*/ 2261937 h 4441518"/>
                    <a:gd name="connsiteX53" fmla="*/ 2922706 w 5527737"/>
                    <a:gd name="connsiteY53" fmla="*/ 2213811 h 4441518"/>
                    <a:gd name="connsiteX54" fmla="*/ 2934738 w 5527737"/>
                    <a:gd name="connsiteY54" fmla="*/ 2177716 h 4441518"/>
                    <a:gd name="connsiteX55" fmla="*/ 3006927 w 5527737"/>
                    <a:gd name="connsiteY55" fmla="*/ 2129590 h 4441518"/>
                    <a:gd name="connsiteX56" fmla="*/ 3043022 w 5527737"/>
                    <a:gd name="connsiteY56" fmla="*/ 2105527 h 4441518"/>
                    <a:gd name="connsiteX57" fmla="*/ 3079117 w 5527737"/>
                    <a:gd name="connsiteY57" fmla="*/ 2069432 h 4441518"/>
                    <a:gd name="connsiteX58" fmla="*/ 3151306 w 5527737"/>
                    <a:gd name="connsiteY58" fmla="*/ 2021306 h 4441518"/>
                    <a:gd name="connsiteX59" fmla="*/ 3175370 w 5527737"/>
                    <a:gd name="connsiteY59" fmla="*/ 1997242 h 4441518"/>
                    <a:gd name="connsiteX60" fmla="*/ 3247559 w 5527737"/>
                    <a:gd name="connsiteY60" fmla="*/ 1973179 h 4441518"/>
                    <a:gd name="connsiteX61" fmla="*/ 3283654 w 5527737"/>
                    <a:gd name="connsiteY61" fmla="*/ 1961148 h 4441518"/>
                    <a:gd name="connsiteX62" fmla="*/ 3319749 w 5527737"/>
                    <a:gd name="connsiteY62" fmla="*/ 1949116 h 4441518"/>
                    <a:gd name="connsiteX63" fmla="*/ 3379906 w 5527737"/>
                    <a:gd name="connsiteY63" fmla="*/ 1937085 h 4441518"/>
                    <a:gd name="connsiteX64" fmla="*/ 3452096 w 5527737"/>
                    <a:gd name="connsiteY64" fmla="*/ 1913021 h 4441518"/>
                    <a:gd name="connsiteX65" fmla="*/ 3548349 w 5527737"/>
                    <a:gd name="connsiteY65" fmla="*/ 1888958 h 4441518"/>
                    <a:gd name="connsiteX66" fmla="*/ 3572412 w 5527737"/>
                    <a:gd name="connsiteY66" fmla="*/ 1852864 h 4441518"/>
                    <a:gd name="connsiteX67" fmla="*/ 3596475 w 5527737"/>
                    <a:gd name="connsiteY67" fmla="*/ 1828800 h 4441518"/>
                    <a:gd name="connsiteX68" fmla="*/ 3620538 w 5527737"/>
                    <a:gd name="connsiteY68" fmla="*/ 1744579 h 4441518"/>
                    <a:gd name="connsiteX69" fmla="*/ 3644601 w 5527737"/>
                    <a:gd name="connsiteY69" fmla="*/ 1660358 h 4441518"/>
                    <a:gd name="connsiteX70" fmla="*/ 3656633 w 5527737"/>
                    <a:gd name="connsiteY70" fmla="*/ 1576137 h 4441518"/>
                    <a:gd name="connsiteX71" fmla="*/ 3680696 w 5527737"/>
                    <a:gd name="connsiteY71" fmla="*/ 1528011 h 4441518"/>
                    <a:gd name="connsiteX72" fmla="*/ 3692727 w 5527737"/>
                    <a:gd name="connsiteY72" fmla="*/ 1491916 h 4441518"/>
                    <a:gd name="connsiteX73" fmla="*/ 3716791 w 5527737"/>
                    <a:gd name="connsiteY73" fmla="*/ 1467853 h 4441518"/>
                    <a:gd name="connsiteX74" fmla="*/ 3776949 w 5527737"/>
                    <a:gd name="connsiteY74" fmla="*/ 1407695 h 4441518"/>
                    <a:gd name="connsiteX75" fmla="*/ 3801012 w 5527737"/>
                    <a:gd name="connsiteY75" fmla="*/ 1371600 h 4441518"/>
                    <a:gd name="connsiteX76" fmla="*/ 3837106 w 5527737"/>
                    <a:gd name="connsiteY76" fmla="*/ 1359569 h 4441518"/>
                    <a:gd name="connsiteX77" fmla="*/ 3861170 w 5527737"/>
                    <a:gd name="connsiteY77" fmla="*/ 1335506 h 4441518"/>
                    <a:gd name="connsiteX78" fmla="*/ 3897264 w 5527737"/>
                    <a:gd name="connsiteY78" fmla="*/ 1311442 h 4441518"/>
                    <a:gd name="connsiteX79" fmla="*/ 3981485 w 5527737"/>
                    <a:gd name="connsiteY79" fmla="*/ 1203158 h 4441518"/>
                    <a:gd name="connsiteX80" fmla="*/ 4005549 w 5527737"/>
                    <a:gd name="connsiteY80" fmla="*/ 1179095 h 4441518"/>
                    <a:gd name="connsiteX81" fmla="*/ 4077738 w 5527737"/>
                    <a:gd name="connsiteY81" fmla="*/ 1130969 h 4441518"/>
                    <a:gd name="connsiteX82" fmla="*/ 4149927 w 5527737"/>
                    <a:gd name="connsiteY82" fmla="*/ 1058779 h 4441518"/>
                    <a:gd name="connsiteX83" fmla="*/ 4198054 w 5527737"/>
                    <a:gd name="connsiteY83" fmla="*/ 998621 h 4441518"/>
                    <a:gd name="connsiteX84" fmla="*/ 4210085 w 5527737"/>
                    <a:gd name="connsiteY84" fmla="*/ 962527 h 4441518"/>
                    <a:gd name="connsiteX85" fmla="*/ 4318370 w 5527737"/>
                    <a:gd name="connsiteY85" fmla="*/ 878306 h 4441518"/>
                    <a:gd name="connsiteX86" fmla="*/ 4390559 w 5527737"/>
                    <a:gd name="connsiteY86" fmla="*/ 842211 h 4441518"/>
                    <a:gd name="connsiteX87" fmla="*/ 4486812 w 5527737"/>
                    <a:gd name="connsiteY87" fmla="*/ 830179 h 4441518"/>
                    <a:gd name="connsiteX88" fmla="*/ 4534938 w 5527737"/>
                    <a:gd name="connsiteY88" fmla="*/ 782053 h 4441518"/>
                    <a:gd name="connsiteX89" fmla="*/ 4583064 w 5527737"/>
                    <a:gd name="connsiteY89" fmla="*/ 709864 h 4441518"/>
                    <a:gd name="connsiteX90" fmla="*/ 4607127 w 5527737"/>
                    <a:gd name="connsiteY90" fmla="*/ 673769 h 4441518"/>
                    <a:gd name="connsiteX91" fmla="*/ 4643222 w 5527737"/>
                    <a:gd name="connsiteY91" fmla="*/ 601579 h 4441518"/>
                    <a:gd name="connsiteX92" fmla="*/ 4655254 w 5527737"/>
                    <a:gd name="connsiteY92" fmla="*/ 565485 h 4441518"/>
                    <a:gd name="connsiteX93" fmla="*/ 4679317 w 5527737"/>
                    <a:gd name="connsiteY93" fmla="*/ 529390 h 4441518"/>
                    <a:gd name="connsiteX94" fmla="*/ 4691349 w 5527737"/>
                    <a:gd name="connsiteY94" fmla="*/ 493295 h 4441518"/>
                    <a:gd name="connsiteX95" fmla="*/ 4739475 w 5527737"/>
                    <a:gd name="connsiteY95" fmla="*/ 457200 h 4441518"/>
                    <a:gd name="connsiteX96" fmla="*/ 4775570 w 5527737"/>
                    <a:gd name="connsiteY96" fmla="*/ 409074 h 4441518"/>
                    <a:gd name="connsiteX97" fmla="*/ 4823696 w 5527737"/>
                    <a:gd name="connsiteY97" fmla="*/ 372979 h 4441518"/>
                    <a:gd name="connsiteX98" fmla="*/ 4859791 w 5527737"/>
                    <a:gd name="connsiteY98" fmla="*/ 324853 h 4441518"/>
                    <a:gd name="connsiteX99" fmla="*/ 4907917 w 5527737"/>
                    <a:gd name="connsiteY99" fmla="*/ 288758 h 4441518"/>
                    <a:gd name="connsiteX100" fmla="*/ 4931980 w 5527737"/>
                    <a:gd name="connsiteY100" fmla="*/ 252664 h 4441518"/>
                    <a:gd name="connsiteX101" fmla="*/ 4956043 w 5527737"/>
                    <a:gd name="connsiteY101" fmla="*/ 228600 h 4441518"/>
                    <a:gd name="connsiteX102" fmla="*/ 4968075 w 5527737"/>
                    <a:gd name="connsiteY102" fmla="*/ 192506 h 4441518"/>
                    <a:gd name="connsiteX103" fmla="*/ 5028233 w 5527737"/>
                    <a:gd name="connsiteY103" fmla="*/ 144379 h 4441518"/>
                    <a:gd name="connsiteX104" fmla="*/ 5196675 w 5527737"/>
                    <a:gd name="connsiteY104" fmla="*/ 108285 h 4441518"/>
                    <a:gd name="connsiteX105" fmla="*/ 5232770 w 5527737"/>
                    <a:gd name="connsiteY105" fmla="*/ 96253 h 4441518"/>
                    <a:gd name="connsiteX106" fmla="*/ 5256833 w 5527737"/>
                    <a:gd name="connsiteY106" fmla="*/ 60158 h 4441518"/>
                    <a:gd name="connsiteX107" fmla="*/ 5329022 w 5527737"/>
                    <a:gd name="connsiteY107" fmla="*/ 36095 h 4441518"/>
                    <a:gd name="connsiteX108" fmla="*/ 5401212 w 5527737"/>
                    <a:gd name="connsiteY108" fmla="*/ 12032 h 4441518"/>
                    <a:gd name="connsiteX109" fmla="*/ 5437306 w 5527737"/>
                    <a:gd name="connsiteY109" fmla="*/ 0 h 4441518"/>
                    <a:gd name="connsiteX110" fmla="*/ 5521527 w 5527737"/>
                    <a:gd name="connsiteY110" fmla="*/ 60158 h 4441518"/>
                    <a:gd name="connsiteX111" fmla="*/ 5510174 w 5527737"/>
                    <a:gd name="connsiteY111" fmla="*/ 4441518 h 4441518"/>
                    <a:gd name="connsiteX112" fmla="*/ 1421470 w 5527737"/>
                    <a:gd name="connsiteY112" fmla="*/ 4431306 h 4441518"/>
                    <a:gd name="connsiteX0" fmla="*/ 1407690 w 5526836"/>
                    <a:gd name="connsiteY0" fmla="*/ 4431306 h 4445589"/>
                    <a:gd name="connsiteX1" fmla="*/ 68627 w 5526836"/>
                    <a:gd name="connsiteY1" fmla="*/ 4441348 h 4445589"/>
                    <a:gd name="connsiteX2" fmla="*/ 202669 w 5526836"/>
                    <a:gd name="connsiteY2" fmla="*/ 4355432 h 4445589"/>
                    <a:gd name="connsiteX3" fmla="*/ 274858 w 5526836"/>
                    <a:gd name="connsiteY3" fmla="*/ 4319337 h 4445589"/>
                    <a:gd name="connsiteX4" fmla="*/ 310953 w 5526836"/>
                    <a:gd name="connsiteY4" fmla="*/ 4307306 h 4445589"/>
                    <a:gd name="connsiteX5" fmla="*/ 371111 w 5526836"/>
                    <a:gd name="connsiteY5" fmla="*/ 4271211 h 4445589"/>
                    <a:gd name="connsiteX6" fmla="*/ 407205 w 5526836"/>
                    <a:gd name="connsiteY6" fmla="*/ 4247148 h 4445589"/>
                    <a:gd name="connsiteX7" fmla="*/ 431269 w 5526836"/>
                    <a:gd name="connsiteY7" fmla="*/ 4223085 h 4445589"/>
                    <a:gd name="connsiteX8" fmla="*/ 467363 w 5526836"/>
                    <a:gd name="connsiteY8" fmla="*/ 4211053 h 4445589"/>
                    <a:gd name="connsiteX9" fmla="*/ 515490 w 5526836"/>
                    <a:gd name="connsiteY9" fmla="*/ 4150895 h 4445589"/>
                    <a:gd name="connsiteX10" fmla="*/ 563616 w 5526836"/>
                    <a:gd name="connsiteY10" fmla="*/ 4102769 h 4445589"/>
                    <a:gd name="connsiteX11" fmla="*/ 623774 w 5526836"/>
                    <a:gd name="connsiteY11" fmla="*/ 4054642 h 4445589"/>
                    <a:gd name="connsiteX12" fmla="*/ 635805 w 5526836"/>
                    <a:gd name="connsiteY12" fmla="*/ 4018548 h 4445589"/>
                    <a:gd name="connsiteX13" fmla="*/ 695963 w 5526836"/>
                    <a:gd name="connsiteY13" fmla="*/ 3982453 h 4445589"/>
                    <a:gd name="connsiteX14" fmla="*/ 707995 w 5526836"/>
                    <a:gd name="connsiteY14" fmla="*/ 3946358 h 4445589"/>
                    <a:gd name="connsiteX15" fmla="*/ 744090 w 5526836"/>
                    <a:gd name="connsiteY15" fmla="*/ 3922295 h 4445589"/>
                    <a:gd name="connsiteX16" fmla="*/ 852374 w 5526836"/>
                    <a:gd name="connsiteY16" fmla="*/ 3838074 h 4445589"/>
                    <a:gd name="connsiteX17" fmla="*/ 924563 w 5526836"/>
                    <a:gd name="connsiteY17" fmla="*/ 3789948 h 4445589"/>
                    <a:gd name="connsiteX18" fmla="*/ 960658 w 5526836"/>
                    <a:gd name="connsiteY18" fmla="*/ 3765885 h 4445589"/>
                    <a:gd name="connsiteX19" fmla="*/ 1044879 w 5526836"/>
                    <a:gd name="connsiteY19" fmla="*/ 3729790 h 4445589"/>
                    <a:gd name="connsiteX20" fmla="*/ 1117069 w 5526836"/>
                    <a:gd name="connsiteY20" fmla="*/ 3705727 h 4445589"/>
                    <a:gd name="connsiteX21" fmla="*/ 1153163 w 5526836"/>
                    <a:gd name="connsiteY21" fmla="*/ 3693695 h 4445589"/>
                    <a:gd name="connsiteX22" fmla="*/ 1345669 w 5526836"/>
                    <a:gd name="connsiteY22" fmla="*/ 3669632 h 4445589"/>
                    <a:gd name="connsiteX23" fmla="*/ 1478016 w 5526836"/>
                    <a:gd name="connsiteY23" fmla="*/ 3645569 h 4445589"/>
                    <a:gd name="connsiteX24" fmla="*/ 1550205 w 5526836"/>
                    <a:gd name="connsiteY24" fmla="*/ 3621506 h 4445589"/>
                    <a:gd name="connsiteX25" fmla="*/ 1586300 w 5526836"/>
                    <a:gd name="connsiteY25" fmla="*/ 3609474 h 4445589"/>
                    <a:gd name="connsiteX26" fmla="*/ 1622395 w 5526836"/>
                    <a:gd name="connsiteY26" fmla="*/ 3597442 h 4445589"/>
                    <a:gd name="connsiteX27" fmla="*/ 1682553 w 5526836"/>
                    <a:gd name="connsiteY27" fmla="*/ 3465095 h 4445589"/>
                    <a:gd name="connsiteX28" fmla="*/ 1706616 w 5526836"/>
                    <a:gd name="connsiteY28" fmla="*/ 3392906 h 4445589"/>
                    <a:gd name="connsiteX29" fmla="*/ 1718648 w 5526836"/>
                    <a:gd name="connsiteY29" fmla="*/ 3332748 h 4445589"/>
                    <a:gd name="connsiteX30" fmla="*/ 1742711 w 5526836"/>
                    <a:gd name="connsiteY30" fmla="*/ 3260558 h 4445589"/>
                    <a:gd name="connsiteX31" fmla="*/ 1754742 w 5526836"/>
                    <a:gd name="connsiteY31" fmla="*/ 3188369 h 4445589"/>
                    <a:gd name="connsiteX32" fmla="*/ 1778805 w 5526836"/>
                    <a:gd name="connsiteY32" fmla="*/ 3104148 h 4445589"/>
                    <a:gd name="connsiteX33" fmla="*/ 1790837 w 5526836"/>
                    <a:gd name="connsiteY33" fmla="*/ 3056021 h 4445589"/>
                    <a:gd name="connsiteX34" fmla="*/ 1814900 w 5526836"/>
                    <a:gd name="connsiteY34" fmla="*/ 2983832 h 4445589"/>
                    <a:gd name="connsiteX35" fmla="*/ 1838963 w 5526836"/>
                    <a:gd name="connsiteY35" fmla="*/ 2947737 h 4445589"/>
                    <a:gd name="connsiteX36" fmla="*/ 1875058 w 5526836"/>
                    <a:gd name="connsiteY36" fmla="*/ 2875548 h 4445589"/>
                    <a:gd name="connsiteX37" fmla="*/ 1911153 w 5526836"/>
                    <a:gd name="connsiteY37" fmla="*/ 2863516 h 4445589"/>
                    <a:gd name="connsiteX38" fmla="*/ 1947248 w 5526836"/>
                    <a:gd name="connsiteY38" fmla="*/ 2827421 h 4445589"/>
                    <a:gd name="connsiteX39" fmla="*/ 2055532 w 5526836"/>
                    <a:gd name="connsiteY39" fmla="*/ 2767264 h 4445589"/>
                    <a:gd name="connsiteX40" fmla="*/ 2139753 w 5526836"/>
                    <a:gd name="connsiteY40" fmla="*/ 2755232 h 4445589"/>
                    <a:gd name="connsiteX41" fmla="*/ 2248037 w 5526836"/>
                    <a:gd name="connsiteY41" fmla="*/ 2695074 h 4445589"/>
                    <a:gd name="connsiteX42" fmla="*/ 2284132 w 5526836"/>
                    <a:gd name="connsiteY42" fmla="*/ 2658979 h 4445589"/>
                    <a:gd name="connsiteX43" fmla="*/ 2332258 w 5526836"/>
                    <a:gd name="connsiteY43" fmla="*/ 2598821 h 4445589"/>
                    <a:gd name="connsiteX44" fmla="*/ 2368353 w 5526836"/>
                    <a:gd name="connsiteY44" fmla="*/ 2574758 h 4445589"/>
                    <a:gd name="connsiteX45" fmla="*/ 2428511 w 5526836"/>
                    <a:gd name="connsiteY45" fmla="*/ 2514600 h 4445589"/>
                    <a:gd name="connsiteX46" fmla="*/ 2524763 w 5526836"/>
                    <a:gd name="connsiteY46" fmla="*/ 2430379 h 4445589"/>
                    <a:gd name="connsiteX47" fmla="*/ 2596953 w 5526836"/>
                    <a:gd name="connsiteY47" fmla="*/ 2406316 h 4445589"/>
                    <a:gd name="connsiteX48" fmla="*/ 2633048 w 5526836"/>
                    <a:gd name="connsiteY48" fmla="*/ 2394285 h 4445589"/>
                    <a:gd name="connsiteX49" fmla="*/ 2669142 w 5526836"/>
                    <a:gd name="connsiteY49" fmla="*/ 2382253 h 4445589"/>
                    <a:gd name="connsiteX50" fmla="*/ 2741332 w 5526836"/>
                    <a:gd name="connsiteY50" fmla="*/ 2370221 h 4445589"/>
                    <a:gd name="connsiteX51" fmla="*/ 2837584 w 5526836"/>
                    <a:gd name="connsiteY51" fmla="*/ 2286000 h 4445589"/>
                    <a:gd name="connsiteX52" fmla="*/ 2861648 w 5526836"/>
                    <a:gd name="connsiteY52" fmla="*/ 2261937 h 4445589"/>
                    <a:gd name="connsiteX53" fmla="*/ 2921805 w 5526836"/>
                    <a:gd name="connsiteY53" fmla="*/ 2213811 h 4445589"/>
                    <a:gd name="connsiteX54" fmla="*/ 2933837 w 5526836"/>
                    <a:gd name="connsiteY54" fmla="*/ 2177716 h 4445589"/>
                    <a:gd name="connsiteX55" fmla="*/ 3006026 w 5526836"/>
                    <a:gd name="connsiteY55" fmla="*/ 2129590 h 4445589"/>
                    <a:gd name="connsiteX56" fmla="*/ 3042121 w 5526836"/>
                    <a:gd name="connsiteY56" fmla="*/ 2105527 h 4445589"/>
                    <a:gd name="connsiteX57" fmla="*/ 3078216 w 5526836"/>
                    <a:gd name="connsiteY57" fmla="*/ 2069432 h 4445589"/>
                    <a:gd name="connsiteX58" fmla="*/ 3150405 w 5526836"/>
                    <a:gd name="connsiteY58" fmla="*/ 2021306 h 4445589"/>
                    <a:gd name="connsiteX59" fmla="*/ 3174469 w 5526836"/>
                    <a:gd name="connsiteY59" fmla="*/ 1997242 h 4445589"/>
                    <a:gd name="connsiteX60" fmla="*/ 3246658 w 5526836"/>
                    <a:gd name="connsiteY60" fmla="*/ 1973179 h 4445589"/>
                    <a:gd name="connsiteX61" fmla="*/ 3282753 w 5526836"/>
                    <a:gd name="connsiteY61" fmla="*/ 1961148 h 4445589"/>
                    <a:gd name="connsiteX62" fmla="*/ 3318848 w 5526836"/>
                    <a:gd name="connsiteY62" fmla="*/ 1949116 h 4445589"/>
                    <a:gd name="connsiteX63" fmla="*/ 3379005 w 5526836"/>
                    <a:gd name="connsiteY63" fmla="*/ 1937085 h 4445589"/>
                    <a:gd name="connsiteX64" fmla="*/ 3451195 w 5526836"/>
                    <a:gd name="connsiteY64" fmla="*/ 1913021 h 4445589"/>
                    <a:gd name="connsiteX65" fmla="*/ 3547448 w 5526836"/>
                    <a:gd name="connsiteY65" fmla="*/ 1888958 h 4445589"/>
                    <a:gd name="connsiteX66" fmla="*/ 3571511 w 5526836"/>
                    <a:gd name="connsiteY66" fmla="*/ 1852864 h 4445589"/>
                    <a:gd name="connsiteX67" fmla="*/ 3595574 w 5526836"/>
                    <a:gd name="connsiteY67" fmla="*/ 1828800 h 4445589"/>
                    <a:gd name="connsiteX68" fmla="*/ 3619637 w 5526836"/>
                    <a:gd name="connsiteY68" fmla="*/ 1744579 h 4445589"/>
                    <a:gd name="connsiteX69" fmla="*/ 3643700 w 5526836"/>
                    <a:gd name="connsiteY69" fmla="*/ 1660358 h 4445589"/>
                    <a:gd name="connsiteX70" fmla="*/ 3655732 w 5526836"/>
                    <a:gd name="connsiteY70" fmla="*/ 1576137 h 4445589"/>
                    <a:gd name="connsiteX71" fmla="*/ 3679795 w 5526836"/>
                    <a:gd name="connsiteY71" fmla="*/ 1528011 h 4445589"/>
                    <a:gd name="connsiteX72" fmla="*/ 3691826 w 5526836"/>
                    <a:gd name="connsiteY72" fmla="*/ 1491916 h 4445589"/>
                    <a:gd name="connsiteX73" fmla="*/ 3715890 w 5526836"/>
                    <a:gd name="connsiteY73" fmla="*/ 1467853 h 4445589"/>
                    <a:gd name="connsiteX74" fmla="*/ 3776048 w 5526836"/>
                    <a:gd name="connsiteY74" fmla="*/ 1407695 h 4445589"/>
                    <a:gd name="connsiteX75" fmla="*/ 3800111 w 5526836"/>
                    <a:gd name="connsiteY75" fmla="*/ 1371600 h 4445589"/>
                    <a:gd name="connsiteX76" fmla="*/ 3836205 w 5526836"/>
                    <a:gd name="connsiteY76" fmla="*/ 1359569 h 4445589"/>
                    <a:gd name="connsiteX77" fmla="*/ 3860269 w 5526836"/>
                    <a:gd name="connsiteY77" fmla="*/ 1335506 h 4445589"/>
                    <a:gd name="connsiteX78" fmla="*/ 3896363 w 5526836"/>
                    <a:gd name="connsiteY78" fmla="*/ 1311442 h 4445589"/>
                    <a:gd name="connsiteX79" fmla="*/ 3980584 w 5526836"/>
                    <a:gd name="connsiteY79" fmla="*/ 1203158 h 4445589"/>
                    <a:gd name="connsiteX80" fmla="*/ 4004648 w 5526836"/>
                    <a:gd name="connsiteY80" fmla="*/ 1179095 h 4445589"/>
                    <a:gd name="connsiteX81" fmla="*/ 4076837 w 5526836"/>
                    <a:gd name="connsiteY81" fmla="*/ 1130969 h 4445589"/>
                    <a:gd name="connsiteX82" fmla="*/ 4149026 w 5526836"/>
                    <a:gd name="connsiteY82" fmla="*/ 1058779 h 4445589"/>
                    <a:gd name="connsiteX83" fmla="*/ 4197153 w 5526836"/>
                    <a:gd name="connsiteY83" fmla="*/ 998621 h 4445589"/>
                    <a:gd name="connsiteX84" fmla="*/ 4209184 w 5526836"/>
                    <a:gd name="connsiteY84" fmla="*/ 962527 h 4445589"/>
                    <a:gd name="connsiteX85" fmla="*/ 4317469 w 5526836"/>
                    <a:gd name="connsiteY85" fmla="*/ 878306 h 4445589"/>
                    <a:gd name="connsiteX86" fmla="*/ 4389658 w 5526836"/>
                    <a:gd name="connsiteY86" fmla="*/ 842211 h 4445589"/>
                    <a:gd name="connsiteX87" fmla="*/ 4485911 w 5526836"/>
                    <a:gd name="connsiteY87" fmla="*/ 830179 h 4445589"/>
                    <a:gd name="connsiteX88" fmla="*/ 4534037 w 5526836"/>
                    <a:gd name="connsiteY88" fmla="*/ 782053 h 4445589"/>
                    <a:gd name="connsiteX89" fmla="*/ 4582163 w 5526836"/>
                    <a:gd name="connsiteY89" fmla="*/ 709864 h 4445589"/>
                    <a:gd name="connsiteX90" fmla="*/ 4606226 w 5526836"/>
                    <a:gd name="connsiteY90" fmla="*/ 673769 h 4445589"/>
                    <a:gd name="connsiteX91" fmla="*/ 4642321 w 5526836"/>
                    <a:gd name="connsiteY91" fmla="*/ 601579 h 4445589"/>
                    <a:gd name="connsiteX92" fmla="*/ 4654353 w 5526836"/>
                    <a:gd name="connsiteY92" fmla="*/ 565485 h 4445589"/>
                    <a:gd name="connsiteX93" fmla="*/ 4678416 w 5526836"/>
                    <a:gd name="connsiteY93" fmla="*/ 529390 h 4445589"/>
                    <a:gd name="connsiteX94" fmla="*/ 4690448 w 5526836"/>
                    <a:gd name="connsiteY94" fmla="*/ 493295 h 4445589"/>
                    <a:gd name="connsiteX95" fmla="*/ 4738574 w 5526836"/>
                    <a:gd name="connsiteY95" fmla="*/ 457200 h 4445589"/>
                    <a:gd name="connsiteX96" fmla="*/ 4774669 w 5526836"/>
                    <a:gd name="connsiteY96" fmla="*/ 409074 h 4445589"/>
                    <a:gd name="connsiteX97" fmla="*/ 4822795 w 5526836"/>
                    <a:gd name="connsiteY97" fmla="*/ 372979 h 4445589"/>
                    <a:gd name="connsiteX98" fmla="*/ 4858890 w 5526836"/>
                    <a:gd name="connsiteY98" fmla="*/ 324853 h 4445589"/>
                    <a:gd name="connsiteX99" fmla="*/ 4907016 w 5526836"/>
                    <a:gd name="connsiteY99" fmla="*/ 288758 h 4445589"/>
                    <a:gd name="connsiteX100" fmla="*/ 4931079 w 5526836"/>
                    <a:gd name="connsiteY100" fmla="*/ 252664 h 4445589"/>
                    <a:gd name="connsiteX101" fmla="*/ 4955142 w 5526836"/>
                    <a:gd name="connsiteY101" fmla="*/ 228600 h 4445589"/>
                    <a:gd name="connsiteX102" fmla="*/ 4967174 w 5526836"/>
                    <a:gd name="connsiteY102" fmla="*/ 192506 h 4445589"/>
                    <a:gd name="connsiteX103" fmla="*/ 5027332 w 5526836"/>
                    <a:gd name="connsiteY103" fmla="*/ 144379 h 4445589"/>
                    <a:gd name="connsiteX104" fmla="*/ 5195774 w 5526836"/>
                    <a:gd name="connsiteY104" fmla="*/ 108285 h 4445589"/>
                    <a:gd name="connsiteX105" fmla="*/ 5231869 w 5526836"/>
                    <a:gd name="connsiteY105" fmla="*/ 96253 h 4445589"/>
                    <a:gd name="connsiteX106" fmla="*/ 5255932 w 5526836"/>
                    <a:gd name="connsiteY106" fmla="*/ 60158 h 4445589"/>
                    <a:gd name="connsiteX107" fmla="*/ 5328121 w 5526836"/>
                    <a:gd name="connsiteY107" fmla="*/ 36095 h 4445589"/>
                    <a:gd name="connsiteX108" fmla="*/ 5400311 w 5526836"/>
                    <a:gd name="connsiteY108" fmla="*/ 12032 h 4445589"/>
                    <a:gd name="connsiteX109" fmla="*/ 5436405 w 5526836"/>
                    <a:gd name="connsiteY109" fmla="*/ 0 h 4445589"/>
                    <a:gd name="connsiteX110" fmla="*/ 5520626 w 5526836"/>
                    <a:gd name="connsiteY110" fmla="*/ 60158 h 4445589"/>
                    <a:gd name="connsiteX111" fmla="*/ 5509273 w 5526836"/>
                    <a:gd name="connsiteY111" fmla="*/ 4441518 h 4445589"/>
                    <a:gd name="connsiteX112" fmla="*/ 1407690 w 5526836"/>
                    <a:gd name="connsiteY112" fmla="*/ 4431306 h 4445589"/>
                    <a:gd name="connsiteX0" fmla="*/ 1594501 w 5713647"/>
                    <a:gd name="connsiteY0" fmla="*/ 4431306 h 4441518"/>
                    <a:gd name="connsiteX1" fmla="*/ 49376 w 5713647"/>
                    <a:gd name="connsiteY1" fmla="*/ 4428469 h 4441518"/>
                    <a:gd name="connsiteX2" fmla="*/ 389480 w 5713647"/>
                    <a:gd name="connsiteY2" fmla="*/ 4355432 h 4441518"/>
                    <a:gd name="connsiteX3" fmla="*/ 461669 w 5713647"/>
                    <a:gd name="connsiteY3" fmla="*/ 4319337 h 4441518"/>
                    <a:gd name="connsiteX4" fmla="*/ 497764 w 5713647"/>
                    <a:gd name="connsiteY4" fmla="*/ 4307306 h 4441518"/>
                    <a:gd name="connsiteX5" fmla="*/ 557922 w 5713647"/>
                    <a:gd name="connsiteY5" fmla="*/ 4271211 h 4441518"/>
                    <a:gd name="connsiteX6" fmla="*/ 594016 w 5713647"/>
                    <a:gd name="connsiteY6" fmla="*/ 4247148 h 4441518"/>
                    <a:gd name="connsiteX7" fmla="*/ 618080 w 5713647"/>
                    <a:gd name="connsiteY7" fmla="*/ 4223085 h 4441518"/>
                    <a:gd name="connsiteX8" fmla="*/ 654174 w 5713647"/>
                    <a:gd name="connsiteY8" fmla="*/ 4211053 h 4441518"/>
                    <a:gd name="connsiteX9" fmla="*/ 702301 w 5713647"/>
                    <a:gd name="connsiteY9" fmla="*/ 4150895 h 4441518"/>
                    <a:gd name="connsiteX10" fmla="*/ 750427 w 5713647"/>
                    <a:gd name="connsiteY10" fmla="*/ 4102769 h 4441518"/>
                    <a:gd name="connsiteX11" fmla="*/ 810585 w 5713647"/>
                    <a:gd name="connsiteY11" fmla="*/ 4054642 h 4441518"/>
                    <a:gd name="connsiteX12" fmla="*/ 822616 w 5713647"/>
                    <a:gd name="connsiteY12" fmla="*/ 4018548 h 4441518"/>
                    <a:gd name="connsiteX13" fmla="*/ 882774 w 5713647"/>
                    <a:gd name="connsiteY13" fmla="*/ 3982453 h 4441518"/>
                    <a:gd name="connsiteX14" fmla="*/ 894806 w 5713647"/>
                    <a:gd name="connsiteY14" fmla="*/ 3946358 h 4441518"/>
                    <a:gd name="connsiteX15" fmla="*/ 930901 w 5713647"/>
                    <a:gd name="connsiteY15" fmla="*/ 3922295 h 4441518"/>
                    <a:gd name="connsiteX16" fmla="*/ 1039185 w 5713647"/>
                    <a:gd name="connsiteY16" fmla="*/ 3838074 h 4441518"/>
                    <a:gd name="connsiteX17" fmla="*/ 1111374 w 5713647"/>
                    <a:gd name="connsiteY17" fmla="*/ 3789948 h 4441518"/>
                    <a:gd name="connsiteX18" fmla="*/ 1147469 w 5713647"/>
                    <a:gd name="connsiteY18" fmla="*/ 3765885 h 4441518"/>
                    <a:gd name="connsiteX19" fmla="*/ 1231690 w 5713647"/>
                    <a:gd name="connsiteY19" fmla="*/ 3729790 h 4441518"/>
                    <a:gd name="connsiteX20" fmla="*/ 1303880 w 5713647"/>
                    <a:gd name="connsiteY20" fmla="*/ 3705727 h 4441518"/>
                    <a:gd name="connsiteX21" fmla="*/ 1339974 w 5713647"/>
                    <a:gd name="connsiteY21" fmla="*/ 3693695 h 4441518"/>
                    <a:gd name="connsiteX22" fmla="*/ 1532480 w 5713647"/>
                    <a:gd name="connsiteY22" fmla="*/ 3669632 h 4441518"/>
                    <a:gd name="connsiteX23" fmla="*/ 1664827 w 5713647"/>
                    <a:gd name="connsiteY23" fmla="*/ 3645569 h 4441518"/>
                    <a:gd name="connsiteX24" fmla="*/ 1737016 w 5713647"/>
                    <a:gd name="connsiteY24" fmla="*/ 3621506 h 4441518"/>
                    <a:gd name="connsiteX25" fmla="*/ 1773111 w 5713647"/>
                    <a:gd name="connsiteY25" fmla="*/ 3609474 h 4441518"/>
                    <a:gd name="connsiteX26" fmla="*/ 1809206 w 5713647"/>
                    <a:gd name="connsiteY26" fmla="*/ 3597442 h 4441518"/>
                    <a:gd name="connsiteX27" fmla="*/ 1869364 w 5713647"/>
                    <a:gd name="connsiteY27" fmla="*/ 3465095 h 4441518"/>
                    <a:gd name="connsiteX28" fmla="*/ 1893427 w 5713647"/>
                    <a:gd name="connsiteY28" fmla="*/ 3392906 h 4441518"/>
                    <a:gd name="connsiteX29" fmla="*/ 1905459 w 5713647"/>
                    <a:gd name="connsiteY29" fmla="*/ 3332748 h 4441518"/>
                    <a:gd name="connsiteX30" fmla="*/ 1929522 w 5713647"/>
                    <a:gd name="connsiteY30" fmla="*/ 3260558 h 4441518"/>
                    <a:gd name="connsiteX31" fmla="*/ 1941553 w 5713647"/>
                    <a:gd name="connsiteY31" fmla="*/ 3188369 h 4441518"/>
                    <a:gd name="connsiteX32" fmla="*/ 1965616 w 5713647"/>
                    <a:gd name="connsiteY32" fmla="*/ 3104148 h 4441518"/>
                    <a:gd name="connsiteX33" fmla="*/ 1977648 w 5713647"/>
                    <a:gd name="connsiteY33" fmla="*/ 3056021 h 4441518"/>
                    <a:gd name="connsiteX34" fmla="*/ 2001711 w 5713647"/>
                    <a:gd name="connsiteY34" fmla="*/ 2983832 h 4441518"/>
                    <a:gd name="connsiteX35" fmla="*/ 2025774 w 5713647"/>
                    <a:gd name="connsiteY35" fmla="*/ 2947737 h 4441518"/>
                    <a:gd name="connsiteX36" fmla="*/ 2061869 w 5713647"/>
                    <a:gd name="connsiteY36" fmla="*/ 2875548 h 4441518"/>
                    <a:gd name="connsiteX37" fmla="*/ 2097964 w 5713647"/>
                    <a:gd name="connsiteY37" fmla="*/ 2863516 h 4441518"/>
                    <a:gd name="connsiteX38" fmla="*/ 2134059 w 5713647"/>
                    <a:gd name="connsiteY38" fmla="*/ 2827421 h 4441518"/>
                    <a:gd name="connsiteX39" fmla="*/ 2242343 w 5713647"/>
                    <a:gd name="connsiteY39" fmla="*/ 2767264 h 4441518"/>
                    <a:gd name="connsiteX40" fmla="*/ 2326564 w 5713647"/>
                    <a:gd name="connsiteY40" fmla="*/ 2755232 h 4441518"/>
                    <a:gd name="connsiteX41" fmla="*/ 2434848 w 5713647"/>
                    <a:gd name="connsiteY41" fmla="*/ 2695074 h 4441518"/>
                    <a:gd name="connsiteX42" fmla="*/ 2470943 w 5713647"/>
                    <a:gd name="connsiteY42" fmla="*/ 2658979 h 4441518"/>
                    <a:gd name="connsiteX43" fmla="*/ 2519069 w 5713647"/>
                    <a:gd name="connsiteY43" fmla="*/ 2598821 h 4441518"/>
                    <a:gd name="connsiteX44" fmla="*/ 2555164 w 5713647"/>
                    <a:gd name="connsiteY44" fmla="*/ 2574758 h 4441518"/>
                    <a:gd name="connsiteX45" fmla="*/ 2615322 w 5713647"/>
                    <a:gd name="connsiteY45" fmla="*/ 2514600 h 4441518"/>
                    <a:gd name="connsiteX46" fmla="*/ 2711574 w 5713647"/>
                    <a:gd name="connsiteY46" fmla="*/ 2430379 h 4441518"/>
                    <a:gd name="connsiteX47" fmla="*/ 2783764 w 5713647"/>
                    <a:gd name="connsiteY47" fmla="*/ 2406316 h 4441518"/>
                    <a:gd name="connsiteX48" fmla="*/ 2819859 w 5713647"/>
                    <a:gd name="connsiteY48" fmla="*/ 2394285 h 4441518"/>
                    <a:gd name="connsiteX49" fmla="*/ 2855953 w 5713647"/>
                    <a:gd name="connsiteY49" fmla="*/ 2382253 h 4441518"/>
                    <a:gd name="connsiteX50" fmla="*/ 2928143 w 5713647"/>
                    <a:gd name="connsiteY50" fmla="*/ 2370221 h 4441518"/>
                    <a:gd name="connsiteX51" fmla="*/ 3024395 w 5713647"/>
                    <a:gd name="connsiteY51" fmla="*/ 2286000 h 4441518"/>
                    <a:gd name="connsiteX52" fmla="*/ 3048459 w 5713647"/>
                    <a:gd name="connsiteY52" fmla="*/ 2261937 h 4441518"/>
                    <a:gd name="connsiteX53" fmla="*/ 3108616 w 5713647"/>
                    <a:gd name="connsiteY53" fmla="*/ 2213811 h 4441518"/>
                    <a:gd name="connsiteX54" fmla="*/ 3120648 w 5713647"/>
                    <a:gd name="connsiteY54" fmla="*/ 2177716 h 4441518"/>
                    <a:gd name="connsiteX55" fmla="*/ 3192837 w 5713647"/>
                    <a:gd name="connsiteY55" fmla="*/ 2129590 h 4441518"/>
                    <a:gd name="connsiteX56" fmla="*/ 3228932 w 5713647"/>
                    <a:gd name="connsiteY56" fmla="*/ 2105527 h 4441518"/>
                    <a:gd name="connsiteX57" fmla="*/ 3265027 w 5713647"/>
                    <a:gd name="connsiteY57" fmla="*/ 2069432 h 4441518"/>
                    <a:gd name="connsiteX58" fmla="*/ 3337216 w 5713647"/>
                    <a:gd name="connsiteY58" fmla="*/ 2021306 h 4441518"/>
                    <a:gd name="connsiteX59" fmla="*/ 3361280 w 5713647"/>
                    <a:gd name="connsiteY59" fmla="*/ 1997242 h 4441518"/>
                    <a:gd name="connsiteX60" fmla="*/ 3433469 w 5713647"/>
                    <a:gd name="connsiteY60" fmla="*/ 1973179 h 4441518"/>
                    <a:gd name="connsiteX61" fmla="*/ 3469564 w 5713647"/>
                    <a:gd name="connsiteY61" fmla="*/ 1961148 h 4441518"/>
                    <a:gd name="connsiteX62" fmla="*/ 3505659 w 5713647"/>
                    <a:gd name="connsiteY62" fmla="*/ 1949116 h 4441518"/>
                    <a:gd name="connsiteX63" fmla="*/ 3565816 w 5713647"/>
                    <a:gd name="connsiteY63" fmla="*/ 1937085 h 4441518"/>
                    <a:gd name="connsiteX64" fmla="*/ 3638006 w 5713647"/>
                    <a:gd name="connsiteY64" fmla="*/ 1913021 h 4441518"/>
                    <a:gd name="connsiteX65" fmla="*/ 3734259 w 5713647"/>
                    <a:gd name="connsiteY65" fmla="*/ 1888958 h 4441518"/>
                    <a:gd name="connsiteX66" fmla="*/ 3758322 w 5713647"/>
                    <a:gd name="connsiteY66" fmla="*/ 1852864 h 4441518"/>
                    <a:gd name="connsiteX67" fmla="*/ 3782385 w 5713647"/>
                    <a:gd name="connsiteY67" fmla="*/ 1828800 h 4441518"/>
                    <a:gd name="connsiteX68" fmla="*/ 3806448 w 5713647"/>
                    <a:gd name="connsiteY68" fmla="*/ 1744579 h 4441518"/>
                    <a:gd name="connsiteX69" fmla="*/ 3830511 w 5713647"/>
                    <a:gd name="connsiteY69" fmla="*/ 1660358 h 4441518"/>
                    <a:gd name="connsiteX70" fmla="*/ 3842543 w 5713647"/>
                    <a:gd name="connsiteY70" fmla="*/ 1576137 h 4441518"/>
                    <a:gd name="connsiteX71" fmla="*/ 3866606 w 5713647"/>
                    <a:gd name="connsiteY71" fmla="*/ 1528011 h 4441518"/>
                    <a:gd name="connsiteX72" fmla="*/ 3878637 w 5713647"/>
                    <a:gd name="connsiteY72" fmla="*/ 1491916 h 4441518"/>
                    <a:gd name="connsiteX73" fmla="*/ 3902701 w 5713647"/>
                    <a:gd name="connsiteY73" fmla="*/ 1467853 h 4441518"/>
                    <a:gd name="connsiteX74" fmla="*/ 3962859 w 5713647"/>
                    <a:gd name="connsiteY74" fmla="*/ 1407695 h 4441518"/>
                    <a:gd name="connsiteX75" fmla="*/ 3986922 w 5713647"/>
                    <a:gd name="connsiteY75" fmla="*/ 1371600 h 4441518"/>
                    <a:gd name="connsiteX76" fmla="*/ 4023016 w 5713647"/>
                    <a:gd name="connsiteY76" fmla="*/ 1359569 h 4441518"/>
                    <a:gd name="connsiteX77" fmla="*/ 4047080 w 5713647"/>
                    <a:gd name="connsiteY77" fmla="*/ 1335506 h 4441518"/>
                    <a:gd name="connsiteX78" fmla="*/ 4083174 w 5713647"/>
                    <a:gd name="connsiteY78" fmla="*/ 1311442 h 4441518"/>
                    <a:gd name="connsiteX79" fmla="*/ 4167395 w 5713647"/>
                    <a:gd name="connsiteY79" fmla="*/ 1203158 h 4441518"/>
                    <a:gd name="connsiteX80" fmla="*/ 4191459 w 5713647"/>
                    <a:gd name="connsiteY80" fmla="*/ 1179095 h 4441518"/>
                    <a:gd name="connsiteX81" fmla="*/ 4263648 w 5713647"/>
                    <a:gd name="connsiteY81" fmla="*/ 1130969 h 4441518"/>
                    <a:gd name="connsiteX82" fmla="*/ 4335837 w 5713647"/>
                    <a:gd name="connsiteY82" fmla="*/ 1058779 h 4441518"/>
                    <a:gd name="connsiteX83" fmla="*/ 4383964 w 5713647"/>
                    <a:gd name="connsiteY83" fmla="*/ 998621 h 4441518"/>
                    <a:gd name="connsiteX84" fmla="*/ 4395995 w 5713647"/>
                    <a:gd name="connsiteY84" fmla="*/ 962527 h 4441518"/>
                    <a:gd name="connsiteX85" fmla="*/ 4504280 w 5713647"/>
                    <a:gd name="connsiteY85" fmla="*/ 878306 h 4441518"/>
                    <a:gd name="connsiteX86" fmla="*/ 4576469 w 5713647"/>
                    <a:gd name="connsiteY86" fmla="*/ 842211 h 4441518"/>
                    <a:gd name="connsiteX87" fmla="*/ 4672722 w 5713647"/>
                    <a:gd name="connsiteY87" fmla="*/ 830179 h 4441518"/>
                    <a:gd name="connsiteX88" fmla="*/ 4720848 w 5713647"/>
                    <a:gd name="connsiteY88" fmla="*/ 782053 h 4441518"/>
                    <a:gd name="connsiteX89" fmla="*/ 4768974 w 5713647"/>
                    <a:gd name="connsiteY89" fmla="*/ 709864 h 4441518"/>
                    <a:gd name="connsiteX90" fmla="*/ 4793037 w 5713647"/>
                    <a:gd name="connsiteY90" fmla="*/ 673769 h 4441518"/>
                    <a:gd name="connsiteX91" fmla="*/ 4829132 w 5713647"/>
                    <a:gd name="connsiteY91" fmla="*/ 601579 h 4441518"/>
                    <a:gd name="connsiteX92" fmla="*/ 4841164 w 5713647"/>
                    <a:gd name="connsiteY92" fmla="*/ 565485 h 4441518"/>
                    <a:gd name="connsiteX93" fmla="*/ 4865227 w 5713647"/>
                    <a:gd name="connsiteY93" fmla="*/ 529390 h 4441518"/>
                    <a:gd name="connsiteX94" fmla="*/ 4877259 w 5713647"/>
                    <a:gd name="connsiteY94" fmla="*/ 493295 h 4441518"/>
                    <a:gd name="connsiteX95" fmla="*/ 4925385 w 5713647"/>
                    <a:gd name="connsiteY95" fmla="*/ 457200 h 4441518"/>
                    <a:gd name="connsiteX96" fmla="*/ 4961480 w 5713647"/>
                    <a:gd name="connsiteY96" fmla="*/ 409074 h 4441518"/>
                    <a:gd name="connsiteX97" fmla="*/ 5009606 w 5713647"/>
                    <a:gd name="connsiteY97" fmla="*/ 372979 h 4441518"/>
                    <a:gd name="connsiteX98" fmla="*/ 5045701 w 5713647"/>
                    <a:gd name="connsiteY98" fmla="*/ 324853 h 4441518"/>
                    <a:gd name="connsiteX99" fmla="*/ 5093827 w 5713647"/>
                    <a:gd name="connsiteY99" fmla="*/ 288758 h 4441518"/>
                    <a:gd name="connsiteX100" fmla="*/ 5117890 w 5713647"/>
                    <a:gd name="connsiteY100" fmla="*/ 252664 h 4441518"/>
                    <a:gd name="connsiteX101" fmla="*/ 5141953 w 5713647"/>
                    <a:gd name="connsiteY101" fmla="*/ 228600 h 4441518"/>
                    <a:gd name="connsiteX102" fmla="*/ 5153985 w 5713647"/>
                    <a:gd name="connsiteY102" fmla="*/ 192506 h 4441518"/>
                    <a:gd name="connsiteX103" fmla="*/ 5214143 w 5713647"/>
                    <a:gd name="connsiteY103" fmla="*/ 144379 h 4441518"/>
                    <a:gd name="connsiteX104" fmla="*/ 5382585 w 5713647"/>
                    <a:gd name="connsiteY104" fmla="*/ 108285 h 4441518"/>
                    <a:gd name="connsiteX105" fmla="*/ 5418680 w 5713647"/>
                    <a:gd name="connsiteY105" fmla="*/ 96253 h 4441518"/>
                    <a:gd name="connsiteX106" fmla="*/ 5442743 w 5713647"/>
                    <a:gd name="connsiteY106" fmla="*/ 60158 h 4441518"/>
                    <a:gd name="connsiteX107" fmla="*/ 5514932 w 5713647"/>
                    <a:gd name="connsiteY107" fmla="*/ 36095 h 4441518"/>
                    <a:gd name="connsiteX108" fmla="*/ 5587122 w 5713647"/>
                    <a:gd name="connsiteY108" fmla="*/ 12032 h 4441518"/>
                    <a:gd name="connsiteX109" fmla="*/ 5623216 w 5713647"/>
                    <a:gd name="connsiteY109" fmla="*/ 0 h 4441518"/>
                    <a:gd name="connsiteX110" fmla="*/ 5707437 w 5713647"/>
                    <a:gd name="connsiteY110" fmla="*/ 60158 h 4441518"/>
                    <a:gd name="connsiteX111" fmla="*/ 5696084 w 5713647"/>
                    <a:gd name="connsiteY111" fmla="*/ 4441518 h 4441518"/>
                    <a:gd name="connsiteX112" fmla="*/ 1594501 w 5713647"/>
                    <a:gd name="connsiteY112" fmla="*/ 4431306 h 4441518"/>
                    <a:gd name="connsiteX0" fmla="*/ 1594501 w 5713647"/>
                    <a:gd name="connsiteY0" fmla="*/ 4431306 h 4441518"/>
                    <a:gd name="connsiteX1" fmla="*/ 819125 w 5713647"/>
                    <a:gd name="connsiteY1" fmla="*/ 4427412 h 4441518"/>
                    <a:gd name="connsiteX2" fmla="*/ 49376 w 5713647"/>
                    <a:gd name="connsiteY2" fmla="*/ 4428469 h 4441518"/>
                    <a:gd name="connsiteX3" fmla="*/ 389480 w 5713647"/>
                    <a:gd name="connsiteY3" fmla="*/ 4355432 h 4441518"/>
                    <a:gd name="connsiteX4" fmla="*/ 461669 w 5713647"/>
                    <a:gd name="connsiteY4" fmla="*/ 4319337 h 4441518"/>
                    <a:gd name="connsiteX5" fmla="*/ 497764 w 5713647"/>
                    <a:gd name="connsiteY5" fmla="*/ 4307306 h 4441518"/>
                    <a:gd name="connsiteX6" fmla="*/ 557922 w 5713647"/>
                    <a:gd name="connsiteY6" fmla="*/ 4271211 h 4441518"/>
                    <a:gd name="connsiteX7" fmla="*/ 594016 w 5713647"/>
                    <a:gd name="connsiteY7" fmla="*/ 4247148 h 4441518"/>
                    <a:gd name="connsiteX8" fmla="*/ 618080 w 5713647"/>
                    <a:gd name="connsiteY8" fmla="*/ 4223085 h 4441518"/>
                    <a:gd name="connsiteX9" fmla="*/ 654174 w 5713647"/>
                    <a:gd name="connsiteY9" fmla="*/ 4211053 h 4441518"/>
                    <a:gd name="connsiteX10" fmla="*/ 702301 w 5713647"/>
                    <a:gd name="connsiteY10" fmla="*/ 4150895 h 4441518"/>
                    <a:gd name="connsiteX11" fmla="*/ 750427 w 5713647"/>
                    <a:gd name="connsiteY11" fmla="*/ 4102769 h 4441518"/>
                    <a:gd name="connsiteX12" fmla="*/ 810585 w 5713647"/>
                    <a:gd name="connsiteY12" fmla="*/ 4054642 h 4441518"/>
                    <a:gd name="connsiteX13" fmla="*/ 822616 w 5713647"/>
                    <a:gd name="connsiteY13" fmla="*/ 4018548 h 4441518"/>
                    <a:gd name="connsiteX14" fmla="*/ 882774 w 5713647"/>
                    <a:gd name="connsiteY14" fmla="*/ 3982453 h 4441518"/>
                    <a:gd name="connsiteX15" fmla="*/ 894806 w 5713647"/>
                    <a:gd name="connsiteY15" fmla="*/ 3946358 h 4441518"/>
                    <a:gd name="connsiteX16" fmla="*/ 930901 w 5713647"/>
                    <a:gd name="connsiteY16" fmla="*/ 3922295 h 4441518"/>
                    <a:gd name="connsiteX17" fmla="*/ 1039185 w 5713647"/>
                    <a:gd name="connsiteY17" fmla="*/ 3838074 h 4441518"/>
                    <a:gd name="connsiteX18" fmla="*/ 1111374 w 5713647"/>
                    <a:gd name="connsiteY18" fmla="*/ 3789948 h 4441518"/>
                    <a:gd name="connsiteX19" fmla="*/ 1147469 w 5713647"/>
                    <a:gd name="connsiteY19" fmla="*/ 3765885 h 4441518"/>
                    <a:gd name="connsiteX20" fmla="*/ 1231690 w 5713647"/>
                    <a:gd name="connsiteY20" fmla="*/ 3729790 h 4441518"/>
                    <a:gd name="connsiteX21" fmla="*/ 1303880 w 5713647"/>
                    <a:gd name="connsiteY21" fmla="*/ 3705727 h 4441518"/>
                    <a:gd name="connsiteX22" fmla="*/ 1339974 w 5713647"/>
                    <a:gd name="connsiteY22" fmla="*/ 3693695 h 4441518"/>
                    <a:gd name="connsiteX23" fmla="*/ 1532480 w 5713647"/>
                    <a:gd name="connsiteY23" fmla="*/ 3669632 h 4441518"/>
                    <a:gd name="connsiteX24" fmla="*/ 1664827 w 5713647"/>
                    <a:gd name="connsiteY24" fmla="*/ 3645569 h 4441518"/>
                    <a:gd name="connsiteX25" fmla="*/ 1737016 w 5713647"/>
                    <a:gd name="connsiteY25" fmla="*/ 3621506 h 4441518"/>
                    <a:gd name="connsiteX26" fmla="*/ 1773111 w 5713647"/>
                    <a:gd name="connsiteY26" fmla="*/ 3609474 h 4441518"/>
                    <a:gd name="connsiteX27" fmla="*/ 1809206 w 5713647"/>
                    <a:gd name="connsiteY27" fmla="*/ 3597442 h 4441518"/>
                    <a:gd name="connsiteX28" fmla="*/ 1869364 w 5713647"/>
                    <a:gd name="connsiteY28" fmla="*/ 3465095 h 4441518"/>
                    <a:gd name="connsiteX29" fmla="*/ 1893427 w 5713647"/>
                    <a:gd name="connsiteY29" fmla="*/ 3392906 h 4441518"/>
                    <a:gd name="connsiteX30" fmla="*/ 1905459 w 5713647"/>
                    <a:gd name="connsiteY30" fmla="*/ 3332748 h 4441518"/>
                    <a:gd name="connsiteX31" fmla="*/ 1929522 w 5713647"/>
                    <a:gd name="connsiteY31" fmla="*/ 3260558 h 4441518"/>
                    <a:gd name="connsiteX32" fmla="*/ 1941553 w 5713647"/>
                    <a:gd name="connsiteY32" fmla="*/ 3188369 h 4441518"/>
                    <a:gd name="connsiteX33" fmla="*/ 1965616 w 5713647"/>
                    <a:gd name="connsiteY33" fmla="*/ 3104148 h 4441518"/>
                    <a:gd name="connsiteX34" fmla="*/ 1977648 w 5713647"/>
                    <a:gd name="connsiteY34" fmla="*/ 3056021 h 4441518"/>
                    <a:gd name="connsiteX35" fmla="*/ 2001711 w 5713647"/>
                    <a:gd name="connsiteY35" fmla="*/ 2983832 h 4441518"/>
                    <a:gd name="connsiteX36" fmla="*/ 2025774 w 5713647"/>
                    <a:gd name="connsiteY36" fmla="*/ 2947737 h 4441518"/>
                    <a:gd name="connsiteX37" fmla="*/ 2061869 w 5713647"/>
                    <a:gd name="connsiteY37" fmla="*/ 2875548 h 4441518"/>
                    <a:gd name="connsiteX38" fmla="*/ 2097964 w 5713647"/>
                    <a:gd name="connsiteY38" fmla="*/ 2863516 h 4441518"/>
                    <a:gd name="connsiteX39" fmla="*/ 2134059 w 5713647"/>
                    <a:gd name="connsiteY39" fmla="*/ 2827421 h 4441518"/>
                    <a:gd name="connsiteX40" fmla="*/ 2242343 w 5713647"/>
                    <a:gd name="connsiteY40" fmla="*/ 2767264 h 4441518"/>
                    <a:gd name="connsiteX41" fmla="*/ 2326564 w 5713647"/>
                    <a:gd name="connsiteY41" fmla="*/ 2755232 h 4441518"/>
                    <a:gd name="connsiteX42" fmla="*/ 2434848 w 5713647"/>
                    <a:gd name="connsiteY42" fmla="*/ 2695074 h 4441518"/>
                    <a:gd name="connsiteX43" fmla="*/ 2470943 w 5713647"/>
                    <a:gd name="connsiteY43" fmla="*/ 2658979 h 4441518"/>
                    <a:gd name="connsiteX44" fmla="*/ 2519069 w 5713647"/>
                    <a:gd name="connsiteY44" fmla="*/ 2598821 h 4441518"/>
                    <a:gd name="connsiteX45" fmla="*/ 2555164 w 5713647"/>
                    <a:gd name="connsiteY45" fmla="*/ 2574758 h 4441518"/>
                    <a:gd name="connsiteX46" fmla="*/ 2615322 w 5713647"/>
                    <a:gd name="connsiteY46" fmla="*/ 2514600 h 4441518"/>
                    <a:gd name="connsiteX47" fmla="*/ 2711574 w 5713647"/>
                    <a:gd name="connsiteY47" fmla="*/ 2430379 h 4441518"/>
                    <a:gd name="connsiteX48" fmla="*/ 2783764 w 5713647"/>
                    <a:gd name="connsiteY48" fmla="*/ 2406316 h 4441518"/>
                    <a:gd name="connsiteX49" fmla="*/ 2819859 w 5713647"/>
                    <a:gd name="connsiteY49" fmla="*/ 2394285 h 4441518"/>
                    <a:gd name="connsiteX50" fmla="*/ 2855953 w 5713647"/>
                    <a:gd name="connsiteY50" fmla="*/ 2382253 h 4441518"/>
                    <a:gd name="connsiteX51" fmla="*/ 2928143 w 5713647"/>
                    <a:gd name="connsiteY51" fmla="*/ 2370221 h 4441518"/>
                    <a:gd name="connsiteX52" fmla="*/ 3024395 w 5713647"/>
                    <a:gd name="connsiteY52" fmla="*/ 2286000 h 4441518"/>
                    <a:gd name="connsiteX53" fmla="*/ 3048459 w 5713647"/>
                    <a:gd name="connsiteY53" fmla="*/ 2261937 h 4441518"/>
                    <a:gd name="connsiteX54" fmla="*/ 3108616 w 5713647"/>
                    <a:gd name="connsiteY54" fmla="*/ 2213811 h 4441518"/>
                    <a:gd name="connsiteX55" fmla="*/ 3120648 w 5713647"/>
                    <a:gd name="connsiteY55" fmla="*/ 2177716 h 4441518"/>
                    <a:gd name="connsiteX56" fmla="*/ 3192837 w 5713647"/>
                    <a:gd name="connsiteY56" fmla="*/ 2129590 h 4441518"/>
                    <a:gd name="connsiteX57" fmla="*/ 3228932 w 5713647"/>
                    <a:gd name="connsiteY57" fmla="*/ 2105527 h 4441518"/>
                    <a:gd name="connsiteX58" fmla="*/ 3265027 w 5713647"/>
                    <a:gd name="connsiteY58" fmla="*/ 2069432 h 4441518"/>
                    <a:gd name="connsiteX59" fmla="*/ 3337216 w 5713647"/>
                    <a:gd name="connsiteY59" fmla="*/ 2021306 h 4441518"/>
                    <a:gd name="connsiteX60" fmla="*/ 3361280 w 5713647"/>
                    <a:gd name="connsiteY60" fmla="*/ 1997242 h 4441518"/>
                    <a:gd name="connsiteX61" fmla="*/ 3433469 w 5713647"/>
                    <a:gd name="connsiteY61" fmla="*/ 1973179 h 4441518"/>
                    <a:gd name="connsiteX62" fmla="*/ 3469564 w 5713647"/>
                    <a:gd name="connsiteY62" fmla="*/ 1961148 h 4441518"/>
                    <a:gd name="connsiteX63" fmla="*/ 3505659 w 5713647"/>
                    <a:gd name="connsiteY63" fmla="*/ 1949116 h 4441518"/>
                    <a:gd name="connsiteX64" fmla="*/ 3565816 w 5713647"/>
                    <a:gd name="connsiteY64" fmla="*/ 1937085 h 4441518"/>
                    <a:gd name="connsiteX65" fmla="*/ 3638006 w 5713647"/>
                    <a:gd name="connsiteY65" fmla="*/ 1913021 h 4441518"/>
                    <a:gd name="connsiteX66" fmla="*/ 3734259 w 5713647"/>
                    <a:gd name="connsiteY66" fmla="*/ 1888958 h 4441518"/>
                    <a:gd name="connsiteX67" fmla="*/ 3758322 w 5713647"/>
                    <a:gd name="connsiteY67" fmla="*/ 1852864 h 4441518"/>
                    <a:gd name="connsiteX68" fmla="*/ 3782385 w 5713647"/>
                    <a:gd name="connsiteY68" fmla="*/ 1828800 h 4441518"/>
                    <a:gd name="connsiteX69" fmla="*/ 3806448 w 5713647"/>
                    <a:gd name="connsiteY69" fmla="*/ 1744579 h 4441518"/>
                    <a:gd name="connsiteX70" fmla="*/ 3830511 w 5713647"/>
                    <a:gd name="connsiteY70" fmla="*/ 1660358 h 4441518"/>
                    <a:gd name="connsiteX71" fmla="*/ 3842543 w 5713647"/>
                    <a:gd name="connsiteY71" fmla="*/ 1576137 h 4441518"/>
                    <a:gd name="connsiteX72" fmla="*/ 3866606 w 5713647"/>
                    <a:gd name="connsiteY72" fmla="*/ 1528011 h 4441518"/>
                    <a:gd name="connsiteX73" fmla="*/ 3878637 w 5713647"/>
                    <a:gd name="connsiteY73" fmla="*/ 1491916 h 4441518"/>
                    <a:gd name="connsiteX74" fmla="*/ 3902701 w 5713647"/>
                    <a:gd name="connsiteY74" fmla="*/ 1467853 h 4441518"/>
                    <a:gd name="connsiteX75" fmla="*/ 3962859 w 5713647"/>
                    <a:gd name="connsiteY75" fmla="*/ 1407695 h 4441518"/>
                    <a:gd name="connsiteX76" fmla="*/ 3986922 w 5713647"/>
                    <a:gd name="connsiteY76" fmla="*/ 1371600 h 4441518"/>
                    <a:gd name="connsiteX77" fmla="*/ 4023016 w 5713647"/>
                    <a:gd name="connsiteY77" fmla="*/ 1359569 h 4441518"/>
                    <a:gd name="connsiteX78" fmla="*/ 4047080 w 5713647"/>
                    <a:gd name="connsiteY78" fmla="*/ 1335506 h 4441518"/>
                    <a:gd name="connsiteX79" fmla="*/ 4083174 w 5713647"/>
                    <a:gd name="connsiteY79" fmla="*/ 1311442 h 4441518"/>
                    <a:gd name="connsiteX80" fmla="*/ 4167395 w 5713647"/>
                    <a:gd name="connsiteY80" fmla="*/ 1203158 h 4441518"/>
                    <a:gd name="connsiteX81" fmla="*/ 4191459 w 5713647"/>
                    <a:gd name="connsiteY81" fmla="*/ 1179095 h 4441518"/>
                    <a:gd name="connsiteX82" fmla="*/ 4263648 w 5713647"/>
                    <a:gd name="connsiteY82" fmla="*/ 1130969 h 4441518"/>
                    <a:gd name="connsiteX83" fmla="*/ 4335837 w 5713647"/>
                    <a:gd name="connsiteY83" fmla="*/ 1058779 h 4441518"/>
                    <a:gd name="connsiteX84" fmla="*/ 4383964 w 5713647"/>
                    <a:gd name="connsiteY84" fmla="*/ 998621 h 4441518"/>
                    <a:gd name="connsiteX85" fmla="*/ 4395995 w 5713647"/>
                    <a:gd name="connsiteY85" fmla="*/ 962527 h 4441518"/>
                    <a:gd name="connsiteX86" fmla="*/ 4504280 w 5713647"/>
                    <a:gd name="connsiteY86" fmla="*/ 878306 h 4441518"/>
                    <a:gd name="connsiteX87" fmla="*/ 4576469 w 5713647"/>
                    <a:gd name="connsiteY87" fmla="*/ 842211 h 4441518"/>
                    <a:gd name="connsiteX88" fmla="*/ 4672722 w 5713647"/>
                    <a:gd name="connsiteY88" fmla="*/ 830179 h 4441518"/>
                    <a:gd name="connsiteX89" fmla="*/ 4720848 w 5713647"/>
                    <a:gd name="connsiteY89" fmla="*/ 782053 h 4441518"/>
                    <a:gd name="connsiteX90" fmla="*/ 4768974 w 5713647"/>
                    <a:gd name="connsiteY90" fmla="*/ 709864 h 4441518"/>
                    <a:gd name="connsiteX91" fmla="*/ 4793037 w 5713647"/>
                    <a:gd name="connsiteY91" fmla="*/ 673769 h 4441518"/>
                    <a:gd name="connsiteX92" fmla="*/ 4829132 w 5713647"/>
                    <a:gd name="connsiteY92" fmla="*/ 601579 h 4441518"/>
                    <a:gd name="connsiteX93" fmla="*/ 4841164 w 5713647"/>
                    <a:gd name="connsiteY93" fmla="*/ 565485 h 4441518"/>
                    <a:gd name="connsiteX94" fmla="*/ 4865227 w 5713647"/>
                    <a:gd name="connsiteY94" fmla="*/ 529390 h 4441518"/>
                    <a:gd name="connsiteX95" fmla="*/ 4877259 w 5713647"/>
                    <a:gd name="connsiteY95" fmla="*/ 493295 h 4441518"/>
                    <a:gd name="connsiteX96" fmla="*/ 4925385 w 5713647"/>
                    <a:gd name="connsiteY96" fmla="*/ 457200 h 4441518"/>
                    <a:gd name="connsiteX97" fmla="*/ 4961480 w 5713647"/>
                    <a:gd name="connsiteY97" fmla="*/ 409074 h 4441518"/>
                    <a:gd name="connsiteX98" fmla="*/ 5009606 w 5713647"/>
                    <a:gd name="connsiteY98" fmla="*/ 372979 h 4441518"/>
                    <a:gd name="connsiteX99" fmla="*/ 5045701 w 5713647"/>
                    <a:gd name="connsiteY99" fmla="*/ 324853 h 4441518"/>
                    <a:gd name="connsiteX100" fmla="*/ 5093827 w 5713647"/>
                    <a:gd name="connsiteY100" fmla="*/ 288758 h 4441518"/>
                    <a:gd name="connsiteX101" fmla="*/ 5117890 w 5713647"/>
                    <a:gd name="connsiteY101" fmla="*/ 252664 h 4441518"/>
                    <a:gd name="connsiteX102" fmla="*/ 5141953 w 5713647"/>
                    <a:gd name="connsiteY102" fmla="*/ 228600 h 4441518"/>
                    <a:gd name="connsiteX103" fmla="*/ 5153985 w 5713647"/>
                    <a:gd name="connsiteY103" fmla="*/ 192506 h 4441518"/>
                    <a:gd name="connsiteX104" fmla="*/ 5214143 w 5713647"/>
                    <a:gd name="connsiteY104" fmla="*/ 144379 h 4441518"/>
                    <a:gd name="connsiteX105" fmla="*/ 5382585 w 5713647"/>
                    <a:gd name="connsiteY105" fmla="*/ 108285 h 4441518"/>
                    <a:gd name="connsiteX106" fmla="*/ 5418680 w 5713647"/>
                    <a:gd name="connsiteY106" fmla="*/ 96253 h 4441518"/>
                    <a:gd name="connsiteX107" fmla="*/ 5442743 w 5713647"/>
                    <a:gd name="connsiteY107" fmla="*/ 60158 h 4441518"/>
                    <a:gd name="connsiteX108" fmla="*/ 5514932 w 5713647"/>
                    <a:gd name="connsiteY108" fmla="*/ 36095 h 4441518"/>
                    <a:gd name="connsiteX109" fmla="*/ 5587122 w 5713647"/>
                    <a:gd name="connsiteY109" fmla="*/ 12032 h 4441518"/>
                    <a:gd name="connsiteX110" fmla="*/ 5623216 w 5713647"/>
                    <a:gd name="connsiteY110" fmla="*/ 0 h 4441518"/>
                    <a:gd name="connsiteX111" fmla="*/ 5707437 w 5713647"/>
                    <a:gd name="connsiteY111" fmla="*/ 60158 h 4441518"/>
                    <a:gd name="connsiteX112" fmla="*/ 5696084 w 5713647"/>
                    <a:gd name="connsiteY112" fmla="*/ 4441518 h 4441518"/>
                    <a:gd name="connsiteX113" fmla="*/ 1594501 w 5713647"/>
                    <a:gd name="connsiteY113" fmla="*/ 4431306 h 4441518"/>
                    <a:gd name="connsiteX0" fmla="*/ 1565089 w 5684235"/>
                    <a:gd name="connsiteY0" fmla="*/ 4431306 h 4581959"/>
                    <a:gd name="connsiteX1" fmla="*/ 42738 w 5684235"/>
                    <a:gd name="connsiteY1" fmla="*/ 4581959 h 4581959"/>
                    <a:gd name="connsiteX2" fmla="*/ 19964 w 5684235"/>
                    <a:gd name="connsiteY2" fmla="*/ 4428469 h 4581959"/>
                    <a:gd name="connsiteX3" fmla="*/ 360068 w 5684235"/>
                    <a:gd name="connsiteY3" fmla="*/ 4355432 h 4581959"/>
                    <a:gd name="connsiteX4" fmla="*/ 432257 w 5684235"/>
                    <a:gd name="connsiteY4" fmla="*/ 4319337 h 4581959"/>
                    <a:gd name="connsiteX5" fmla="*/ 468352 w 5684235"/>
                    <a:gd name="connsiteY5" fmla="*/ 4307306 h 4581959"/>
                    <a:gd name="connsiteX6" fmla="*/ 528510 w 5684235"/>
                    <a:gd name="connsiteY6" fmla="*/ 4271211 h 4581959"/>
                    <a:gd name="connsiteX7" fmla="*/ 564604 w 5684235"/>
                    <a:gd name="connsiteY7" fmla="*/ 4247148 h 4581959"/>
                    <a:gd name="connsiteX8" fmla="*/ 588668 w 5684235"/>
                    <a:gd name="connsiteY8" fmla="*/ 4223085 h 4581959"/>
                    <a:gd name="connsiteX9" fmla="*/ 624762 w 5684235"/>
                    <a:gd name="connsiteY9" fmla="*/ 4211053 h 4581959"/>
                    <a:gd name="connsiteX10" fmla="*/ 672889 w 5684235"/>
                    <a:gd name="connsiteY10" fmla="*/ 4150895 h 4581959"/>
                    <a:gd name="connsiteX11" fmla="*/ 721015 w 5684235"/>
                    <a:gd name="connsiteY11" fmla="*/ 4102769 h 4581959"/>
                    <a:gd name="connsiteX12" fmla="*/ 781173 w 5684235"/>
                    <a:gd name="connsiteY12" fmla="*/ 4054642 h 4581959"/>
                    <a:gd name="connsiteX13" fmla="*/ 793204 w 5684235"/>
                    <a:gd name="connsiteY13" fmla="*/ 4018548 h 4581959"/>
                    <a:gd name="connsiteX14" fmla="*/ 853362 w 5684235"/>
                    <a:gd name="connsiteY14" fmla="*/ 3982453 h 4581959"/>
                    <a:gd name="connsiteX15" fmla="*/ 865394 w 5684235"/>
                    <a:gd name="connsiteY15" fmla="*/ 3946358 h 4581959"/>
                    <a:gd name="connsiteX16" fmla="*/ 901489 w 5684235"/>
                    <a:gd name="connsiteY16" fmla="*/ 3922295 h 4581959"/>
                    <a:gd name="connsiteX17" fmla="*/ 1009773 w 5684235"/>
                    <a:gd name="connsiteY17" fmla="*/ 3838074 h 4581959"/>
                    <a:gd name="connsiteX18" fmla="*/ 1081962 w 5684235"/>
                    <a:gd name="connsiteY18" fmla="*/ 3789948 h 4581959"/>
                    <a:gd name="connsiteX19" fmla="*/ 1118057 w 5684235"/>
                    <a:gd name="connsiteY19" fmla="*/ 3765885 h 4581959"/>
                    <a:gd name="connsiteX20" fmla="*/ 1202278 w 5684235"/>
                    <a:gd name="connsiteY20" fmla="*/ 3729790 h 4581959"/>
                    <a:gd name="connsiteX21" fmla="*/ 1274468 w 5684235"/>
                    <a:gd name="connsiteY21" fmla="*/ 3705727 h 4581959"/>
                    <a:gd name="connsiteX22" fmla="*/ 1310562 w 5684235"/>
                    <a:gd name="connsiteY22" fmla="*/ 3693695 h 4581959"/>
                    <a:gd name="connsiteX23" fmla="*/ 1503068 w 5684235"/>
                    <a:gd name="connsiteY23" fmla="*/ 3669632 h 4581959"/>
                    <a:gd name="connsiteX24" fmla="*/ 1635415 w 5684235"/>
                    <a:gd name="connsiteY24" fmla="*/ 3645569 h 4581959"/>
                    <a:gd name="connsiteX25" fmla="*/ 1707604 w 5684235"/>
                    <a:gd name="connsiteY25" fmla="*/ 3621506 h 4581959"/>
                    <a:gd name="connsiteX26" fmla="*/ 1743699 w 5684235"/>
                    <a:gd name="connsiteY26" fmla="*/ 3609474 h 4581959"/>
                    <a:gd name="connsiteX27" fmla="*/ 1779794 w 5684235"/>
                    <a:gd name="connsiteY27" fmla="*/ 3597442 h 4581959"/>
                    <a:gd name="connsiteX28" fmla="*/ 1839952 w 5684235"/>
                    <a:gd name="connsiteY28" fmla="*/ 3465095 h 4581959"/>
                    <a:gd name="connsiteX29" fmla="*/ 1864015 w 5684235"/>
                    <a:gd name="connsiteY29" fmla="*/ 3392906 h 4581959"/>
                    <a:gd name="connsiteX30" fmla="*/ 1876047 w 5684235"/>
                    <a:gd name="connsiteY30" fmla="*/ 3332748 h 4581959"/>
                    <a:gd name="connsiteX31" fmla="*/ 1900110 w 5684235"/>
                    <a:gd name="connsiteY31" fmla="*/ 3260558 h 4581959"/>
                    <a:gd name="connsiteX32" fmla="*/ 1912141 w 5684235"/>
                    <a:gd name="connsiteY32" fmla="*/ 3188369 h 4581959"/>
                    <a:gd name="connsiteX33" fmla="*/ 1936204 w 5684235"/>
                    <a:gd name="connsiteY33" fmla="*/ 3104148 h 4581959"/>
                    <a:gd name="connsiteX34" fmla="*/ 1948236 w 5684235"/>
                    <a:gd name="connsiteY34" fmla="*/ 3056021 h 4581959"/>
                    <a:gd name="connsiteX35" fmla="*/ 1972299 w 5684235"/>
                    <a:gd name="connsiteY35" fmla="*/ 2983832 h 4581959"/>
                    <a:gd name="connsiteX36" fmla="*/ 1996362 w 5684235"/>
                    <a:gd name="connsiteY36" fmla="*/ 2947737 h 4581959"/>
                    <a:gd name="connsiteX37" fmla="*/ 2032457 w 5684235"/>
                    <a:gd name="connsiteY37" fmla="*/ 2875548 h 4581959"/>
                    <a:gd name="connsiteX38" fmla="*/ 2068552 w 5684235"/>
                    <a:gd name="connsiteY38" fmla="*/ 2863516 h 4581959"/>
                    <a:gd name="connsiteX39" fmla="*/ 2104647 w 5684235"/>
                    <a:gd name="connsiteY39" fmla="*/ 2827421 h 4581959"/>
                    <a:gd name="connsiteX40" fmla="*/ 2212931 w 5684235"/>
                    <a:gd name="connsiteY40" fmla="*/ 2767264 h 4581959"/>
                    <a:gd name="connsiteX41" fmla="*/ 2297152 w 5684235"/>
                    <a:gd name="connsiteY41" fmla="*/ 2755232 h 4581959"/>
                    <a:gd name="connsiteX42" fmla="*/ 2405436 w 5684235"/>
                    <a:gd name="connsiteY42" fmla="*/ 2695074 h 4581959"/>
                    <a:gd name="connsiteX43" fmla="*/ 2441531 w 5684235"/>
                    <a:gd name="connsiteY43" fmla="*/ 2658979 h 4581959"/>
                    <a:gd name="connsiteX44" fmla="*/ 2489657 w 5684235"/>
                    <a:gd name="connsiteY44" fmla="*/ 2598821 h 4581959"/>
                    <a:gd name="connsiteX45" fmla="*/ 2525752 w 5684235"/>
                    <a:gd name="connsiteY45" fmla="*/ 2574758 h 4581959"/>
                    <a:gd name="connsiteX46" fmla="*/ 2585910 w 5684235"/>
                    <a:gd name="connsiteY46" fmla="*/ 2514600 h 4581959"/>
                    <a:gd name="connsiteX47" fmla="*/ 2682162 w 5684235"/>
                    <a:gd name="connsiteY47" fmla="*/ 2430379 h 4581959"/>
                    <a:gd name="connsiteX48" fmla="*/ 2754352 w 5684235"/>
                    <a:gd name="connsiteY48" fmla="*/ 2406316 h 4581959"/>
                    <a:gd name="connsiteX49" fmla="*/ 2790447 w 5684235"/>
                    <a:gd name="connsiteY49" fmla="*/ 2394285 h 4581959"/>
                    <a:gd name="connsiteX50" fmla="*/ 2826541 w 5684235"/>
                    <a:gd name="connsiteY50" fmla="*/ 2382253 h 4581959"/>
                    <a:gd name="connsiteX51" fmla="*/ 2898731 w 5684235"/>
                    <a:gd name="connsiteY51" fmla="*/ 2370221 h 4581959"/>
                    <a:gd name="connsiteX52" fmla="*/ 2994983 w 5684235"/>
                    <a:gd name="connsiteY52" fmla="*/ 2286000 h 4581959"/>
                    <a:gd name="connsiteX53" fmla="*/ 3019047 w 5684235"/>
                    <a:gd name="connsiteY53" fmla="*/ 2261937 h 4581959"/>
                    <a:gd name="connsiteX54" fmla="*/ 3079204 w 5684235"/>
                    <a:gd name="connsiteY54" fmla="*/ 2213811 h 4581959"/>
                    <a:gd name="connsiteX55" fmla="*/ 3091236 w 5684235"/>
                    <a:gd name="connsiteY55" fmla="*/ 2177716 h 4581959"/>
                    <a:gd name="connsiteX56" fmla="*/ 3163425 w 5684235"/>
                    <a:gd name="connsiteY56" fmla="*/ 2129590 h 4581959"/>
                    <a:gd name="connsiteX57" fmla="*/ 3199520 w 5684235"/>
                    <a:gd name="connsiteY57" fmla="*/ 2105527 h 4581959"/>
                    <a:gd name="connsiteX58" fmla="*/ 3235615 w 5684235"/>
                    <a:gd name="connsiteY58" fmla="*/ 2069432 h 4581959"/>
                    <a:gd name="connsiteX59" fmla="*/ 3307804 w 5684235"/>
                    <a:gd name="connsiteY59" fmla="*/ 2021306 h 4581959"/>
                    <a:gd name="connsiteX60" fmla="*/ 3331868 w 5684235"/>
                    <a:gd name="connsiteY60" fmla="*/ 1997242 h 4581959"/>
                    <a:gd name="connsiteX61" fmla="*/ 3404057 w 5684235"/>
                    <a:gd name="connsiteY61" fmla="*/ 1973179 h 4581959"/>
                    <a:gd name="connsiteX62" fmla="*/ 3440152 w 5684235"/>
                    <a:gd name="connsiteY62" fmla="*/ 1961148 h 4581959"/>
                    <a:gd name="connsiteX63" fmla="*/ 3476247 w 5684235"/>
                    <a:gd name="connsiteY63" fmla="*/ 1949116 h 4581959"/>
                    <a:gd name="connsiteX64" fmla="*/ 3536404 w 5684235"/>
                    <a:gd name="connsiteY64" fmla="*/ 1937085 h 4581959"/>
                    <a:gd name="connsiteX65" fmla="*/ 3608594 w 5684235"/>
                    <a:gd name="connsiteY65" fmla="*/ 1913021 h 4581959"/>
                    <a:gd name="connsiteX66" fmla="*/ 3704847 w 5684235"/>
                    <a:gd name="connsiteY66" fmla="*/ 1888958 h 4581959"/>
                    <a:gd name="connsiteX67" fmla="*/ 3728910 w 5684235"/>
                    <a:gd name="connsiteY67" fmla="*/ 1852864 h 4581959"/>
                    <a:gd name="connsiteX68" fmla="*/ 3752973 w 5684235"/>
                    <a:gd name="connsiteY68" fmla="*/ 1828800 h 4581959"/>
                    <a:gd name="connsiteX69" fmla="*/ 3777036 w 5684235"/>
                    <a:gd name="connsiteY69" fmla="*/ 1744579 h 4581959"/>
                    <a:gd name="connsiteX70" fmla="*/ 3801099 w 5684235"/>
                    <a:gd name="connsiteY70" fmla="*/ 1660358 h 4581959"/>
                    <a:gd name="connsiteX71" fmla="*/ 3813131 w 5684235"/>
                    <a:gd name="connsiteY71" fmla="*/ 1576137 h 4581959"/>
                    <a:gd name="connsiteX72" fmla="*/ 3837194 w 5684235"/>
                    <a:gd name="connsiteY72" fmla="*/ 1528011 h 4581959"/>
                    <a:gd name="connsiteX73" fmla="*/ 3849225 w 5684235"/>
                    <a:gd name="connsiteY73" fmla="*/ 1491916 h 4581959"/>
                    <a:gd name="connsiteX74" fmla="*/ 3873289 w 5684235"/>
                    <a:gd name="connsiteY74" fmla="*/ 1467853 h 4581959"/>
                    <a:gd name="connsiteX75" fmla="*/ 3933447 w 5684235"/>
                    <a:gd name="connsiteY75" fmla="*/ 1407695 h 4581959"/>
                    <a:gd name="connsiteX76" fmla="*/ 3957510 w 5684235"/>
                    <a:gd name="connsiteY76" fmla="*/ 1371600 h 4581959"/>
                    <a:gd name="connsiteX77" fmla="*/ 3993604 w 5684235"/>
                    <a:gd name="connsiteY77" fmla="*/ 1359569 h 4581959"/>
                    <a:gd name="connsiteX78" fmla="*/ 4017668 w 5684235"/>
                    <a:gd name="connsiteY78" fmla="*/ 1335506 h 4581959"/>
                    <a:gd name="connsiteX79" fmla="*/ 4053762 w 5684235"/>
                    <a:gd name="connsiteY79" fmla="*/ 1311442 h 4581959"/>
                    <a:gd name="connsiteX80" fmla="*/ 4137983 w 5684235"/>
                    <a:gd name="connsiteY80" fmla="*/ 1203158 h 4581959"/>
                    <a:gd name="connsiteX81" fmla="*/ 4162047 w 5684235"/>
                    <a:gd name="connsiteY81" fmla="*/ 1179095 h 4581959"/>
                    <a:gd name="connsiteX82" fmla="*/ 4234236 w 5684235"/>
                    <a:gd name="connsiteY82" fmla="*/ 1130969 h 4581959"/>
                    <a:gd name="connsiteX83" fmla="*/ 4306425 w 5684235"/>
                    <a:gd name="connsiteY83" fmla="*/ 1058779 h 4581959"/>
                    <a:gd name="connsiteX84" fmla="*/ 4354552 w 5684235"/>
                    <a:gd name="connsiteY84" fmla="*/ 998621 h 4581959"/>
                    <a:gd name="connsiteX85" fmla="*/ 4366583 w 5684235"/>
                    <a:gd name="connsiteY85" fmla="*/ 962527 h 4581959"/>
                    <a:gd name="connsiteX86" fmla="*/ 4474868 w 5684235"/>
                    <a:gd name="connsiteY86" fmla="*/ 878306 h 4581959"/>
                    <a:gd name="connsiteX87" fmla="*/ 4547057 w 5684235"/>
                    <a:gd name="connsiteY87" fmla="*/ 842211 h 4581959"/>
                    <a:gd name="connsiteX88" fmla="*/ 4643310 w 5684235"/>
                    <a:gd name="connsiteY88" fmla="*/ 830179 h 4581959"/>
                    <a:gd name="connsiteX89" fmla="*/ 4691436 w 5684235"/>
                    <a:gd name="connsiteY89" fmla="*/ 782053 h 4581959"/>
                    <a:gd name="connsiteX90" fmla="*/ 4739562 w 5684235"/>
                    <a:gd name="connsiteY90" fmla="*/ 709864 h 4581959"/>
                    <a:gd name="connsiteX91" fmla="*/ 4763625 w 5684235"/>
                    <a:gd name="connsiteY91" fmla="*/ 673769 h 4581959"/>
                    <a:gd name="connsiteX92" fmla="*/ 4799720 w 5684235"/>
                    <a:gd name="connsiteY92" fmla="*/ 601579 h 4581959"/>
                    <a:gd name="connsiteX93" fmla="*/ 4811752 w 5684235"/>
                    <a:gd name="connsiteY93" fmla="*/ 565485 h 4581959"/>
                    <a:gd name="connsiteX94" fmla="*/ 4835815 w 5684235"/>
                    <a:gd name="connsiteY94" fmla="*/ 529390 h 4581959"/>
                    <a:gd name="connsiteX95" fmla="*/ 4847847 w 5684235"/>
                    <a:gd name="connsiteY95" fmla="*/ 493295 h 4581959"/>
                    <a:gd name="connsiteX96" fmla="*/ 4895973 w 5684235"/>
                    <a:gd name="connsiteY96" fmla="*/ 457200 h 4581959"/>
                    <a:gd name="connsiteX97" fmla="*/ 4932068 w 5684235"/>
                    <a:gd name="connsiteY97" fmla="*/ 409074 h 4581959"/>
                    <a:gd name="connsiteX98" fmla="*/ 4980194 w 5684235"/>
                    <a:gd name="connsiteY98" fmla="*/ 372979 h 4581959"/>
                    <a:gd name="connsiteX99" fmla="*/ 5016289 w 5684235"/>
                    <a:gd name="connsiteY99" fmla="*/ 324853 h 4581959"/>
                    <a:gd name="connsiteX100" fmla="*/ 5064415 w 5684235"/>
                    <a:gd name="connsiteY100" fmla="*/ 288758 h 4581959"/>
                    <a:gd name="connsiteX101" fmla="*/ 5088478 w 5684235"/>
                    <a:gd name="connsiteY101" fmla="*/ 252664 h 4581959"/>
                    <a:gd name="connsiteX102" fmla="*/ 5112541 w 5684235"/>
                    <a:gd name="connsiteY102" fmla="*/ 228600 h 4581959"/>
                    <a:gd name="connsiteX103" fmla="*/ 5124573 w 5684235"/>
                    <a:gd name="connsiteY103" fmla="*/ 192506 h 4581959"/>
                    <a:gd name="connsiteX104" fmla="*/ 5184731 w 5684235"/>
                    <a:gd name="connsiteY104" fmla="*/ 144379 h 4581959"/>
                    <a:gd name="connsiteX105" fmla="*/ 5353173 w 5684235"/>
                    <a:gd name="connsiteY105" fmla="*/ 108285 h 4581959"/>
                    <a:gd name="connsiteX106" fmla="*/ 5389268 w 5684235"/>
                    <a:gd name="connsiteY106" fmla="*/ 96253 h 4581959"/>
                    <a:gd name="connsiteX107" fmla="*/ 5413331 w 5684235"/>
                    <a:gd name="connsiteY107" fmla="*/ 60158 h 4581959"/>
                    <a:gd name="connsiteX108" fmla="*/ 5485520 w 5684235"/>
                    <a:gd name="connsiteY108" fmla="*/ 36095 h 4581959"/>
                    <a:gd name="connsiteX109" fmla="*/ 5557710 w 5684235"/>
                    <a:gd name="connsiteY109" fmla="*/ 12032 h 4581959"/>
                    <a:gd name="connsiteX110" fmla="*/ 5593804 w 5684235"/>
                    <a:gd name="connsiteY110" fmla="*/ 0 h 4581959"/>
                    <a:gd name="connsiteX111" fmla="*/ 5678025 w 5684235"/>
                    <a:gd name="connsiteY111" fmla="*/ 60158 h 4581959"/>
                    <a:gd name="connsiteX112" fmla="*/ 5666672 w 5684235"/>
                    <a:gd name="connsiteY112" fmla="*/ 4441518 h 4581959"/>
                    <a:gd name="connsiteX113" fmla="*/ 1565089 w 5684235"/>
                    <a:gd name="connsiteY113" fmla="*/ 4431306 h 4581959"/>
                    <a:gd name="connsiteX0" fmla="*/ 1590846 w 5684235"/>
                    <a:gd name="connsiteY0" fmla="*/ 4598731 h 4598731"/>
                    <a:gd name="connsiteX1" fmla="*/ 42738 w 5684235"/>
                    <a:gd name="connsiteY1" fmla="*/ 4581959 h 4598731"/>
                    <a:gd name="connsiteX2" fmla="*/ 19964 w 5684235"/>
                    <a:gd name="connsiteY2" fmla="*/ 4428469 h 4598731"/>
                    <a:gd name="connsiteX3" fmla="*/ 360068 w 5684235"/>
                    <a:gd name="connsiteY3" fmla="*/ 4355432 h 4598731"/>
                    <a:gd name="connsiteX4" fmla="*/ 432257 w 5684235"/>
                    <a:gd name="connsiteY4" fmla="*/ 4319337 h 4598731"/>
                    <a:gd name="connsiteX5" fmla="*/ 468352 w 5684235"/>
                    <a:gd name="connsiteY5" fmla="*/ 4307306 h 4598731"/>
                    <a:gd name="connsiteX6" fmla="*/ 528510 w 5684235"/>
                    <a:gd name="connsiteY6" fmla="*/ 4271211 h 4598731"/>
                    <a:gd name="connsiteX7" fmla="*/ 564604 w 5684235"/>
                    <a:gd name="connsiteY7" fmla="*/ 4247148 h 4598731"/>
                    <a:gd name="connsiteX8" fmla="*/ 588668 w 5684235"/>
                    <a:gd name="connsiteY8" fmla="*/ 4223085 h 4598731"/>
                    <a:gd name="connsiteX9" fmla="*/ 624762 w 5684235"/>
                    <a:gd name="connsiteY9" fmla="*/ 4211053 h 4598731"/>
                    <a:gd name="connsiteX10" fmla="*/ 672889 w 5684235"/>
                    <a:gd name="connsiteY10" fmla="*/ 4150895 h 4598731"/>
                    <a:gd name="connsiteX11" fmla="*/ 721015 w 5684235"/>
                    <a:gd name="connsiteY11" fmla="*/ 4102769 h 4598731"/>
                    <a:gd name="connsiteX12" fmla="*/ 781173 w 5684235"/>
                    <a:gd name="connsiteY12" fmla="*/ 4054642 h 4598731"/>
                    <a:gd name="connsiteX13" fmla="*/ 793204 w 5684235"/>
                    <a:gd name="connsiteY13" fmla="*/ 4018548 h 4598731"/>
                    <a:gd name="connsiteX14" fmla="*/ 853362 w 5684235"/>
                    <a:gd name="connsiteY14" fmla="*/ 3982453 h 4598731"/>
                    <a:gd name="connsiteX15" fmla="*/ 865394 w 5684235"/>
                    <a:gd name="connsiteY15" fmla="*/ 3946358 h 4598731"/>
                    <a:gd name="connsiteX16" fmla="*/ 901489 w 5684235"/>
                    <a:gd name="connsiteY16" fmla="*/ 3922295 h 4598731"/>
                    <a:gd name="connsiteX17" fmla="*/ 1009773 w 5684235"/>
                    <a:gd name="connsiteY17" fmla="*/ 3838074 h 4598731"/>
                    <a:gd name="connsiteX18" fmla="*/ 1081962 w 5684235"/>
                    <a:gd name="connsiteY18" fmla="*/ 3789948 h 4598731"/>
                    <a:gd name="connsiteX19" fmla="*/ 1118057 w 5684235"/>
                    <a:gd name="connsiteY19" fmla="*/ 3765885 h 4598731"/>
                    <a:gd name="connsiteX20" fmla="*/ 1202278 w 5684235"/>
                    <a:gd name="connsiteY20" fmla="*/ 3729790 h 4598731"/>
                    <a:gd name="connsiteX21" fmla="*/ 1274468 w 5684235"/>
                    <a:gd name="connsiteY21" fmla="*/ 3705727 h 4598731"/>
                    <a:gd name="connsiteX22" fmla="*/ 1310562 w 5684235"/>
                    <a:gd name="connsiteY22" fmla="*/ 3693695 h 4598731"/>
                    <a:gd name="connsiteX23" fmla="*/ 1503068 w 5684235"/>
                    <a:gd name="connsiteY23" fmla="*/ 3669632 h 4598731"/>
                    <a:gd name="connsiteX24" fmla="*/ 1635415 w 5684235"/>
                    <a:gd name="connsiteY24" fmla="*/ 3645569 h 4598731"/>
                    <a:gd name="connsiteX25" fmla="*/ 1707604 w 5684235"/>
                    <a:gd name="connsiteY25" fmla="*/ 3621506 h 4598731"/>
                    <a:gd name="connsiteX26" fmla="*/ 1743699 w 5684235"/>
                    <a:gd name="connsiteY26" fmla="*/ 3609474 h 4598731"/>
                    <a:gd name="connsiteX27" fmla="*/ 1779794 w 5684235"/>
                    <a:gd name="connsiteY27" fmla="*/ 3597442 h 4598731"/>
                    <a:gd name="connsiteX28" fmla="*/ 1839952 w 5684235"/>
                    <a:gd name="connsiteY28" fmla="*/ 3465095 h 4598731"/>
                    <a:gd name="connsiteX29" fmla="*/ 1864015 w 5684235"/>
                    <a:gd name="connsiteY29" fmla="*/ 3392906 h 4598731"/>
                    <a:gd name="connsiteX30" fmla="*/ 1876047 w 5684235"/>
                    <a:gd name="connsiteY30" fmla="*/ 3332748 h 4598731"/>
                    <a:gd name="connsiteX31" fmla="*/ 1900110 w 5684235"/>
                    <a:gd name="connsiteY31" fmla="*/ 3260558 h 4598731"/>
                    <a:gd name="connsiteX32" fmla="*/ 1912141 w 5684235"/>
                    <a:gd name="connsiteY32" fmla="*/ 3188369 h 4598731"/>
                    <a:gd name="connsiteX33" fmla="*/ 1936204 w 5684235"/>
                    <a:gd name="connsiteY33" fmla="*/ 3104148 h 4598731"/>
                    <a:gd name="connsiteX34" fmla="*/ 1948236 w 5684235"/>
                    <a:gd name="connsiteY34" fmla="*/ 3056021 h 4598731"/>
                    <a:gd name="connsiteX35" fmla="*/ 1972299 w 5684235"/>
                    <a:gd name="connsiteY35" fmla="*/ 2983832 h 4598731"/>
                    <a:gd name="connsiteX36" fmla="*/ 1996362 w 5684235"/>
                    <a:gd name="connsiteY36" fmla="*/ 2947737 h 4598731"/>
                    <a:gd name="connsiteX37" fmla="*/ 2032457 w 5684235"/>
                    <a:gd name="connsiteY37" fmla="*/ 2875548 h 4598731"/>
                    <a:gd name="connsiteX38" fmla="*/ 2068552 w 5684235"/>
                    <a:gd name="connsiteY38" fmla="*/ 2863516 h 4598731"/>
                    <a:gd name="connsiteX39" fmla="*/ 2104647 w 5684235"/>
                    <a:gd name="connsiteY39" fmla="*/ 2827421 h 4598731"/>
                    <a:gd name="connsiteX40" fmla="*/ 2212931 w 5684235"/>
                    <a:gd name="connsiteY40" fmla="*/ 2767264 h 4598731"/>
                    <a:gd name="connsiteX41" fmla="*/ 2297152 w 5684235"/>
                    <a:gd name="connsiteY41" fmla="*/ 2755232 h 4598731"/>
                    <a:gd name="connsiteX42" fmla="*/ 2405436 w 5684235"/>
                    <a:gd name="connsiteY42" fmla="*/ 2695074 h 4598731"/>
                    <a:gd name="connsiteX43" fmla="*/ 2441531 w 5684235"/>
                    <a:gd name="connsiteY43" fmla="*/ 2658979 h 4598731"/>
                    <a:gd name="connsiteX44" fmla="*/ 2489657 w 5684235"/>
                    <a:gd name="connsiteY44" fmla="*/ 2598821 h 4598731"/>
                    <a:gd name="connsiteX45" fmla="*/ 2525752 w 5684235"/>
                    <a:gd name="connsiteY45" fmla="*/ 2574758 h 4598731"/>
                    <a:gd name="connsiteX46" fmla="*/ 2585910 w 5684235"/>
                    <a:gd name="connsiteY46" fmla="*/ 2514600 h 4598731"/>
                    <a:gd name="connsiteX47" fmla="*/ 2682162 w 5684235"/>
                    <a:gd name="connsiteY47" fmla="*/ 2430379 h 4598731"/>
                    <a:gd name="connsiteX48" fmla="*/ 2754352 w 5684235"/>
                    <a:gd name="connsiteY48" fmla="*/ 2406316 h 4598731"/>
                    <a:gd name="connsiteX49" fmla="*/ 2790447 w 5684235"/>
                    <a:gd name="connsiteY49" fmla="*/ 2394285 h 4598731"/>
                    <a:gd name="connsiteX50" fmla="*/ 2826541 w 5684235"/>
                    <a:gd name="connsiteY50" fmla="*/ 2382253 h 4598731"/>
                    <a:gd name="connsiteX51" fmla="*/ 2898731 w 5684235"/>
                    <a:gd name="connsiteY51" fmla="*/ 2370221 h 4598731"/>
                    <a:gd name="connsiteX52" fmla="*/ 2994983 w 5684235"/>
                    <a:gd name="connsiteY52" fmla="*/ 2286000 h 4598731"/>
                    <a:gd name="connsiteX53" fmla="*/ 3019047 w 5684235"/>
                    <a:gd name="connsiteY53" fmla="*/ 2261937 h 4598731"/>
                    <a:gd name="connsiteX54" fmla="*/ 3079204 w 5684235"/>
                    <a:gd name="connsiteY54" fmla="*/ 2213811 h 4598731"/>
                    <a:gd name="connsiteX55" fmla="*/ 3091236 w 5684235"/>
                    <a:gd name="connsiteY55" fmla="*/ 2177716 h 4598731"/>
                    <a:gd name="connsiteX56" fmla="*/ 3163425 w 5684235"/>
                    <a:gd name="connsiteY56" fmla="*/ 2129590 h 4598731"/>
                    <a:gd name="connsiteX57" fmla="*/ 3199520 w 5684235"/>
                    <a:gd name="connsiteY57" fmla="*/ 2105527 h 4598731"/>
                    <a:gd name="connsiteX58" fmla="*/ 3235615 w 5684235"/>
                    <a:gd name="connsiteY58" fmla="*/ 2069432 h 4598731"/>
                    <a:gd name="connsiteX59" fmla="*/ 3307804 w 5684235"/>
                    <a:gd name="connsiteY59" fmla="*/ 2021306 h 4598731"/>
                    <a:gd name="connsiteX60" fmla="*/ 3331868 w 5684235"/>
                    <a:gd name="connsiteY60" fmla="*/ 1997242 h 4598731"/>
                    <a:gd name="connsiteX61" fmla="*/ 3404057 w 5684235"/>
                    <a:gd name="connsiteY61" fmla="*/ 1973179 h 4598731"/>
                    <a:gd name="connsiteX62" fmla="*/ 3440152 w 5684235"/>
                    <a:gd name="connsiteY62" fmla="*/ 1961148 h 4598731"/>
                    <a:gd name="connsiteX63" fmla="*/ 3476247 w 5684235"/>
                    <a:gd name="connsiteY63" fmla="*/ 1949116 h 4598731"/>
                    <a:gd name="connsiteX64" fmla="*/ 3536404 w 5684235"/>
                    <a:gd name="connsiteY64" fmla="*/ 1937085 h 4598731"/>
                    <a:gd name="connsiteX65" fmla="*/ 3608594 w 5684235"/>
                    <a:gd name="connsiteY65" fmla="*/ 1913021 h 4598731"/>
                    <a:gd name="connsiteX66" fmla="*/ 3704847 w 5684235"/>
                    <a:gd name="connsiteY66" fmla="*/ 1888958 h 4598731"/>
                    <a:gd name="connsiteX67" fmla="*/ 3728910 w 5684235"/>
                    <a:gd name="connsiteY67" fmla="*/ 1852864 h 4598731"/>
                    <a:gd name="connsiteX68" fmla="*/ 3752973 w 5684235"/>
                    <a:gd name="connsiteY68" fmla="*/ 1828800 h 4598731"/>
                    <a:gd name="connsiteX69" fmla="*/ 3777036 w 5684235"/>
                    <a:gd name="connsiteY69" fmla="*/ 1744579 h 4598731"/>
                    <a:gd name="connsiteX70" fmla="*/ 3801099 w 5684235"/>
                    <a:gd name="connsiteY70" fmla="*/ 1660358 h 4598731"/>
                    <a:gd name="connsiteX71" fmla="*/ 3813131 w 5684235"/>
                    <a:gd name="connsiteY71" fmla="*/ 1576137 h 4598731"/>
                    <a:gd name="connsiteX72" fmla="*/ 3837194 w 5684235"/>
                    <a:gd name="connsiteY72" fmla="*/ 1528011 h 4598731"/>
                    <a:gd name="connsiteX73" fmla="*/ 3849225 w 5684235"/>
                    <a:gd name="connsiteY73" fmla="*/ 1491916 h 4598731"/>
                    <a:gd name="connsiteX74" fmla="*/ 3873289 w 5684235"/>
                    <a:gd name="connsiteY74" fmla="*/ 1467853 h 4598731"/>
                    <a:gd name="connsiteX75" fmla="*/ 3933447 w 5684235"/>
                    <a:gd name="connsiteY75" fmla="*/ 1407695 h 4598731"/>
                    <a:gd name="connsiteX76" fmla="*/ 3957510 w 5684235"/>
                    <a:gd name="connsiteY76" fmla="*/ 1371600 h 4598731"/>
                    <a:gd name="connsiteX77" fmla="*/ 3993604 w 5684235"/>
                    <a:gd name="connsiteY77" fmla="*/ 1359569 h 4598731"/>
                    <a:gd name="connsiteX78" fmla="*/ 4017668 w 5684235"/>
                    <a:gd name="connsiteY78" fmla="*/ 1335506 h 4598731"/>
                    <a:gd name="connsiteX79" fmla="*/ 4053762 w 5684235"/>
                    <a:gd name="connsiteY79" fmla="*/ 1311442 h 4598731"/>
                    <a:gd name="connsiteX80" fmla="*/ 4137983 w 5684235"/>
                    <a:gd name="connsiteY80" fmla="*/ 1203158 h 4598731"/>
                    <a:gd name="connsiteX81" fmla="*/ 4162047 w 5684235"/>
                    <a:gd name="connsiteY81" fmla="*/ 1179095 h 4598731"/>
                    <a:gd name="connsiteX82" fmla="*/ 4234236 w 5684235"/>
                    <a:gd name="connsiteY82" fmla="*/ 1130969 h 4598731"/>
                    <a:gd name="connsiteX83" fmla="*/ 4306425 w 5684235"/>
                    <a:gd name="connsiteY83" fmla="*/ 1058779 h 4598731"/>
                    <a:gd name="connsiteX84" fmla="*/ 4354552 w 5684235"/>
                    <a:gd name="connsiteY84" fmla="*/ 998621 h 4598731"/>
                    <a:gd name="connsiteX85" fmla="*/ 4366583 w 5684235"/>
                    <a:gd name="connsiteY85" fmla="*/ 962527 h 4598731"/>
                    <a:gd name="connsiteX86" fmla="*/ 4474868 w 5684235"/>
                    <a:gd name="connsiteY86" fmla="*/ 878306 h 4598731"/>
                    <a:gd name="connsiteX87" fmla="*/ 4547057 w 5684235"/>
                    <a:gd name="connsiteY87" fmla="*/ 842211 h 4598731"/>
                    <a:gd name="connsiteX88" fmla="*/ 4643310 w 5684235"/>
                    <a:gd name="connsiteY88" fmla="*/ 830179 h 4598731"/>
                    <a:gd name="connsiteX89" fmla="*/ 4691436 w 5684235"/>
                    <a:gd name="connsiteY89" fmla="*/ 782053 h 4598731"/>
                    <a:gd name="connsiteX90" fmla="*/ 4739562 w 5684235"/>
                    <a:gd name="connsiteY90" fmla="*/ 709864 h 4598731"/>
                    <a:gd name="connsiteX91" fmla="*/ 4763625 w 5684235"/>
                    <a:gd name="connsiteY91" fmla="*/ 673769 h 4598731"/>
                    <a:gd name="connsiteX92" fmla="*/ 4799720 w 5684235"/>
                    <a:gd name="connsiteY92" fmla="*/ 601579 h 4598731"/>
                    <a:gd name="connsiteX93" fmla="*/ 4811752 w 5684235"/>
                    <a:gd name="connsiteY93" fmla="*/ 565485 h 4598731"/>
                    <a:gd name="connsiteX94" fmla="*/ 4835815 w 5684235"/>
                    <a:gd name="connsiteY94" fmla="*/ 529390 h 4598731"/>
                    <a:gd name="connsiteX95" fmla="*/ 4847847 w 5684235"/>
                    <a:gd name="connsiteY95" fmla="*/ 493295 h 4598731"/>
                    <a:gd name="connsiteX96" fmla="*/ 4895973 w 5684235"/>
                    <a:gd name="connsiteY96" fmla="*/ 457200 h 4598731"/>
                    <a:gd name="connsiteX97" fmla="*/ 4932068 w 5684235"/>
                    <a:gd name="connsiteY97" fmla="*/ 409074 h 4598731"/>
                    <a:gd name="connsiteX98" fmla="*/ 4980194 w 5684235"/>
                    <a:gd name="connsiteY98" fmla="*/ 372979 h 4598731"/>
                    <a:gd name="connsiteX99" fmla="*/ 5016289 w 5684235"/>
                    <a:gd name="connsiteY99" fmla="*/ 324853 h 4598731"/>
                    <a:gd name="connsiteX100" fmla="*/ 5064415 w 5684235"/>
                    <a:gd name="connsiteY100" fmla="*/ 288758 h 4598731"/>
                    <a:gd name="connsiteX101" fmla="*/ 5088478 w 5684235"/>
                    <a:gd name="connsiteY101" fmla="*/ 252664 h 4598731"/>
                    <a:gd name="connsiteX102" fmla="*/ 5112541 w 5684235"/>
                    <a:gd name="connsiteY102" fmla="*/ 228600 h 4598731"/>
                    <a:gd name="connsiteX103" fmla="*/ 5124573 w 5684235"/>
                    <a:gd name="connsiteY103" fmla="*/ 192506 h 4598731"/>
                    <a:gd name="connsiteX104" fmla="*/ 5184731 w 5684235"/>
                    <a:gd name="connsiteY104" fmla="*/ 144379 h 4598731"/>
                    <a:gd name="connsiteX105" fmla="*/ 5353173 w 5684235"/>
                    <a:gd name="connsiteY105" fmla="*/ 108285 h 4598731"/>
                    <a:gd name="connsiteX106" fmla="*/ 5389268 w 5684235"/>
                    <a:gd name="connsiteY106" fmla="*/ 96253 h 4598731"/>
                    <a:gd name="connsiteX107" fmla="*/ 5413331 w 5684235"/>
                    <a:gd name="connsiteY107" fmla="*/ 60158 h 4598731"/>
                    <a:gd name="connsiteX108" fmla="*/ 5485520 w 5684235"/>
                    <a:gd name="connsiteY108" fmla="*/ 36095 h 4598731"/>
                    <a:gd name="connsiteX109" fmla="*/ 5557710 w 5684235"/>
                    <a:gd name="connsiteY109" fmla="*/ 12032 h 4598731"/>
                    <a:gd name="connsiteX110" fmla="*/ 5593804 w 5684235"/>
                    <a:gd name="connsiteY110" fmla="*/ 0 h 4598731"/>
                    <a:gd name="connsiteX111" fmla="*/ 5678025 w 5684235"/>
                    <a:gd name="connsiteY111" fmla="*/ 60158 h 4598731"/>
                    <a:gd name="connsiteX112" fmla="*/ 5666672 w 5684235"/>
                    <a:gd name="connsiteY112" fmla="*/ 4441518 h 4598731"/>
                    <a:gd name="connsiteX113" fmla="*/ 1590846 w 5684235"/>
                    <a:gd name="connsiteY113" fmla="*/ 4598731 h 4598731"/>
                    <a:gd name="connsiteX0" fmla="*/ 1590846 w 5684235"/>
                    <a:gd name="connsiteY0" fmla="*/ 4598731 h 4598731"/>
                    <a:gd name="connsiteX1" fmla="*/ 42738 w 5684235"/>
                    <a:gd name="connsiteY1" fmla="*/ 4581959 h 4598731"/>
                    <a:gd name="connsiteX2" fmla="*/ 19964 w 5684235"/>
                    <a:gd name="connsiteY2" fmla="*/ 4428469 h 4598731"/>
                    <a:gd name="connsiteX3" fmla="*/ 360068 w 5684235"/>
                    <a:gd name="connsiteY3" fmla="*/ 4355432 h 4598731"/>
                    <a:gd name="connsiteX4" fmla="*/ 432257 w 5684235"/>
                    <a:gd name="connsiteY4" fmla="*/ 4319337 h 4598731"/>
                    <a:gd name="connsiteX5" fmla="*/ 468352 w 5684235"/>
                    <a:gd name="connsiteY5" fmla="*/ 4307306 h 4598731"/>
                    <a:gd name="connsiteX6" fmla="*/ 528510 w 5684235"/>
                    <a:gd name="connsiteY6" fmla="*/ 4271211 h 4598731"/>
                    <a:gd name="connsiteX7" fmla="*/ 564604 w 5684235"/>
                    <a:gd name="connsiteY7" fmla="*/ 4247148 h 4598731"/>
                    <a:gd name="connsiteX8" fmla="*/ 588668 w 5684235"/>
                    <a:gd name="connsiteY8" fmla="*/ 4223085 h 4598731"/>
                    <a:gd name="connsiteX9" fmla="*/ 624762 w 5684235"/>
                    <a:gd name="connsiteY9" fmla="*/ 4211053 h 4598731"/>
                    <a:gd name="connsiteX10" fmla="*/ 672889 w 5684235"/>
                    <a:gd name="connsiteY10" fmla="*/ 4150895 h 4598731"/>
                    <a:gd name="connsiteX11" fmla="*/ 721015 w 5684235"/>
                    <a:gd name="connsiteY11" fmla="*/ 4102769 h 4598731"/>
                    <a:gd name="connsiteX12" fmla="*/ 781173 w 5684235"/>
                    <a:gd name="connsiteY12" fmla="*/ 4054642 h 4598731"/>
                    <a:gd name="connsiteX13" fmla="*/ 793204 w 5684235"/>
                    <a:gd name="connsiteY13" fmla="*/ 4018548 h 4598731"/>
                    <a:gd name="connsiteX14" fmla="*/ 853362 w 5684235"/>
                    <a:gd name="connsiteY14" fmla="*/ 3982453 h 4598731"/>
                    <a:gd name="connsiteX15" fmla="*/ 865394 w 5684235"/>
                    <a:gd name="connsiteY15" fmla="*/ 3946358 h 4598731"/>
                    <a:gd name="connsiteX16" fmla="*/ 901489 w 5684235"/>
                    <a:gd name="connsiteY16" fmla="*/ 3922295 h 4598731"/>
                    <a:gd name="connsiteX17" fmla="*/ 1009773 w 5684235"/>
                    <a:gd name="connsiteY17" fmla="*/ 3838074 h 4598731"/>
                    <a:gd name="connsiteX18" fmla="*/ 1081962 w 5684235"/>
                    <a:gd name="connsiteY18" fmla="*/ 3789948 h 4598731"/>
                    <a:gd name="connsiteX19" fmla="*/ 1118057 w 5684235"/>
                    <a:gd name="connsiteY19" fmla="*/ 3765885 h 4598731"/>
                    <a:gd name="connsiteX20" fmla="*/ 1202278 w 5684235"/>
                    <a:gd name="connsiteY20" fmla="*/ 3729790 h 4598731"/>
                    <a:gd name="connsiteX21" fmla="*/ 1274468 w 5684235"/>
                    <a:gd name="connsiteY21" fmla="*/ 3705727 h 4598731"/>
                    <a:gd name="connsiteX22" fmla="*/ 1310562 w 5684235"/>
                    <a:gd name="connsiteY22" fmla="*/ 3693695 h 4598731"/>
                    <a:gd name="connsiteX23" fmla="*/ 1503068 w 5684235"/>
                    <a:gd name="connsiteY23" fmla="*/ 3669632 h 4598731"/>
                    <a:gd name="connsiteX24" fmla="*/ 1635415 w 5684235"/>
                    <a:gd name="connsiteY24" fmla="*/ 3645569 h 4598731"/>
                    <a:gd name="connsiteX25" fmla="*/ 1707604 w 5684235"/>
                    <a:gd name="connsiteY25" fmla="*/ 3621506 h 4598731"/>
                    <a:gd name="connsiteX26" fmla="*/ 1743699 w 5684235"/>
                    <a:gd name="connsiteY26" fmla="*/ 3609474 h 4598731"/>
                    <a:gd name="connsiteX27" fmla="*/ 1779794 w 5684235"/>
                    <a:gd name="connsiteY27" fmla="*/ 3597442 h 4598731"/>
                    <a:gd name="connsiteX28" fmla="*/ 1839952 w 5684235"/>
                    <a:gd name="connsiteY28" fmla="*/ 3465095 h 4598731"/>
                    <a:gd name="connsiteX29" fmla="*/ 1864015 w 5684235"/>
                    <a:gd name="connsiteY29" fmla="*/ 3392906 h 4598731"/>
                    <a:gd name="connsiteX30" fmla="*/ 1876047 w 5684235"/>
                    <a:gd name="connsiteY30" fmla="*/ 3332748 h 4598731"/>
                    <a:gd name="connsiteX31" fmla="*/ 1900110 w 5684235"/>
                    <a:gd name="connsiteY31" fmla="*/ 3260558 h 4598731"/>
                    <a:gd name="connsiteX32" fmla="*/ 1912141 w 5684235"/>
                    <a:gd name="connsiteY32" fmla="*/ 3188369 h 4598731"/>
                    <a:gd name="connsiteX33" fmla="*/ 1936204 w 5684235"/>
                    <a:gd name="connsiteY33" fmla="*/ 3104148 h 4598731"/>
                    <a:gd name="connsiteX34" fmla="*/ 1948236 w 5684235"/>
                    <a:gd name="connsiteY34" fmla="*/ 3056021 h 4598731"/>
                    <a:gd name="connsiteX35" fmla="*/ 1972299 w 5684235"/>
                    <a:gd name="connsiteY35" fmla="*/ 2983832 h 4598731"/>
                    <a:gd name="connsiteX36" fmla="*/ 1996362 w 5684235"/>
                    <a:gd name="connsiteY36" fmla="*/ 2947737 h 4598731"/>
                    <a:gd name="connsiteX37" fmla="*/ 2032457 w 5684235"/>
                    <a:gd name="connsiteY37" fmla="*/ 2875548 h 4598731"/>
                    <a:gd name="connsiteX38" fmla="*/ 2068552 w 5684235"/>
                    <a:gd name="connsiteY38" fmla="*/ 2863516 h 4598731"/>
                    <a:gd name="connsiteX39" fmla="*/ 2104647 w 5684235"/>
                    <a:gd name="connsiteY39" fmla="*/ 2827421 h 4598731"/>
                    <a:gd name="connsiteX40" fmla="*/ 2212931 w 5684235"/>
                    <a:gd name="connsiteY40" fmla="*/ 2767264 h 4598731"/>
                    <a:gd name="connsiteX41" fmla="*/ 2297152 w 5684235"/>
                    <a:gd name="connsiteY41" fmla="*/ 2755232 h 4598731"/>
                    <a:gd name="connsiteX42" fmla="*/ 2405436 w 5684235"/>
                    <a:gd name="connsiteY42" fmla="*/ 2695074 h 4598731"/>
                    <a:gd name="connsiteX43" fmla="*/ 2441531 w 5684235"/>
                    <a:gd name="connsiteY43" fmla="*/ 2658979 h 4598731"/>
                    <a:gd name="connsiteX44" fmla="*/ 2489657 w 5684235"/>
                    <a:gd name="connsiteY44" fmla="*/ 2598821 h 4598731"/>
                    <a:gd name="connsiteX45" fmla="*/ 2525752 w 5684235"/>
                    <a:gd name="connsiteY45" fmla="*/ 2574758 h 4598731"/>
                    <a:gd name="connsiteX46" fmla="*/ 2585910 w 5684235"/>
                    <a:gd name="connsiteY46" fmla="*/ 2514600 h 4598731"/>
                    <a:gd name="connsiteX47" fmla="*/ 2682162 w 5684235"/>
                    <a:gd name="connsiteY47" fmla="*/ 2430379 h 4598731"/>
                    <a:gd name="connsiteX48" fmla="*/ 2754352 w 5684235"/>
                    <a:gd name="connsiteY48" fmla="*/ 2406316 h 4598731"/>
                    <a:gd name="connsiteX49" fmla="*/ 2790447 w 5684235"/>
                    <a:gd name="connsiteY49" fmla="*/ 2394285 h 4598731"/>
                    <a:gd name="connsiteX50" fmla="*/ 2826541 w 5684235"/>
                    <a:gd name="connsiteY50" fmla="*/ 2382253 h 4598731"/>
                    <a:gd name="connsiteX51" fmla="*/ 2898731 w 5684235"/>
                    <a:gd name="connsiteY51" fmla="*/ 2370221 h 4598731"/>
                    <a:gd name="connsiteX52" fmla="*/ 2994983 w 5684235"/>
                    <a:gd name="connsiteY52" fmla="*/ 2286000 h 4598731"/>
                    <a:gd name="connsiteX53" fmla="*/ 3019047 w 5684235"/>
                    <a:gd name="connsiteY53" fmla="*/ 2261937 h 4598731"/>
                    <a:gd name="connsiteX54" fmla="*/ 3079204 w 5684235"/>
                    <a:gd name="connsiteY54" fmla="*/ 2213811 h 4598731"/>
                    <a:gd name="connsiteX55" fmla="*/ 3091236 w 5684235"/>
                    <a:gd name="connsiteY55" fmla="*/ 2177716 h 4598731"/>
                    <a:gd name="connsiteX56" fmla="*/ 3163425 w 5684235"/>
                    <a:gd name="connsiteY56" fmla="*/ 2129590 h 4598731"/>
                    <a:gd name="connsiteX57" fmla="*/ 3199520 w 5684235"/>
                    <a:gd name="connsiteY57" fmla="*/ 2105527 h 4598731"/>
                    <a:gd name="connsiteX58" fmla="*/ 3235615 w 5684235"/>
                    <a:gd name="connsiteY58" fmla="*/ 2069432 h 4598731"/>
                    <a:gd name="connsiteX59" fmla="*/ 3307804 w 5684235"/>
                    <a:gd name="connsiteY59" fmla="*/ 2021306 h 4598731"/>
                    <a:gd name="connsiteX60" fmla="*/ 3331868 w 5684235"/>
                    <a:gd name="connsiteY60" fmla="*/ 1997242 h 4598731"/>
                    <a:gd name="connsiteX61" fmla="*/ 3404057 w 5684235"/>
                    <a:gd name="connsiteY61" fmla="*/ 1973179 h 4598731"/>
                    <a:gd name="connsiteX62" fmla="*/ 3440152 w 5684235"/>
                    <a:gd name="connsiteY62" fmla="*/ 1961148 h 4598731"/>
                    <a:gd name="connsiteX63" fmla="*/ 3476247 w 5684235"/>
                    <a:gd name="connsiteY63" fmla="*/ 1949116 h 4598731"/>
                    <a:gd name="connsiteX64" fmla="*/ 3536404 w 5684235"/>
                    <a:gd name="connsiteY64" fmla="*/ 1937085 h 4598731"/>
                    <a:gd name="connsiteX65" fmla="*/ 3608594 w 5684235"/>
                    <a:gd name="connsiteY65" fmla="*/ 1913021 h 4598731"/>
                    <a:gd name="connsiteX66" fmla="*/ 3704847 w 5684235"/>
                    <a:gd name="connsiteY66" fmla="*/ 1888958 h 4598731"/>
                    <a:gd name="connsiteX67" fmla="*/ 3728910 w 5684235"/>
                    <a:gd name="connsiteY67" fmla="*/ 1852864 h 4598731"/>
                    <a:gd name="connsiteX68" fmla="*/ 3752973 w 5684235"/>
                    <a:gd name="connsiteY68" fmla="*/ 1828800 h 4598731"/>
                    <a:gd name="connsiteX69" fmla="*/ 3777036 w 5684235"/>
                    <a:gd name="connsiteY69" fmla="*/ 1744579 h 4598731"/>
                    <a:gd name="connsiteX70" fmla="*/ 3801099 w 5684235"/>
                    <a:gd name="connsiteY70" fmla="*/ 1660358 h 4598731"/>
                    <a:gd name="connsiteX71" fmla="*/ 3813131 w 5684235"/>
                    <a:gd name="connsiteY71" fmla="*/ 1576137 h 4598731"/>
                    <a:gd name="connsiteX72" fmla="*/ 3837194 w 5684235"/>
                    <a:gd name="connsiteY72" fmla="*/ 1528011 h 4598731"/>
                    <a:gd name="connsiteX73" fmla="*/ 3849225 w 5684235"/>
                    <a:gd name="connsiteY73" fmla="*/ 1491916 h 4598731"/>
                    <a:gd name="connsiteX74" fmla="*/ 3873289 w 5684235"/>
                    <a:gd name="connsiteY74" fmla="*/ 1467853 h 4598731"/>
                    <a:gd name="connsiteX75" fmla="*/ 3933447 w 5684235"/>
                    <a:gd name="connsiteY75" fmla="*/ 1407695 h 4598731"/>
                    <a:gd name="connsiteX76" fmla="*/ 3957510 w 5684235"/>
                    <a:gd name="connsiteY76" fmla="*/ 1371600 h 4598731"/>
                    <a:gd name="connsiteX77" fmla="*/ 3993604 w 5684235"/>
                    <a:gd name="connsiteY77" fmla="*/ 1359569 h 4598731"/>
                    <a:gd name="connsiteX78" fmla="*/ 4017668 w 5684235"/>
                    <a:gd name="connsiteY78" fmla="*/ 1335506 h 4598731"/>
                    <a:gd name="connsiteX79" fmla="*/ 4053762 w 5684235"/>
                    <a:gd name="connsiteY79" fmla="*/ 1311442 h 4598731"/>
                    <a:gd name="connsiteX80" fmla="*/ 4137983 w 5684235"/>
                    <a:gd name="connsiteY80" fmla="*/ 1203158 h 4598731"/>
                    <a:gd name="connsiteX81" fmla="*/ 4162047 w 5684235"/>
                    <a:gd name="connsiteY81" fmla="*/ 1179095 h 4598731"/>
                    <a:gd name="connsiteX82" fmla="*/ 4234236 w 5684235"/>
                    <a:gd name="connsiteY82" fmla="*/ 1130969 h 4598731"/>
                    <a:gd name="connsiteX83" fmla="*/ 4306425 w 5684235"/>
                    <a:gd name="connsiteY83" fmla="*/ 1058779 h 4598731"/>
                    <a:gd name="connsiteX84" fmla="*/ 4354552 w 5684235"/>
                    <a:gd name="connsiteY84" fmla="*/ 998621 h 4598731"/>
                    <a:gd name="connsiteX85" fmla="*/ 4366583 w 5684235"/>
                    <a:gd name="connsiteY85" fmla="*/ 962527 h 4598731"/>
                    <a:gd name="connsiteX86" fmla="*/ 4474868 w 5684235"/>
                    <a:gd name="connsiteY86" fmla="*/ 878306 h 4598731"/>
                    <a:gd name="connsiteX87" fmla="*/ 4547057 w 5684235"/>
                    <a:gd name="connsiteY87" fmla="*/ 842211 h 4598731"/>
                    <a:gd name="connsiteX88" fmla="*/ 4643310 w 5684235"/>
                    <a:gd name="connsiteY88" fmla="*/ 830179 h 4598731"/>
                    <a:gd name="connsiteX89" fmla="*/ 4691436 w 5684235"/>
                    <a:gd name="connsiteY89" fmla="*/ 782053 h 4598731"/>
                    <a:gd name="connsiteX90" fmla="*/ 4739562 w 5684235"/>
                    <a:gd name="connsiteY90" fmla="*/ 709864 h 4598731"/>
                    <a:gd name="connsiteX91" fmla="*/ 4763625 w 5684235"/>
                    <a:gd name="connsiteY91" fmla="*/ 673769 h 4598731"/>
                    <a:gd name="connsiteX92" fmla="*/ 4799720 w 5684235"/>
                    <a:gd name="connsiteY92" fmla="*/ 601579 h 4598731"/>
                    <a:gd name="connsiteX93" fmla="*/ 4811752 w 5684235"/>
                    <a:gd name="connsiteY93" fmla="*/ 565485 h 4598731"/>
                    <a:gd name="connsiteX94" fmla="*/ 4835815 w 5684235"/>
                    <a:gd name="connsiteY94" fmla="*/ 529390 h 4598731"/>
                    <a:gd name="connsiteX95" fmla="*/ 4847847 w 5684235"/>
                    <a:gd name="connsiteY95" fmla="*/ 493295 h 4598731"/>
                    <a:gd name="connsiteX96" fmla="*/ 4895973 w 5684235"/>
                    <a:gd name="connsiteY96" fmla="*/ 457200 h 4598731"/>
                    <a:gd name="connsiteX97" fmla="*/ 4932068 w 5684235"/>
                    <a:gd name="connsiteY97" fmla="*/ 409074 h 4598731"/>
                    <a:gd name="connsiteX98" fmla="*/ 4980194 w 5684235"/>
                    <a:gd name="connsiteY98" fmla="*/ 372979 h 4598731"/>
                    <a:gd name="connsiteX99" fmla="*/ 5016289 w 5684235"/>
                    <a:gd name="connsiteY99" fmla="*/ 324853 h 4598731"/>
                    <a:gd name="connsiteX100" fmla="*/ 5064415 w 5684235"/>
                    <a:gd name="connsiteY100" fmla="*/ 288758 h 4598731"/>
                    <a:gd name="connsiteX101" fmla="*/ 5088478 w 5684235"/>
                    <a:gd name="connsiteY101" fmla="*/ 252664 h 4598731"/>
                    <a:gd name="connsiteX102" fmla="*/ 5112541 w 5684235"/>
                    <a:gd name="connsiteY102" fmla="*/ 228600 h 4598731"/>
                    <a:gd name="connsiteX103" fmla="*/ 5124573 w 5684235"/>
                    <a:gd name="connsiteY103" fmla="*/ 192506 h 4598731"/>
                    <a:gd name="connsiteX104" fmla="*/ 5184731 w 5684235"/>
                    <a:gd name="connsiteY104" fmla="*/ 144379 h 4598731"/>
                    <a:gd name="connsiteX105" fmla="*/ 5353173 w 5684235"/>
                    <a:gd name="connsiteY105" fmla="*/ 108285 h 4598731"/>
                    <a:gd name="connsiteX106" fmla="*/ 5389268 w 5684235"/>
                    <a:gd name="connsiteY106" fmla="*/ 96253 h 4598731"/>
                    <a:gd name="connsiteX107" fmla="*/ 5413331 w 5684235"/>
                    <a:gd name="connsiteY107" fmla="*/ 60158 h 4598731"/>
                    <a:gd name="connsiteX108" fmla="*/ 5485520 w 5684235"/>
                    <a:gd name="connsiteY108" fmla="*/ 36095 h 4598731"/>
                    <a:gd name="connsiteX109" fmla="*/ 5557710 w 5684235"/>
                    <a:gd name="connsiteY109" fmla="*/ 12032 h 4598731"/>
                    <a:gd name="connsiteX110" fmla="*/ 5593804 w 5684235"/>
                    <a:gd name="connsiteY110" fmla="*/ 0 h 4598731"/>
                    <a:gd name="connsiteX111" fmla="*/ 5678025 w 5684235"/>
                    <a:gd name="connsiteY111" fmla="*/ 60158 h 4598731"/>
                    <a:gd name="connsiteX112" fmla="*/ 5666672 w 5684235"/>
                    <a:gd name="connsiteY112" fmla="*/ 4596064 h 4598731"/>
                    <a:gd name="connsiteX113" fmla="*/ 1590846 w 5684235"/>
                    <a:gd name="connsiteY113" fmla="*/ 4598731 h 4598731"/>
                    <a:gd name="connsiteX0" fmla="*/ 1647710 w 5741099"/>
                    <a:gd name="connsiteY0" fmla="*/ 4598731 h 4598731"/>
                    <a:gd name="connsiteX1" fmla="*/ 99602 w 5741099"/>
                    <a:gd name="connsiteY1" fmla="*/ 4581959 h 4598731"/>
                    <a:gd name="connsiteX2" fmla="*/ 12434 w 5741099"/>
                    <a:gd name="connsiteY2" fmla="*/ 4492863 h 4598731"/>
                    <a:gd name="connsiteX3" fmla="*/ 416932 w 5741099"/>
                    <a:gd name="connsiteY3" fmla="*/ 4355432 h 4598731"/>
                    <a:gd name="connsiteX4" fmla="*/ 489121 w 5741099"/>
                    <a:gd name="connsiteY4" fmla="*/ 4319337 h 4598731"/>
                    <a:gd name="connsiteX5" fmla="*/ 525216 w 5741099"/>
                    <a:gd name="connsiteY5" fmla="*/ 4307306 h 4598731"/>
                    <a:gd name="connsiteX6" fmla="*/ 585374 w 5741099"/>
                    <a:gd name="connsiteY6" fmla="*/ 4271211 h 4598731"/>
                    <a:gd name="connsiteX7" fmla="*/ 621468 w 5741099"/>
                    <a:gd name="connsiteY7" fmla="*/ 4247148 h 4598731"/>
                    <a:gd name="connsiteX8" fmla="*/ 645532 w 5741099"/>
                    <a:gd name="connsiteY8" fmla="*/ 4223085 h 4598731"/>
                    <a:gd name="connsiteX9" fmla="*/ 681626 w 5741099"/>
                    <a:gd name="connsiteY9" fmla="*/ 4211053 h 4598731"/>
                    <a:gd name="connsiteX10" fmla="*/ 729753 w 5741099"/>
                    <a:gd name="connsiteY10" fmla="*/ 4150895 h 4598731"/>
                    <a:gd name="connsiteX11" fmla="*/ 777879 w 5741099"/>
                    <a:gd name="connsiteY11" fmla="*/ 4102769 h 4598731"/>
                    <a:gd name="connsiteX12" fmla="*/ 838037 w 5741099"/>
                    <a:gd name="connsiteY12" fmla="*/ 4054642 h 4598731"/>
                    <a:gd name="connsiteX13" fmla="*/ 850068 w 5741099"/>
                    <a:gd name="connsiteY13" fmla="*/ 4018548 h 4598731"/>
                    <a:gd name="connsiteX14" fmla="*/ 910226 w 5741099"/>
                    <a:gd name="connsiteY14" fmla="*/ 3982453 h 4598731"/>
                    <a:gd name="connsiteX15" fmla="*/ 922258 w 5741099"/>
                    <a:gd name="connsiteY15" fmla="*/ 3946358 h 4598731"/>
                    <a:gd name="connsiteX16" fmla="*/ 958353 w 5741099"/>
                    <a:gd name="connsiteY16" fmla="*/ 3922295 h 4598731"/>
                    <a:gd name="connsiteX17" fmla="*/ 1066637 w 5741099"/>
                    <a:gd name="connsiteY17" fmla="*/ 3838074 h 4598731"/>
                    <a:gd name="connsiteX18" fmla="*/ 1138826 w 5741099"/>
                    <a:gd name="connsiteY18" fmla="*/ 3789948 h 4598731"/>
                    <a:gd name="connsiteX19" fmla="*/ 1174921 w 5741099"/>
                    <a:gd name="connsiteY19" fmla="*/ 3765885 h 4598731"/>
                    <a:gd name="connsiteX20" fmla="*/ 1259142 w 5741099"/>
                    <a:gd name="connsiteY20" fmla="*/ 3729790 h 4598731"/>
                    <a:gd name="connsiteX21" fmla="*/ 1331332 w 5741099"/>
                    <a:gd name="connsiteY21" fmla="*/ 3705727 h 4598731"/>
                    <a:gd name="connsiteX22" fmla="*/ 1367426 w 5741099"/>
                    <a:gd name="connsiteY22" fmla="*/ 3693695 h 4598731"/>
                    <a:gd name="connsiteX23" fmla="*/ 1559932 w 5741099"/>
                    <a:gd name="connsiteY23" fmla="*/ 3669632 h 4598731"/>
                    <a:gd name="connsiteX24" fmla="*/ 1692279 w 5741099"/>
                    <a:gd name="connsiteY24" fmla="*/ 3645569 h 4598731"/>
                    <a:gd name="connsiteX25" fmla="*/ 1764468 w 5741099"/>
                    <a:gd name="connsiteY25" fmla="*/ 3621506 h 4598731"/>
                    <a:gd name="connsiteX26" fmla="*/ 1800563 w 5741099"/>
                    <a:gd name="connsiteY26" fmla="*/ 3609474 h 4598731"/>
                    <a:gd name="connsiteX27" fmla="*/ 1836658 w 5741099"/>
                    <a:gd name="connsiteY27" fmla="*/ 3597442 h 4598731"/>
                    <a:gd name="connsiteX28" fmla="*/ 1896816 w 5741099"/>
                    <a:gd name="connsiteY28" fmla="*/ 3465095 h 4598731"/>
                    <a:gd name="connsiteX29" fmla="*/ 1920879 w 5741099"/>
                    <a:gd name="connsiteY29" fmla="*/ 3392906 h 4598731"/>
                    <a:gd name="connsiteX30" fmla="*/ 1932911 w 5741099"/>
                    <a:gd name="connsiteY30" fmla="*/ 3332748 h 4598731"/>
                    <a:gd name="connsiteX31" fmla="*/ 1956974 w 5741099"/>
                    <a:gd name="connsiteY31" fmla="*/ 3260558 h 4598731"/>
                    <a:gd name="connsiteX32" fmla="*/ 1969005 w 5741099"/>
                    <a:gd name="connsiteY32" fmla="*/ 3188369 h 4598731"/>
                    <a:gd name="connsiteX33" fmla="*/ 1993068 w 5741099"/>
                    <a:gd name="connsiteY33" fmla="*/ 3104148 h 4598731"/>
                    <a:gd name="connsiteX34" fmla="*/ 2005100 w 5741099"/>
                    <a:gd name="connsiteY34" fmla="*/ 3056021 h 4598731"/>
                    <a:gd name="connsiteX35" fmla="*/ 2029163 w 5741099"/>
                    <a:gd name="connsiteY35" fmla="*/ 2983832 h 4598731"/>
                    <a:gd name="connsiteX36" fmla="*/ 2053226 w 5741099"/>
                    <a:gd name="connsiteY36" fmla="*/ 2947737 h 4598731"/>
                    <a:gd name="connsiteX37" fmla="*/ 2089321 w 5741099"/>
                    <a:gd name="connsiteY37" fmla="*/ 2875548 h 4598731"/>
                    <a:gd name="connsiteX38" fmla="*/ 2125416 w 5741099"/>
                    <a:gd name="connsiteY38" fmla="*/ 2863516 h 4598731"/>
                    <a:gd name="connsiteX39" fmla="*/ 2161511 w 5741099"/>
                    <a:gd name="connsiteY39" fmla="*/ 2827421 h 4598731"/>
                    <a:gd name="connsiteX40" fmla="*/ 2269795 w 5741099"/>
                    <a:gd name="connsiteY40" fmla="*/ 2767264 h 4598731"/>
                    <a:gd name="connsiteX41" fmla="*/ 2354016 w 5741099"/>
                    <a:gd name="connsiteY41" fmla="*/ 2755232 h 4598731"/>
                    <a:gd name="connsiteX42" fmla="*/ 2462300 w 5741099"/>
                    <a:gd name="connsiteY42" fmla="*/ 2695074 h 4598731"/>
                    <a:gd name="connsiteX43" fmla="*/ 2498395 w 5741099"/>
                    <a:gd name="connsiteY43" fmla="*/ 2658979 h 4598731"/>
                    <a:gd name="connsiteX44" fmla="*/ 2546521 w 5741099"/>
                    <a:gd name="connsiteY44" fmla="*/ 2598821 h 4598731"/>
                    <a:gd name="connsiteX45" fmla="*/ 2582616 w 5741099"/>
                    <a:gd name="connsiteY45" fmla="*/ 2574758 h 4598731"/>
                    <a:gd name="connsiteX46" fmla="*/ 2642774 w 5741099"/>
                    <a:gd name="connsiteY46" fmla="*/ 2514600 h 4598731"/>
                    <a:gd name="connsiteX47" fmla="*/ 2739026 w 5741099"/>
                    <a:gd name="connsiteY47" fmla="*/ 2430379 h 4598731"/>
                    <a:gd name="connsiteX48" fmla="*/ 2811216 w 5741099"/>
                    <a:gd name="connsiteY48" fmla="*/ 2406316 h 4598731"/>
                    <a:gd name="connsiteX49" fmla="*/ 2847311 w 5741099"/>
                    <a:gd name="connsiteY49" fmla="*/ 2394285 h 4598731"/>
                    <a:gd name="connsiteX50" fmla="*/ 2883405 w 5741099"/>
                    <a:gd name="connsiteY50" fmla="*/ 2382253 h 4598731"/>
                    <a:gd name="connsiteX51" fmla="*/ 2955595 w 5741099"/>
                    <a:gd name="connsiteY51" fmla="*/ 2370221 h 4598731"/>
                    <a:gd name="connsiteX52" fmla="*/ 3051847 w 5741099"/>
                    <a:gd name="connsiteY52" fmla="*/ 2286000 h 4598731"/>
                    <a:gd name="connsiteX53" fmla="*/ 3075911 w 5741099"/>
                    <a:gd name="connsiteY53" fmla="*/ 2261937 h 4598731"/>
                    <a:gd name="connsiteX54" fmla="*/ 3136068 w 5741099"/>
                    <a:gd name="connsiteY54" fmla="*/ 2213811 h 4598731"/>
                    <a:gd name="connsiteX55" fmla="*/ 3148100 w 5741099"/>
                    <a:gd name="connsiteY55" fmla="*/ 2177716 h 4598731"/>
                    <a:gd name="connsiteX56" fmla="*/ 3220289 w 5741099"/>
                    <a:gd name="connsiteY56" fmla="*/ 2129590 h 4598731"/>
                    <a:gd name="connsiteX57" fmla="*/ 3256384 w 5741099"/>
                    <a:gd name="connsiteY57" fmla="*/ 2105527 h 4598731"/>
                    <a:gd name="connsiteX58" fmla="*/ 3292479 w 5741099"/>
                    <a:gd name="connsiteY58" fmla="*/ 2069432 h 4598731"/>
                    <a:gd name="connsiteX59" fmla="*/ 3364668 w 5741099"/>
                    <a:gd name="connsiteY59" fmla="*/ 2021306 h 4598731"/>
                    <a:gd name="connsiteX60" fmla="*/ 3388732 w 5741099"/>
                    <a:gd name="connsiteY60" fmla="*/ 1997242 h 4598731"/>
                    <a:gd name="connsiteX61" fmla="*/ 3460921 w 5741099"/>
                    <a:gd name="connsiteY61" fmla="*/ 1973179 h 4598731"/>
                    <a:gd name="connsiteX62" fmla="*/ 3497016 w 5741099"/>
                    <a:gd name="connsiteY62" fmla="*/ 1961148 h 4598731"/>
                    <a:gd name="connsiteX63" fmla="*/ 3533111 w 5741099"/>
                    <a:gd name="connsiteY63" fmla="*/ 1949116 h 4598731"/>
                    <a:gd name="connsiteX64" fmla="*/ 3593268 w 5741099"/>
                    <a:gd name="connsiteY64" fmla="*/ 1937085 h 4598731"/>
                    <a:gd name="connsiteX65" fmla="*/ 3665458 w 5741099"/>
                    <a:gd name="connsiteY65" fmla="*/ 1913021 h 4598731"/>
                    <a:gd name="connsiteX66" fmla="*/ 3761711 w 5741099"/>
                    <a:gd name="connsiteY66" fmla="*/ 1888958 h 4598731"/>
                    <a:gd name="connsiteX67" fmla="*/ 3785774 w 5741099"/>
                    <a:gd name="connsiteY67" fmla="*/ 1852864 h 4598731"/>
                    <a:gd name="connsiteX68" fmla="*/ 3809837 w 5741099"/>
                    <a:gd name="connsiteY68" fmla="*/ 1828800 h 4598731"/>
                    <a:gd name="connsiteX69" fmla="*/ 3833900 w 5741099"/>
                    <a:gd name="connsiteY69" fmla="*/ 1744579 h 4598731"/>
                    <a:gd name="connsiteX70" fmla="*/ 3857963 w 5741099"/>
                    <a:gd name="connsiteY70" fmla="*/ 1660358 h 4598731"/>
                    <a:gd name="connsiteX71" fmla="*/ 3869995 w 5741099"/>
                    <a:gd name="connsiteY71" fmla="*/ 1576137 h 4598731"/>
                    <a:gd name="connsiteX72" fmla="*/ 3894058 w 5741099"/>
                    <a:gd name="connsiteY72" fmla="*/ 1528011 h 4598731"/>
                    <a:gd name="connsiteX73" fmla="*/ 3906089 w 5741099"/>
                    <a:gd name="connsiteY73" fmla="*/ 1491916 h 4598731"/>
                    <a:gd name="connsiteX74" fmla="*/ 3930153 w 5741099"/>
                    <a:gd name="connsiteY74" fmla="*/ 1467853 h 4598731"/>
                    <a:gd name="connsiteX75" fmla="*/ 3990311 w 5741099"/>
                    <a:gd name="connsiteY75" fmla="*/ 1407695 h 4598731"/>
                    <a:gd name="connsiteX76" fmla="*/ 4014374 w 5741099"/>
                    <a:gd name="connsiteY76" fmla="*/ 1371600 h 4598731"/>
                    <a:gd name="connsiteX77" fmla="*/ 4050468 w 5741099"/>
                    <a:gd name="connsiteY77" fmla="*/ 1359569 h 4598731"/>
                    <a:gd name="connsiteX78" fmla="*/ 4074532 w 5741099"/>
                    <a:gd name="connsiteY78" fmla="*/ 1335506 h 4598731"/>
                    <a:gd name="connsiteX79" fmla="*/ 4110626 w 5741099"/>
                    <a:gd name="connsiteY79" fmla="*/ 1311442 h 4598731"/>
                    <a:gd name="connsiteX80" fmla="*/ 4194847 w 5741099"/>
                    <a:gd name="connsiteY80" fmla="*/ 1203158 h 4598731"/>
                    <a:gd name="connsiteX81" fmla="*/ 4218911 w 5741099"/>
                    <a:gd name="connsiteY81" fmla="*/ 1179095 h 4598731"/>
                    <a:gd name="connsiteX82" fmla="*/ 4291100 w 5741099"/>
                    <a:gd name="connsiteY82" fmla="*/ 1130969 h 4598731"/>
                    <a:gd name="connsiteX83" fmla="*/ 4363289 w 5741099"/>
                    <a:gd name="connsiteY83" fmla="*/ 1058779 h 4598731"/>
                    <a:gd name="connsiteX84" fmla="*/ 4411416 w 5741099"/>
                    <a:gd name="connsiteY84" fmla="*/ 998621 h 4598731"/>
                    <a:gd name="connsiteX85" fmla="*/ 4423447 w 5741099"/>
                    <a:gd name="connsiteY85" fmla="*/ 962527 h 4598731"/>
                    <a:gd name="connsiteX86" fmla="*/ 4531732 w 5741099"/>
                    <a:gd name="connsiteY86" fmla="*/ 878306 h 4598731"/>
                    <a:gd name="connsiteX87" fmla="*/ 4603921 w 5741099"/>
                    <a:gd name="connsiteY87" fmla="*/ 842211 h 4598731"/>
                    <a:gd name="connsiteX88" fmla="*/ 4700174 w 5741099"/>
                    <a:gd name="connsiteY88" fmla="*/ 830179 h 4598731"/>
                    <a:gd name="connsiteX89" fmla="*/ 4748300 w 5741099"/>
                    <a:gd name="connsiteY89" fmla="*/ 782053 h 4598731"/>
                    <a:gd name="connsiteX90" fmla="*/ 4796426 w 5741099"/>
                    <a:gd name="connsiteY90" fmla="*/ 709864 h 4598731"/>
                    <a:gd name="connsiteX91" fmla="*/ 4820489 w 5741099"/>
                    <a:gd name="connsiteY91" fmla="*/ 673769 h 4598731"/>
                    <a:gd name="connsiteX92" fmla="*/ 4856584 w 5741099"/>
                    <a:gd name="connsiteY92" fmla="*/ 601579 h 4598731"/>
                    <a:gd name="connsiteX93" fmla="*/ 4868616 w 5741099"/>
                    <a:gd name="connsiteY93" fmla="*/ 565485 h 4598731"/>
                    <a:gd name="connsiteX94" fmla="*/ 4892679 w 5741099"/>
                    <a:gd name="connsiteY94" fmla="*/ 529390 h 4598731"/>
                    <a:gd name="connsiteX95" fmla="*/ 4904711 w 5741099"/>
                    <a:gd name="connsiteY95" fmla="*/ 493295 h 4598731"/>
                    <a:gd name="connsiteX96" fmla="*/ 4952837 w 5741099"/>
                    <a:gd name="connsiteY96" fmla="*/ 457200 h 4598731"/>
                    <a:gd name="connsiteX97" fmla="*/ 4988932 w 5741099"/>
                    <a:gd name="connsiteY97" fmla="*/ 409074 h 4598731"/>
                    <a:gd name="connsiteX98" fmla="*/ 5037058 w 5741099"/>
                    <a:gd name="connsiteY98" fmla="*/ 372979 h 4598731"/>
                    <a:gd name="connsiteX99" fmla="*/ 5073153 w 5741099"/>
                    <a:gd name="connsiteY99" fmla="*/ 324853 h 4598731"/>
                    <a:gd name="connsiteX100" fmla="*/ 5121279 w 5741099"/>
                    <a:gd name="connsiteY100" fmla="*/ 288758 h 4598731"/>
                    <a:gd name="connsiteX101" fmla="*/ 5145342 w 5741099"/>
                    <a:gd name="connsiteY101" fmla="*/ 252664 h 4598731"/>
                    <a:gd name="connsiteX102" fmla="*/ 5169405 w 5741099"/>
                    <a:gd name="connsiteY102" fmla="*/ 228600 h 4598731"/>
                    <a:gd name="connsiteX103" fmla="*/ 5181437 w 5741099"/>
                    <a:gd name="connsiteY103" fmla="*/ 192506 h 4598731"/>
                    <a:gd name="connsiteX104" fmla="*/ 5241595 w 5741099"/>
                    <a:gd name="connsiteY104" fmla="*/ 144379 h 4598731"/>
                    <a:gd name="connsiteX105" fmla="*/ 5410037 w 5741099"/>
                    <a:gd name="connsiteY105" fmla="*/ 108285 h 4598731"/>
                    <a:gd name="connsiteX106" fmla="*/ 5446132 w 5741099"/>
                    <a:gd name="connsiteY106" fmla="*/ 96253 h 4598731"/>
                    <a:gd name="connsiteX107" fmla="*/ 5470195 w 5741099"/>
                    <a:gd name="connsiteY107" fmla="*/ 60158 h 4598731"/>
                    <a:gd name="connsiteX108" fmla="*/ 5542384 w 5741099"/>
                    <a:gd name="connsiteY108" fmla="*/ 36095 h 4598731"/>
                    <a:gd name="connsiteX109" fmla="*/ 5614574 w 5741099"/>
                    <a:gd name="connsiteY109" fmla="*/ 12032 h 4598731"/>
                    <a:gd name="connsiteX110" fmla="*/ 5650668 w 5741099"/>
                    <a:gd name="connsiteY110" fmla="*/ 0 h 4598731"/>
                    <a:gd name="connsiteX111" fmla="*/ 5734889 w 5741099"/>
                    <a:gd name="connsiteY111" fmla="*/ 60158 h 4598731"/>
                    <a:gd name="connsiteX112" fmla="*/ 5723536 w 5741099"/>
                    <a:gd name="connsiteY112" fmla="*/ 4596064 h 4598731"/>
                    <a:gd name="connsiteX113" fmla="*/ 1647710 w 5741099"/>
                    <a:gd name="connsiteY113" fmla="*/ 4598731 h 4598731"/>
                    <a:gd name="connsiteX0" fmla="*/ 1635852 w 5729241"/>
                    <a:gd name="connsiteY0" fmla="*/ 4598731 h 4598731"/>
                    <a:gd name="connsiteX1" fmla="*/ 87744 w 5729241"/>
                    <a:gd name="connsiteY1" fmla="*/ 4581959 h 4598731"/>
                    <a:gd name="connsiteX2" fmla="*/ 13455 w 5729241"/>
                    <a:gd name="connsiteY2" fmla="*/ 4467105 h 4598731"/>
                    <a:gd name="connsiteX3" fmla="*/ 405074 w 5729241"/>
                    <a:gd name="connsiteY3" fmla="*/ 4355432 h 4598731"/>
                    <a:gd name="connsiteX4" fmla="*/ 477263 w 5729241"/>
                    <a:gd name="connsiteY4" fmla="*/ 4319337 h 4598731"/>
                    <a:gd name="connsiteX5" fmla="*/ 513358 w 5729241"/>
                    <a:gd name="connsiteY5" fmla="*/ 4307306 h 4598731"/>
                    <a:gd name="connsiteX6" fmla="*/ 573516 w 5729241"/>
                    <a:gd name="connsiteY6" fmla="*/ 4271211 h 4598731"/>
                    <a:gd name="connsiteX7" fmla="*/ 609610 w 5729241"/>
                    <a:gd name="connsiteY7" fmla="*/ 4247148 h 4598731"/>
                    <a:gd name="connsiteX8" fmla="*/ 633674 w 5729241"/>
                    <a:gd name="connsiteY8" fmla="*/ 4223085 h 4598731"/>
                    <a:gd name="connsiteX9" fmla="*/ 669768 w 5729241"/>
                    <a:gd name="connsiteY9" fmla="*/ 4211053 h 4598731"/>
                    <a:gd name="connsiteX10" fmla="*/ 717895 w 5729241"/>
                    <a:gd name="connsiteY10" fmla="*/ 4150895 h 4598731"/>
                    <a:gd name="connsiteX11" fmla="*/ 766021 w 5729241"/>
                    <a:gd name="connsiteY11" fmla="*/ 4102769 h 4598731"/>
                    <a:gd name="connsiteX12" fmla="*/ 826179 w 5729241"/>
                    <a:gd name="connsiteY12" fmla="*/ 4054642 h 4598731"/>
                    <a:gd name="connsiteX13" fmla="*/ 838210 w 5729241"/>
                    <a:gd name="connsiteY13" fmla="*/ 4018548 h 4598731"/>
                    <a:gd name="connsiteX14" fmla="*/ 898368 w 5729241"/>
                    <a:gd name="connsiteY14" fmla="*/ 3982453 h 4598731"/>
                    <a:gd name="connsiteX15" fmla="*/ 910400 w 5729241"/>
                    <a:gd name="connsiteY15" fmla="*/ 3946358 h 4598731"/>
                    <a:gd name="connsiteX16" fmla="*/ 946495 w 5729241"/>
                    <a:gd name="connsiteY16" fmla="*/ 3922295 h 4598731"/>
                    <a:gd name="connsiteX17" fmla="*/ 1054779 w 5729241"/>
                    <a:gd name="connsiteY17" fmla="*/ 3838074 h 4598731"/>
                    <a:gd name="connsiteX18" fmla="*/ 1126968 w 5729241"/>
                    <a:gd name="connsiteY18" fmla="*/ 3789948 h 4598731"/>
                    <a:gd name="connsiteX19" fmla="*/ 1163063 w 5729241"/>
                    <a:gd name="connsiteY19" fmla="*/ 3765885 h 4598731"/>
                    <a:gd name="connsiteX20" fmla="*/ 1247284 w 5729241"/>
                    <a:gd name="connsiteY20" fmla="*/ 3729790 h 4598731"/>
                    <a:gd name="connsiteX21" fmla="*/ 1319474 w 5729241"/>
                    <a:gd name="connsiteY21" fmla="*/ 3705727 h 4598731"/>
                    <a:gd name="connsiteX22" fmla="*/ 1355568 w 5729241"/>
                    <a:gd name="connsiteY22" fmla="*/ 3693695 h 4598731"/>
                    <a:gd name="connsiteX23" fmla="*/ 1548074 w 5729241"/>
                    <a:gd name="connsiteY23" fmla="*/ 3669632 h 4598731"/>
                    <a:gd name="connsiteX24" fmla="*/ 1680421 w 5729241"/>
                    <a:gd name="connsiteY24" fmla="*/ 3645569 h 4598731"/>
                    <a:gd name="connsiteX25" fmla="*/ 1752610 w 5729241"/>
                    <a:gd name="connsiteY25" fmla="*/ 3621506 h 4598731"/>
                    <a:gd name="connsiteX26" fmla="*/ 1788705 w 5729241"/>
                    <a:gd name="connsiteY26" fmla="*/ 3609474 h 4598731"/>
                    <a:gd name="connsiteX27" fmla="*/ 1824800 w 5729241"/>
                    <a:gd name="connsiteY27" fmla="*/ 3597442 h 4598731"/>
                    <a:gd name="connsiteX28" fmla="*/ 1884958 w 5729241"/>
                    <a:gd name="connsiteY28" fmla="*/ 3465095 h 4598731"/>
                    <a:gd name="connsiteX29" fmla="*/ 1909021 w 5729241"/>
                    <a:gd name="connsiteY29" fmla="*/ 3392906 h 4598731"/>
                    <a:gd name="connsiteX30" fmla="*/ 1921053 w 5729241"/>
                    <a:gd name="connsiteY30" fmla="*/ 3332748 h 4598731"/>
                    <a:gd name="connsiteX31" fmla="*/ 1945116 w 5729241"/>
                    <a:gd name="connsiteY31" fmla="*/ 3260558 h 4598731"/>
                    <a:gd name="connsiteX32" fmla="*/ 1957147 w 5729241"/>
                    <a:gd name="connsiteY32" fmla="*/ 3188369 h 4598731"/>
                    <a:gd name="connsiteX33" fmla="*/ 1981210 w 5729241"/>
                    <a:gd name="connsiteY33" fmla="*/ 3104148 h 4598731"/>
                    <a:gd name="connsiteX34" fmla="*/ 1993242 w 5729241"/>
                    <a:gd name="connsiteY34" fmla="*/ 3056021 h 4598731"/>
                    <a:gd name="connsiteX35" fmla="*/ 2017305 w 5729241"/>
                    <a:gd name="connsiteY35" fmla="*/ 2983832 h 4598731"/>
                    <a:gd name="connsiteX36" fmla="*/ 2041368 w 5729241"/>
                    <a:gd name="connsiteY36" fmla="*/ 2947737 h 4598731"/>
                    <a:gd name="connsiteX37" fmla="*/ 2077463 w 5729241"/>
                    <a:gd name="connsiteY37" fmla="*/ 2875548 h 4598731"/>
                    <a:gd name="connsiteX38" fmla="*/ 2113558 w 5729241"/>
                    <a:gd name="connsiteY38" fmla="*/ 2863516 h 4598731"/>
                    <a:gd name="connsiteX39" fmla="*/ 2149653 w 5729241"/>
                    <a:gd name="connsiteY39" fmla="*/ 2827421 h 4598731"/>
                    <a:gd name="connsiteX40" fmla="*/ 2257937 w 5729241"/>
                    <a:gd name="connsiteY40" fmla="*/ 2767264 h 4598731"/>
                    <a:gd name="connsiteX41" fmla="*/ 2342158 w 5729241"/>
                    <a:gd name="connsiteY41" fmla="*/ 2755232 h 4598731"/>
                    <a:gd name="connsiteX42" fmla="*/ 2450442 w 5729241"/>
                    <a:gd name="connsiteY42" fmla="*/ 2695074 h 4598731"/>
                    <a:gd name="connsiteX43" fmla="*/ 2486537 w 5729241"/>
                    <a:gd name="connsiteY43" fmla="*/ 2658979 h 4598731"/>
                    <a:gd name="connsiteX44" fmla="*/ 2534663 w 5729241"/>
                    <a:gd name="connsiteY44" fmla="*/ 2598821 h 4598731"/>
                    <a:gd name="connsiteX45" fmla="*/ 2570758 w 5729241"/>
                    <a:gd name="connsiteY45" fmla="*/ 2574758 h 4598731"/>
                    <a:gd name="connsiteX46" fmla="*/ 2630916 w 5729241"/>
                    <a:gd name="connsiteY46" fmla="*/ 2514600 h 4598731"/>
                    <a:gd name="connsiteX47" fmla="*/ 2727168 w 5729241"/>
                    <a:gd name="connsiteY47" fmla="*/ 2430379 h 4598731"/>
                    <a:gd name="connsiteX48" fmla="*/ 2799358 w 5729241"/>
                    <a:gd name="connsiteY48" fmla="*/ 2406316 h 4598731"/>
                    <a:gd name="connsiteX49" fmla="*/ 2835453 w 5729241"/>
                    <a:gd name="connsiteY49" fmla="*/ 2394285 h 4598731"/>
                    <a:gd name="connsiteX50" fmla="*/ 2871547 w 5729241"/>
                    <a:gd name="connsiteY50" fmla="*/ 2382253 h 4598731"/>
                    <a:gd name="connsiteX51" fmla="*/ 2943737 w 5729241"/>
                    <a:gd name="connsiteY51" fmla="*/ 2370221 h 4598731"/>
                    <a:gd name="connsiteX52" fmla="*/ 3039989 w 5729241"/>
                    <a:gd name="connsiteY52" fmla="*/ 2286000 h 4598731"/>
                    <a:gd name="connsiteX53" fmla="*/ 3064053 w 5729241"/>
                    <a:gd name="connsiteY53" fmla="*/ 2261937 h 4598731"/>
                    <a:gd name="connsiteX54" fmla="*/ 3124210 w 5729241"/>
                    <a:gd name="connsiteY54" fmla="*/ 2213811 h 4598731"/>
                    <a:gd name="connsiteX55" fmla="*/ 3136242 w 5729241"/>
                    <a:gd name="connsiteY55" fmla="*/ 2177716 h 4598731"/>
                    <a:gd name="connsiteX56" fmla="*/ 3208431 w 5729241"/>
                    <a:gd name="connsiteY56" fmla="*/ 2129590 h 4598731"/>
                    <a:gd name="connsiteX57" fmla="*/ 3244526 w 5729241"/>
                    <a:gd name="connsiteY57" fmla="*/ 2105527 h 4598731"/>
                    <a:gd name="connsiteX58" fmla="*/ 3280621 w 5729241"/>
                    <a:gd name="connsiteY58" fmla="*/ 2069432 h 4598731"/>
                    <a:gd name="connsiteX59" fmla="*/ 3352810 w 5729241"/>
                    <a:gd name="connsiteY59" fmla="*/ 2021306 h 4598731"/>
                    <a:gd name="connsiteX60" fmla="*/ 3376874 w 5729241"/>
                    <a:gd name="connsiteY60" fmla="*/ 1997242 h 4598731"/>
                    <a:gd name="connsiteX61" fmla="*/ 3449063 w 5729241"/>
                    <a:gd name="connsiteY61" fmla="*/ 1973179 h 4598731"/>
                    <a:gd name="connsiteX62" fmla="*/ 3485158 w 5729241"/>
                    <a:gd name="connsiteY62" fmla="*/ 1961148 h 4598731"/>
                    <a:gd name="connsiteX63" fmla="*/ 3521253 w 5729241"/>
                    <a:gd name="connsiteY63" fmla="*/ 1949116 h 4598731"/>
                    <a:gd name="connsiteX64" fmla="*/ 3581410 w 5729241"/>
                    <a:gd name="connsiteY64" fmla="*/ 1937085 h 4598731"/>
                    <a:gd name="connsiteX65" fmla="*/ 3653600 w 5729241"/>
                    <a:gd name="connsiteY65" fmla="*/ 1913021 h 4598731"/>
                    <a:gd name="connsiteX66" fmla="*/ 3749853 w 5729241"/>
                    <a:gd name="connsiteY66" fmla="*/ 1888958 h 4598731"/>
                    <a:gd name="connsiteX67" fmla="*/ 3773916 w 5729241"/>
                    <a:gd name="connsiteY67" fmla="*/ 1852864 h 4598731"/>
                    <a:gd name="connsiteX68" fmla="*/ 3797979 w 5729241"/>
                    <a:gd name="connsiteY68" fmla="*/ 1828800 h 4598731"/>
                    <a:gd name="connsiteX69" fmla="*/ 3822042 w 5729241"/>
                    <a:gd name="connsiteY69" fmla="*/ 1744579 h 4598731"/>
                    <a:gd name="connsiteX70" fmla="*/ 3846105 w 5729241"/>
                    <a:gd name="connsiteY70" fmla="*/ 1660358 h 4598731"/>
                    <a:gd name="connsiteX71" fmla="*/ 3858137 w 5729241"/>
                    <a:gd name="connsiteY71" fmla="*/ 1576137 h 4598731"/>
                    <a:gd name="connsiteX72" fmla="*/ 3882200 w 5729241"/>
                    <a:gd name="connsiteY72" fmla="*/ 1528011 h 4598731"/>
                    <a:gd name="connsiteX73" fmla="*/ 3894231 w 5729241"/>
                    <a:gd name="connsiteY73" fmla="*/ 1491916 h 4598731"/>
                    <a:gd name="connsiteX74" fmla="*/ 3918295 w 5729241"/>
                    <a:gd name="connsiteY74" fmla="*/ 1467853 h 4598731"/>
                    <a:gd name="connsiteX75" fmla="*/ 3978453 w 5729241"/>
                    <a:gd name="connsiteY75" fmla="*/ 1407695 h 4598731"/>
                    <a:gd name="connsiteX76" fmla="*/ 4002516 w 5729241"/>
                    <a:gd name="connsiteY76" fmla="*/ 1371600 h 4598731"/>
                    <a:gd name="connsiteX77" fmla="*/ 4038610 w 5729241"/>
                    <a:gd name="connsiteY77" fmla="*/ 1359569 h 4598731"/>
                    <a:gd name="connsiteX78" fmla="*/ 4062674 w 5729241"/>
                    <a:gd name="connsiteY78" fmla="*/ 1335506 h 4598731"/>
                    <a:gd name="connsiteX79" fmla="*/ 4098768 w 5729241"/>
                    <a:gd name="connsiteY79" fmla="*/ 1311442 h 4598731"/>
                    <a:gd name="connsiteX80" fmla="*/ 4182989 w 5729241"/>
                    <a:gd name="connsiteY80" fmla="*/ 1203158 h 4598731"/>
                    <a:gd name="connsiteX81" fmla="*/ 4207053 w 5729241"/>
                    <a:gd name="connsiteY81" fmla="*/ 1179095 h 4598731"/>
                    <a:gd name="connsiteX82" fmla="*/ 4279242 w 5729241"/>
                    <a:gd name="connsiteY82" fmla="*/ 1130969 h 4598731"/>
                    <a:gd name="connsiteX83" fmla="*/ 4351431 w 5729241"/>
                    <a:gd name="connsiteY83" fmla="*/ 1058779 h 4598731"/>
                    <a:gd name="connsiteX84" fmla="*/ 4399558 w 5729241"/>
                    <a:gd name="connsiteY84" fmla="*/ 998621 h 4598731"/>
                    <a:gd name="connsiteX85" fmla="*/ 4411589 w 5729241"/>
                    <a:gd name="connsiteY85" fmla="*/ 962527 h 4598731"/>
                    <a:gd name="connsiteX86" fmla="*/ 4519874 w 5729241"/>
                    <a:gd name="connsiteY86" fmla="*/ 878306 h 4598731"/>
                    <a:gd name="connsiteX87" fmla="*/ 4592063 w 5729241"/>
                    <a:gd name="connsiteY87" fmla="*/ 842211 h 4598731"/>
                    <a:gd name="connsiteX88" fmla="*/ 4688316 w 5729241"/>
                    <a:gd name="connsiteY88" fmla="*/ 830179 h 4598731"/>
                    <a:gd name="connsiteX89" fmla="*/ 4736442 w 5729241"/>
                    <a:gd name="connsiteY89" fmla="*/ 782053 h 4598731"/>
                    <a:gd name="connsiteX90" fmla="*/ 4784568 w 5729241"/>
                    <a:gd name="connsiteY90" fmla="*/ 709864 h 4598731"/>
                    <a:gd name="connsiteX91" fmla="*/ 4808631 w 5729241"/>
                    <a:gd name="connsiteY91" fmla="*/ 673769 h 4598731"/>
                    <a:gd name="connsiteX92" fmla="*/ 4844726 w 5729241"/>
                    <a:gd name="connsiteY92" fmla="*/ 601579 h 4598731"/>
                    <a:gd name="connsiteX93" fmla="*/ 4856758 w 5729241"/>
                    <a:gd name="connsiteY93" fmla="*/ 565485 h 4598731"/>
                    <a:gd name="connsiteX94" fmla="*/ 4880821 w 5729241"/>
                    <a:gd name="connsiteY94" fmla="*/ 529390 h 4598731"/>
                    <a:gd name="connsiteX95" fmla="*/ 4892853 w 5729241"/>
                    <a:gd name="connsiteY95" fmla="*/ 493295 h 4598731"/>
                    <a:gd name="connsiteX96" fmla="*/ 4940979 w 5729241"/>
                    <a:gd name="connsiteY96" fmla="*/ 457200 h 4598731"/>
                    <a:gd name="connsiteX97" fmla="*/ 4977074 w 5729241"/>
                    <a:gd name="connsiteY97" fmla="*/ 409074 h 4598731"/>
                    <a:gd name="connsiteX98" fmla="*/ 5025200 w 5729241"/>
                    <a:gd name="connsiteY98" fmla="*/ 372979 h 4598731"/>
                    <a:gd name="connsiteX99" fmla="*/ 5061295 w 5729241"/>
                    <a:gd name="connsiteY99" fmla="*/ 324853 h 4598731"/>
                    <a:gd name="connsiteX100" fmla="*/ 5109421 w 5729241"/>
                    <a:gd name="connsiteY100" fmla="*/ 288758 h 4598731"/>
                    <a:gd name="connsiteX101" fmla="*/ 5133484 w 5729241"/>
                    <a:gd name="connsiteY101" fmla="*/ 252664 h 4598731"/>
                    <a:gd name="connsiteX102" fmla="*/ 5157547 w 5729241"/>
                    <a:gd name="connsiteY102" fmla="*/ 228600 h 4598731"/>
                    <a:gd name="connsiteX103" fmla="*/ 5169579 w 5729241"/>
                    <a:gd name="connsiteY103" fmla="*/ 192506 h 4598731"/>
                    <a:gd name="connsiteX104" fmla="*/ 5229737 w 5729241"/>
                    <a:gd name="connsiteY104" fmla="*/ 144379 h 4598731"/>
                    <a:gd name="connsiteX105" fmla="*/ 5398179 w 5729241"/>
                    <a:gd name="connsiteY105" fmla="*/ 108285 h 4598731"/>
                    <a:gd name="connsiteX106" fmla="*/ 5434274 w 5729241"/>
                    <a:gd name="connsiteY106" fmla="*/ 96253 h 4598731"/>
                    <a:gd name="connsiteX107" fmla="*/ 5458337 w 5729241"/>
                    <a:gd name="connsiteY107" fmla="*/ 60158 h 4598731"/>
                    <a:gd name="connsiteX108" fmla="*/ 5530526 w 5729241"/>
                    <a:gd name="connsiteY108" fmla="*/ 36095 h 4598731"/>
                    <a:gd name="connsiteX109" fmla="*/ 5602716 w 5729241"/>
                    <a:gd name="connsiteY109" fmla="*/ 12032 h 4598731"/>
                    <a:gd name="connsiteX110" fmla="*/ 5638810 w 5729241"/>
                    <a:gd name="connsiteY110" fmla="*/ 0 h 4598731"/>
                    <a:gd name="connsiteX111" fmla="*/ 5723031 w 5729241"/>
                    <a:gd name="connsiteY111" fmla="*/ 60158 h 4598731"/>
                    <a:gd name="connsiteX112" fmla="*/ 5711678 w 5729241"/>
                    <a:gd name="connsiteY112" fmla="*/ 4596064 h 4598731"/>
                    <a:gd name="connsiteX113" fmla="*/ 1635852 w 5729241"/>
                    <a:gd name="connsiteY113" fmla="*/ 4598731 h 4598731"/>
                    <a:gd name="connsiteX0" fmla="*/ 1635852 w 5729241"/>
                    <a:gd name="connsiteY0" fmla="*/ 4598731 h 4598731"/>
                    <a:gd name="connsiteX1" fmla="*/ 87744 w 5729241"/>
                    <a:gd name="connsiteY1" fmla="*/ 4581959 h 4598731"/>
                    <a:gd name="connsiteX2" fmla="*/ 13455 w 5729241"/>
                    <a:gd name="connsiteY2" fmla="*/ 4467105 h 4598731"/>
                    <a:gd name="connsiteX3" fmla="*/ 405074 w 5729241"/>
                    <a:gd name="connsiteY3" fmla="*/ 4355432 h 4598731"/>
                    <a:gd name="connsiteX4" fmla="*/ 477263 w 5729241"/>
                    <a:gd name="connsiteY4" fmla="*/ 4319337 h 4598731"/>
                    <a:gd name="connsiteX5" fmla="*/ 513358 w 5729241"/>
                    <a:gd name="connsiteY5" fmla="*/ 4307306 h 4598731"/>
                    <a:gd name="connsiteX6" fmla="*/ 573516 w 5729241"/>
                    <a:gd name="connsiteY6" fmla="*/ 4271211 h 4598731"/>
                    <a:gd name="connsiteX7" fmla="*/ 609610 w 5729241"/>
                    <a:gd name="connsiteY7" fmla="*/ 4247148 h 4598731"/>
                    <a:gd name="connsiteX8" fmla="*/ 633674 w 5729241"/>
                    <a:gd name="connsiteY8" fmla="*/ 4223085 h 4598731"/>
                    <a:gd name="connsiteX9" fmla="*/ 669768 w 5729241"/>
                    <a:gd name="connsiteY9" fmla="*/ 4211053 h 4598731"/>
                    <a:gd name="connsiteX10" fmla="*/ 717895 w 5729241"/>
                    <a:gd name="connsiteY10" fmla="*/ 4150895 h 4598731"/>
                    <a:gd name="connsiteX11" fmla="*/ 766021 w 5729241"/>
                    <a:gd name="connsiteY11" fmla="*/ 4102769 h 4598731"/>
                    <a:gd name="connsiteX12" fmla="*/ 826179 w 5729241"/>
                    <a:gd name="connsiteY12" fmla="*/ 4054642 h 4598731"/>
                    <a:gd name="connsiteX13" fmla="*/ 838210 w 5729241"/>
                    <a:gd name="connsiteY13" fmla="*/ 4018548 h 4598731"/>
                    <a:gd name="connsiteX14" fmla="*/ 898368 w 5729241"/>
                    <a:gd name="connsiteY14" fmla="*/ 3982453 h 4598731"/>
                    <a:gd name="connsiteX15" fmla="*/ 910400 w 5729241"/>
                    <a:gd name="connsiteY15" fmla="*/ 3946358 h 4598731"/>
                    <a:gd name="connsiteX16" fmla="*/ 946495 w 5729241"/>
                    <a:gd name="connsiteY16" fmla="*/ 3922295 h 4598731"/>
                    <a:gd name="connsiteX17" fmla="*/ 1054779 w 5729241"/>
                    <a:gd name="connsiteY17" fmla="*/ 3838074 h 4598731"/>
                    <a:gd name="connsiteX18" fmla="*/ 1126968 w 5729241"/>
                    <a:gd name="connsiteY18" fmla="*/ 3789948 h 4598731"/>
                    <a:gd name="connsiteX19" fmla="*/ 1163063 w 5729241"/>
                    <a:gd name="connsiteY19" fmla="*/ 3765885 h 4598731"/>
                    <a:gd name="connsiteX20" fmla="*/ 1247284 w 5729241"/>
                    <a:gd name="connsiteY20" fmla="*/ 3729790 h 4598731"/>
                    <a:gd name="connsiteX21" fmla="*/ 1319474 w 5729241"/>
                    <a:gd name="connsiteY21" fmla="*/ 3705727 h 4598731"/>
                    <a:gd name="connsiteX22" fmla="*/ 1355568 w 5729241"/>
                    <a:gd name="connsiteY22" fmla="*/ 3693695 h 4598731"/>
                    <a:gd name="connsiteX23" fmla="*/ 1548074 w 5729241"/>
                    <a:gd name="connsiteY23" fmla="*/ 3669632 h 4598731"/>
                    <a:gd name="connsiteX24" fmla="*/ 1680421 w 5729241"/>
                    <a:gd name="connsiteY24" fmla="*/ 3645569 h 4598731"/>
                    <a:gd name="connsiteX25" fmla="*/ 1752610 w 5729241"/>
                    <a:gd name="connsiteY25" fmla="*/ 3621506 h 4598731"/>
                    <a:gd name="connsiteX26" fmla="*/ 1788705 w 5729241"/>
                    <a:gd name="connsiteY26" fmla="*/ 3609474 h 4598731"/>
                    <a:gd name="connsiteX27" fmla="*/ 1824800 w 5729241"/>
                    <a:gd name="connsiteY27" fmla="*/ 3597442 h 4598731"/>
                    <a:gd name="connsiteX28" fmla="*/ 1884958 w 5729241"/>
                    <a:gd name="connsiteY28" fmla="*/ 3465095 h 4598731"/>
                    <a:gd name="connsiteX29" fmla="*/ 1909021 w 5729241"/>
                    <a:gd name="connsiteY29" fmla="*/ 3392906 h 4598731"/>
                    <a:gd name="connsiteX30" fmla="*/ 1921053 w 5729241"/>
                    <a:gd name="connsiteY30" fmla="*/ 3332748 h 4598731"/>
                    <a:gd name="connsiteX31" fmla="*/ 1945116 w 5729241"/>
                    <a:gd name="connsiteY31" fmla="*/ 3260558 h 4598731"/>
                    <a:gd name="connsiteX32" fmla="*/ 1957147 w 5729241"/>
                    <a:gd name="connsiteY32" fmla="*/ 3188369 h 4598731"/>
                    <a:gd name="connsiteX33" fmla="*/ 1981210 w 5729241"/>
                    <a:gd name="connsiteY33" fmla="*/ 3104148 h 4598731"/>
                    <a:gd name="connsiteX34" fmla="*/ 1993242 w 5729241"/>
                    <a:gd name="connsiteY34" fmla="*/ 3056021 h 4598731"/>
                    <a:gd name="connsiteX35" fmla="*/ 2017305 w 5729241"/>
                    <a:gd name="connsiteY35" fmla="*/ 2983832 h 4598731"/>
                    <a:gd name="connsiteX36" fmla="*/ 2041368 w 5729241"/>
                    <a:gd name="connsiteY36" fmla="*/ 2947737 h 4598731"/>
                    <a:gd name="connsiteX37" fmla="*/ 2077463 w 5729241"/>
                    <a:gd name="connsiteY37" fmla="*/ 2875548 h 4598731"/>
                    <a:gd name="connsiteX38" fmla="*/ 2113558 w 5729241"/>
                    <a:gd name="connsiteY38" fmla="*/ 2863516 h 4598731"/>
                    <a:gd name="connsiteX39" fmla="*/ 2149653 w 5729241"/>
                    <a:gd name="connsiteY39" fmla="*/ 2827421 h 4598731"/>
                    <a:gd name="connsiteX40" fmla="*/ 2257937 w 5729241"/>
                    <a:gd name="connsiteY40" fmla="*/ 2767264 h 4598731"/>
                    <a:gd name="connsiteX41" fmla="*/ 2342158 w 5729241"/>
                    <a:gd name="connsiteY41" fmla="*/ 2755232 h 4598731"/>
                    <a:gd name="connsiteX42" fmla="*/ 2450442 w 5729241"/>
                    <a:gd name="connsiteY42" fmla="*/ 2695074 h 4598731"/>
                    <a:gd name="connsiteX43" fmla="*/ 2486537 w 5729241"/>
                    <a:gd name="connsiteY43" fmla="*/ 2658979 h 4598731"/>
                    <a:gd name="connsiteX44" fmla="*/ 2534663 w 5729241"/>
                    <a:gd name="connsiteY44" fmla="*/ 2598821 h 4598731"/>
                    <a:gd name="connsiteX45" fmla="*/ 2570758 w 5729241"/>
                    <a:gd name="connsiteY45" fmla="*/ 2574758 h 4598731"/>
                    <a:gd name="connsiteX46" fmla="*/ 2630916 w 5729241"/>
                    <a:gd name="connsiteY46" fmla="*/ 2514600 h 4598731"/>
                    <a:gd name="connsiteX47" fmla="*/ 2727168 w 5729241"/>
                    <a:gd name="connsiteY47" fmla="*/ 2430379 h 4598731"/>
                    <a:gd name="connsiteX48" fmla="*/ 2799358 w 5729241"/>
                    <a:gd name="connsiteY48" fmla="*/ 2406316 h 4598731"/>
                    <a:gd name="connsiteX49" fmla="*/ 2835453 w 5729241"/>
                    <a:gd name="connsiteY49" fmla="*/ 2394285 h 4598731"/>
                    <a:gd name="connsiteX50" fmla="*/ 2871547 w 5729241"/>
                    <a:gd name="connsiteY50" fmla="*/ 2382253 h 4598731"/>
                    <a:gd name="connsiteX51" fmla="*/ 2943737 w 5729241"/>
                    <a:gd name="connsiteY51" fmla="*/ 2370221 h 4598731"/>
                    <a:gd name="connsiteX52" fmla="*/ 3039989 w 5729241"/>
                    <a:gd name="connsiteY52" fmla="*/ 2286000 h 4598731"/>
                    <a:gd name="connsiteX53" fmla="*/ 3064053 w 5729241"/>
                    <a:gd name="connsiteY53" fmla="*/ 2261937 h 4598731"/>
                    <a:gd name="connsiteX54" fmla="*/ 3124210 w 5729241"/>
                    <a:gd name="connsiteY54" fmla="*/ 2213811 h 4598731"/>
                    <a:gd name="connsiteX55" fmla="*/ 3136242 w 5729241"/>
                    <a:gd name="connsiteY55" fmla="*/ 2177716 h 4598731"/>
                    <a:gd name="connsiteX56" fmla="*/ 3208431 w 5729241"/>
                    <a:gd name="connsiteY56" fmla="*/ 2129590 h 4598731"/>
                    <a:gd name="connsiteX57" fmla="*/ 3244526 w 5729241"/>
                    <a:gd name="connsiteY57" fmla="*/ 2105527 h 4598731"/>
                    <a:gd name="connsiteX58" fmla="*/ 3280621 w 5729241"/>
                    <a:gd name="connsiteY58" fmla="*/ 2069432 h 4598731"/>
                    <a:gd name="connsiteX59" fmla="*/ 3352810 w 5729241"/>
                    <a:gd name="connsiteY59" fmla="*/ 2021306 h 4598731"/>
                    <a:gd name="connsiteX60" fmla="*/ 3376874 w 5729241"/>
                    <a:gd name="connsiteY60" fmla="*/ 1997242 h 4598731"/>
                    <a:gd name="connsiteX61" fmla="*/ 3449063 w 5729241"/>
                    <a:gd name="connsiteY61" fmla="*/ 1973179 h 4598731"/>
                    <a:gd name="connsiteX62" fmla="*/ 3485158 w 5729241"/>
                    <a:gd name="connsiteY62" fmla="*/ 1961148 h 4598731"/>
                    <a:gd name="connsiteX63" fmla="*/ 3521253 w 5729241"/>
                    <a:gd name="connsiteY63" fmla="*/ 1949116 h 4598731"/>
                    <a:gd name="connsiteX64" fmla="*/ 3581410 w 5729241"/>
                    <a:gd name="connsiteY64" fmla="*/ 1937085 h 4598731"/>
                    <a:gd name="connsiteX65" fmla="*/ 3653600 w 5729241"/>
                    <a:gd name="connsiteY65" fmla="*/ 1913021 h 4598731"/>
                    <a:gd name="connsiteX66" fmla="*/ 3749853 w 5729241"/>
                    <a:gd name="connsiteY66" fmla="*/ 1888958 h 4598731"/>
                    <a:gd name="connsiteX67" fmla="*/ 3773916 w 5729241"/>
                    <a:gd name="connsiteY67" fmla="*/ 1852864 h 4598731"/>
                    <a:gd name="connsiteX68" fmla="*/ 3797979 w 5729241"/>
                    <a:gd name="connsiteY68" fmla="*/ 1828800 h 4598731"/>
                    <a:gd name="connsiteX69" fmla="*/ 3822042 w 5729241"/>
                    <a:gd name="connsiteY69" fmla="*/ 1744579 h 4598731"/>
                    <a:gd name="connsiteX70" fmla="*/ 3846105 w 5729241"/>
                    <a:gd name="connsiteY70" fmla="*/ 1660358 h 4598731"/>
                    <a:gd name="connsiteX71" fmla="*/ 3858137 w 5729241"/>
                    <a:gd name="connsiteY71" fmla="*/ 1576137 h 4598731"/>
                    <a:gd name="connsiteX72" fmla="*/ 3882200 w 5729241"/>
                    <a:gd name="connsiteY72" fmla="*/ 1528011 h 4598731"/>
                    <a:gd name="connsiteX73" fmla="*/ 3894231 w 5729241"/>
                    <a:gd name="connsiteY73" fmla="*/ 1491916 h 4598731"/>
                    <a:gd name="connsiteX74" fmla="*/ 3918295 w 5729241"/>
                    <a:gd name="connsiteY74" fmla="*/ 1467853 h 4598731"/>
                    <a:gd name="connsiteX75" fmla="*/ 3978453 w 5729241"/>
                    <a:gd name="connsiteY75" fmla="*/ 1407695 h 4598731"/>
                    <a:gd name="connsiteX76" fmla="*/ 4002516 w 5729241"/>
                    <a:gd name="connsiteY76" fmla="*/ 1371600 h 4598731"/>
                    <a:gd name="connsiteX77" fmla="*/ 4038610 w 5729241"/>
                    <a:gd name="connsiteY77" fmla="*/ 1359569 h 4598731"/>
                    <a:gd name="connsiteX78" fmla="*/ 4062674 w 5729241"/>
                    <a:gd name="connsiteY78" fmla="*/ 1335506 h 4598731"/>
                    <a:gd name="connsiteX79" fmla="*/ 4098768 w 5729241"/>
                    <a:gd name="connsiteY79" fmla="*/ 1311442 h 4598731"/>
                    <a:gd name="connsiteX80" fmla="*/ 4182989 w 5729241"/>
                    <a:gd name="connsiteY80" fmla="*/ 1203158 h 4598731"/>
                    <a:gd name="connsiteX81" fmla="*/ 4207053 w 5729241"/>
                    <a:gd name="connsiteY81" fmla="*/ 1179095 h 4598731"/>
                    <a:gd name="connsiteX82" fmla="*/ 4279242 w 5729241"/>
                    <a:gd name="connsiteY82" fmla="*/ 1130969 h 4598731"/>
                    <a:gd name="connsiteX83" fmla="*/ 4351431 w 5729241"/>
                    <a:gd name="connsiteY83" fmla="*/ 1058779 h 4598731"/>
                    <a:gd name="connsiteX84" fmla="*/ 4399558 w 5729241"/>
                    <a:gd name="connsiteY84" fmla="*/ 998621 h 4598731"/>
                    <a:gd name="connsiteX85" fmla="*/ 4411589 w 5729241"/>
                    <a:gd name="connsiteY85" fmla="*/ 962527 h 4598731"/>
                    <a:gd name="connsiteX86" fmla="*/ 4519874 w 5729241"/>
                    <a:gd name="connsiteY86" fmla="*/ 878306 h 4598731"/>
                    <a:gd name="connsiteX87" fmla="*/ 4592063 w 5729241"/>
                    <a:gd name="connsiteY87" fmla="*/ 842211 h 4598731"/>
                    <a:gd name="connsiteX88" fmla="*/ 4688316 w 5729241"/>
                    <a:gd name="connsiteY88" fmla="*/ 830179 h 4598731"/>
                    <a:gd name="connsiteX89" fmla="*/ 4736442 w 5729241"/>
                    <a:gd name="connsiteY89" fmla="*/ 782053 h 4598731"/>
                    <a:gd name="connsiteX90" fmla="*/ 4784568 w 5729241"/>
                    <a:gd name="connsiteY90" fmla="*/ 709864 h 4598731"/>
                    <a:gd name="connsiteX91" fmla="*/ 4808631 w 5729241"/>
                    <a:gd name="connsiteY91" fmla="*/ 673769 h 4598731"/>
                    <a:gd name="connsiteX92" fmla="*/ 4844726 w 5729241"/>
                    <a:gd name="connsiteY92" fmla="*/ 601579 h 4598731"/>
                    <a:gd name="connsiteX93" fmla="*/ 4856758 w 5729241"/>
                    <a:gd name="connsiteY93" fmla="*/ 565485 h 4598731"/>
                    <a:gd name="connsiteX94" fmla="*/ 4880821 w 5729241"/>
                    <a:gd name="connsiteY94" fmla="*/ 529390 h 4598731"/>
                    <a:gd name="connsiteX95" fmla="*/ 4892853 w 5729241"/>
                    <a:gd name="connsiteY95" fmla="*/ 493295 h 4598731"/>
                    <a:gd name="connsiteX96" fmla="*/ 4940979 w 5729241"/>
                    <a:gd name="connsiteY96" fmla="*/ 457200 h 4598731"/>
                    <a:gd name="connsiteX97" fmla="*/ 4977074 w 5729241"/>
                    <a:gd name="connsiteY97" fmla="*/ 409074 h 4598731"/>
                    <a:gd name="connsiteX98" fmla="*/ 5025200 w 5729241"/>
                    <a:gd name="connsiteY98" fmla="*/ 372979 h 4598731"/>
                    <a:gd name="connsiteX99" fmla="*/ 5061295 w 5729241"/>
                    <a:gd name="connsiteY99" fmla="*/ 324853 h 4598731"/>
                    <a:gd name="connsiteX100" fmla="*/ 5109421 w 5729241"/>
                    <a:gd name="connsiteY100" fmla="*/ 288758 h 4598731"/>
                    <a:gd name="connsiteX101" fmla="*/ 5133484 w 5729241"/>
                    <a:gd name="connsiteY101" fmla="*/ 252664 h 4598731"/>
                    <a:gd name="connsiteX102" fmla="*/ 5157547 w 5729241"/>
                    <a:gd name="connsiteY102" fmla="*/ 228600 h 4598731"/>
                    <a:gd name="connsiteX103" fmla="*/ 5169579 w 5729241"/>
                    <a:gd name="connsiteY103" fmla="*/ 192506 h 4598731"/>
                    <a:gd name="connsiteX104" fmla="*/ 5229737 w 5729241"/>
                    <a:gd name="connsiteY104" fmla="*/ 144379 h 4598731"/>
                    <a:gd name="connsiteX105" fmla="*/ 5398179 w 5729241"/>
                    <a:gd name="connsiteY105" fmla="*/ 108285 h 4598731"/>
                    <a:gd name="connsiteX106" fmla="*/ 5434274 w 5729241"/>
                    <a:gd name="connsiteY106" fmla="*/ 96253 h 4598731"/>
                    <a:gd name="connsiteX107" fmla="*/ 5458337 w 5729241"/>
                    <a:gd name="connsiteY107" fmla="*/ 60158 h 4598731"/>
                    <a:gd name="connsiteX108" fmla="*/ 5530526 w 5729241"/>
                    <a:gd name="connsiteY108" fmla="*/ 36095 h 4598731"/>
                    <a:gd name="connsiteX109" fmla="*/ 5602716 w 5729241"/>
                    <a:gd name="connsiteY109" fmla="*/ 12032 h 4598731"/>
                    <a:gd name="connsiteX110" fmla="*/ 5638810 w 5729241"/>
                    <a:gd name="connsiteY110" fmla="*/ 0 h 4598731"/>
                    <a:gd name="connsiteX111" fmla="*/ 5723031 w 5729241"/>
                    <a:gd name="connsiteY111" fmla="*/ 60158 h 4598731"/>
                    <a:gd name="connsiteX112" fmla="*/ 5711678 w 5729241"/>
                    <a:gd name="connsiteY112" fmla="*/ 4596064 h 4598731"/>
                    <a:gd name="connsiteX113" fmla="*/ 1635852 w 5729241"/>
                    <a:gd name="connsiteY113" fmla="*/ 4598731 h 4598731"/>
                    <a:gd name="connsiteX0" fmla="*/ 1619000 w 5712389"/>
                    <a:gd name="connsiteY0" fmla="*/ 4598731 h 4598731"/>
                    <a:gd name="connsiteX1" fmla="*/ 70892 w 5712389"/>
                    <a:gd name="connsiteY1" fmla="*/ 4581959 h 4598731"/>
                    <a:gd name="connsiteX2" fmla="*/ 15264 w 5712389"/>
                    <a:gd name="connsiteY2" fmla="*/ 4422318 h 4598731"/>
                    <a:gd name="connsiteX3" fmla="*/ 388222 w 5712389"/>
                    <a:gd name="connsiteY3" fmla="*/ 4355432 h 4598731"/>
                    <a:gd name="connsiteX4" fmla="*/ 460411 w 5712389"/>
                    <a:gd name="connsiteY4" fmla="*/ 4319337 h 4598731"/>
                    <a:gd name="connsiteX5" fmla="*/ 496506 w 5712389"/>
                    <a:gd name="connsiteY5" fmla="*/ 4307306 h 4598731"/>
                    <a:gd name="connsiteX6" fmla="*/ 556664 w 5712389"/>
                    <a:gd name="connsiteY6" fmla="*/ 4271211 h 4598731"/>
                    <a:gd name="connsiteX7" fmla="*/ 592758 w 5712389"/>
                    <a:gd name="connsiteY7" fmla="*/ 4247148 h 4598731"/>
                    <a:gd name="connsiteX8" fmla="*/ 616822 w 5712389"/>
                    <a:gd name="connsiteY8" fmla="*/ 4223085 h 4598731"/>
                    <a:gd name="connsiteX9" fmla="*/ 652916 w 5712389"/>
                    <a:gd name="connsiteY9" fmla="*/ 4211053 h 4598731"/>
                    <a:gd name="connsiteX10" fmla="*/ 701043 w 5712389"/>
                    <a:gd name="connsiteY10" fmla="*/ 4150895 h 4598731"/>
                    <a:gd name="connsiteX11" fmla="*/ 749169 w 5712389"/>
                    <a:gd name="connsiteY11" fmla="*/ 4102769 h 4598731"/>
                    <a:gd name="connsiteX12" fmla="*/ 809327 w 5712389"/>
                    <a:gd name="connsiteY12" fmla="*/ 4054642 h 4598731"/>
                    <a:gd name="connsiteX13" fmla="*/ 821358 w 5712389"/>
                    <a:gd name="connsiteY13" fmla="*/ 4018548 h 4598731"/>
                    <a:gd name="connsiteX14" fmla="*/ 881516 w 5712389"/>
                    <a:gd name="connsiteY14" fmla="*/ 3982453 h 4598731"/>
                    <a:gd name="connsiteX15" fmla="*/ 893548 w 5712389"/>
                    <a:gd name="connsiteY15" fmla="*/ 3946358 h 4598731"/>
                    <a:gd name="connsiteX16" fmla="*/ 929643 w 5712389"/>
                    <a:gd name="connsiteY16" fmla="*/ 3922295 h 4598731"/>
                    <a:gd name="connsiteX17" fmla="*/ 1037927 w 5712389"/>
                    <a:gd name="connsiteY17" fmla="*/ 3838074 h 4598731"/>
                    <a:gd name="connsiteX18" fmla="*/ 1110116 w 5712389"/>
                    <a:gd name="connsiteY18" fmla="*/ 3789948 h 4598731"/>
                    <a:gd name="connsiteX19" fmla="*/ 1146211 w 5712389"/>
                    <a:gd name="connsiteY19" fmla="*/ 3765885 h 4598731"/>
                    <a:gd name="connsiteX20" fmla="*/ 1230432 w 5712389"/>
                    <a:gd name="connsiteY20" fmla="*/ 3729790 h 4598731"/>
                    <a:gd name="connsiteX21" fmla="*/ 1302622 w 5712389"/>
                    <a:gd name="connsiteY21" fmla="*/ 3705727 h 4598731"/>
                    <a:gd name="connsiteX22" fmla="*/ 1338716 w 5712389"/>
                    <a:gd name="connsiteY22" fmla="*/ 3693695 h 4598731"/>
                    <a:gd name="connsiteX23" fmla="*/ 1531222 w 5712389"/>
                    <a:gd name="connsiteY23" fmla="*/ 3669632 h 4598731"/>
                    <a:gd name="connsiteX24" fmla="*/ 1663569 w 5712389"/>
                    <a:gd name="connsiteY24" fmla="*/ 3645569 h 4598731"/>
                    <a:gd name="connsiteX25" fmla="*/ 1735758 w 5712389"/>
                    <a:gd name="connsiteY25" fmla="*/ 3621506 h 4598731"/>
                    <a:gd name="connsiteX26" fmla="*/ 1771853 w 5712389"/>
                    <a:gd name="connsiteY26" fmla="*/ 3609474 h 4598731"/>
                    <a:gd name="connsiteX27" fmla="*/ 1807948 w 5712389"/>
                    <a:gd name="connsiteY27" fmla="*/ 3597442 h 4598731"/>
                    <a:gd name="connsiteX28" fmla="*/ 1868106 w 5712389"/>
                    <a:gd name="connsiteY28" fmla="*/ 3465095 h 4598731"/>
                    <a:gd name="connsiteX29" fmla="*/ 1892169 w 5712389"/>
                    <a:gd name="connsiteY29" fmla="*/ 3392906 h 4598731"/>
                    <a:gd name="connsiteX30" fmla="*/ 1904201 w 5712389"/>
                    <a:gd name="connsiteY30" fmla="*/ 3332748 h 4598731"/>
                    <a:gd name="connsiteX31" fmla="*/ 1928264 w 5712389"/>
                    <a:gd name="connsiteY31" fmla="*/ 3260558 h 4598731"/>
                    <a:gd name="connsiteX32" fmla="*/ 1940295 w 5712389"/>
                    <a:gd name="connsiteY32" fmla="*/ 3188369 h 4598731"/>
                    <a:gd name="connsiteX33" fmla="*/ 1964358 w 5712389"/>
                    <a:gd name="connsiteY33" fmla="*/ 3104148 h 4598731"/>
                    <a:gd name="connsiteX34" fmla="*/ 1976390 w 5712389"/>
                    <a:gd name="connsiteY34" fmla="*/ 3056021 h 4598731"/>
                    <a:gd name="connsiteX35" fmla="*/ 2000453 w 5712389"/>
                    <a:gd name="connsiteY35" fmla="*/ 2983832 h 4598731"/>
                    <a:gd name="connsiteX36" fmla="*/ 2024516 w 5712389"/>
                    <a:gd name="connsiteY36" fmla="*/ 2947737 h 4598731"/>
                    <a:gd name="connsiteX37" fmla="*/ 2060611 w 5712389"/>
                    <a:gd name="connsiteY37" fmla="*/ 2875548 h 4598731"/>
                    <a:gd name="connsiteX38" fmla="*/ 2096706 w 5712389"/>
                    <a:gd name="connsiteY38" fmla="*/ 2863516 h 4598731"/>
                    <a:gd name="connsiteX39" fmla="*/ 2132801 w 5712389"/>
                    <a:gd name="connsiteY39" fmla="*/ 2827421 h 4598731"/>
                    <a:gd name="connsiteX40" fmla="*/ 2241085 w 5712389"/>
                    <a:gd name="connsiteY40" fmla="*/ 2767264 h 4598731"/>
                    <a:gd name="connsiteX41" fmla="*/ 2325306 w 5712389"/>
                    <a:gd name="connsiteY41" fmla="*/ 2755232 h 4598731"/>
                    <a:gd name="connsiteX42" fmla="*/ 2433590 w 5712389"/>
                    <a:gd name="connsiteY42" fmla="*/ 2695074 h 4598731"/>
                    <a:gd name="connsiteX43" fmla="*/ 2469685 w 5712389"/>
                    <a:gd name="connsiteY43" fmla="*/ 2658979 h 4598731"/>
                    <a:gd name="connsiteX44" fmla="*/ 2517811 w 5712389"/>
                    <a:gd name="connsiteY44" fmla="*/ 2598821 h 4598731"/>
                    <a:gd name="connsiteX45" fmla="*/ 2553906 w 5712389"/>
                    <a:gd name="connsiteY45" fmla="*/ 2574758 h 4598731"/>
                    <a:gd name="connsiteX46" fmla="*/ 2614064 w 5712389"/>
                    <a:gd name="connsiteY46" fmla="*/ 2514600 h 4598731"/>
                    <a:gd name="connsiteX47" fmla="*/ 2710316 w 5712389"/>
                    <a:gd name="connsiteY47" fmla="*/ 2430379 h 4598731"/>
                    <a:gd name="connsiteX48" fmla="*/ 2782506 w 5712389"/>
                    <a:gd name="connsiteY48" fmla="*/ 2406316 h 4598731"/>
                    <a:gd name="connsiteX49" fmla="*/ 2818601 w 5712389"/>
                    <a:gd name="connsiteY49" fmla="*/ 2394285 h 4598731"/>
                    <a:gd name="connsiteX50" fmla="*/ 2854695 w 5712389"/>
                    <a:gd name="connsiteY50" fmla="*/ 2382253 h 4598731"/>
                    <a:gd name="connsiteX51" fmla="*/ 2926885 w 5712389"/>
                    <a:gd name="connsiteY51" fmla="*/ 2370221 h 4598731"/>
                    <a:gd name="connsiteX52" fmla="*/ 3023137 w 5712389"/>
                    <a:gd name="connsiteY52" fmla="*/ 2286000 h 4598731"/>
                    <a:gd name="connsiteX53" fmla="*/ 3047201 w 5712389"/>
                    <a:gd name="connsiteY53" fmla="*/ 2261937 h 4598731"/>
                    <a:gd name="connsiteX54" fmla="*/ 3107358 w 5712389"/>
                    <a:gd name="connsiteY54" fmla="*/ 2213811 h 4598731"/>
                    <a:gd name="connsiteX55" fmla="*/ 3119390 w 5712389"/>
                    <a:gd name="connsiteY55" fmla="*/ 2177716 h 4598731"/>
                    <a:gd name="connsiteX56" fmla="*/ 3191579 w 5712389"/>
                    <a:gd name="connsiteY56" fmla="*/ 2129590 h 4598731"/>
                    <a:gd name="connsiteX57" fmla="*/ 3227674 w 5712389"/>
                    <a:gd name="connsiteY57" fmla="*/ 2105527 h 4598731"/>
                    <a:gd name="connsiteX58" fmla="*/ 3263769 w 5712389"/>
                    <a:gd name="connsiteY58" fmla="*/ 2069432 h 4598731"/>
                    <a:gd name="connsiteX59" fmla="*/ 3335958 w 5712389"/>
                    <a:gd name="connsiteY59" fmla="*/ 2021306 h 4598731"/>
                    <a:gd name="connsiteX60" fmla="*/ 3360022 w 5712389"/>
                    <a:gd name="connsiteY60" fmla="*/ 1997242 h 4598731"/>
                    <a:gd name="connsiteX61" fmla="*/ 3432211 w 5712389"/>
                    <a:gd name="connsiteY61" fmla="*/ 1973179 h 4598731"/>
                    <a:gd name="connsiteX62" fmla="*/ 3468306 w 5712389"/>
                    <a:gd name="connsiteY62" fmla="*/ 1961148 h 4598731"/>
                    <a:gd name="connsiteX63" fmla="*/ 3504401 w 5712389"/>
                    <a:gd name="connsiteY63" fmla="*/ 1949116 h 4598731"/>
                    <a:gd name="connsiteX64" fmla="*/ 3564558 w 5712389"/>
                    <a:gd name="connsiteY64" fmla="*/ 1937085 h 4598731"/>
                    <a:gd name="connsiteX65" fmla="*/ 3636748 w 5712389"/>
                    <a:gd name="connsiteY65" fmla="*/ 1913021 h 4598731"/>
                    <a:gd name="connsiteX66" fmla="*/ 3733001 w 5712389"/>
                    <a:gd name="connsiteY66" fmla="*/ 1888958 h 4598731"/>
                    <a:gd name="connsiteX67" fmla="*/ 3757064 w 5712389"/>
                    <a:gd name="connsiteY67" fmla="*/ 1852864 h 4598731"/>
                    <a:gd name="connsiteX68" fmla="*/ 3781127 w 5712389"/>
                    <a:gd name="connsiteY68" fmla="*/ 1828800 h 4598731"/>
                    <a:gd name="connsiteX69" fmla="*/ 3805190 w 5712389"/>
                    <a:gd name="connsiteY69" fmla="*/ 1744579 h 4598731"/>
                    <a:gd name="connsiteX70" fmla="*/ 3829253 w 5712389"/>
                    <a:gd name="connsiteY70" fmla="*/ 1660358 h 4598731"/>
                    <a:gd name="connsiteX71" fmla="*/ 3841285 w 5712389"/>
                    <a:gd name="connsiteY71" fmla="*/ 1576137 h 4598731"/>
                    <a:gd name="connsiteX72" fmla="*/ 3865348 w 5712389"/>
                    <a:gd name="connsiteY72" fmla="*/ 1528011 h 4598731"/>
                    <a:gd name="connsiteX73" fmla="*/ 3877379 w 5712389"/>
                    <a:gd name="connsiteY73" fmla="*/ 1491916 h 4598731"/>
                    <a:gd name="connsiteX74" fmla="*/ 3901443 w 5712389"/>
                    <a:gd name="connsiteY74" fmla="*/ 1467853 h 4598731"/>
                    <a:gd name="connsiteX75" fmla="*/ 3961601 w 5712389"/>
                    <a:gd name="connsiteY75" fmla="*/ 1407695 h 4598731"/>
                    <a:gd name="connsiteX76" fmla="*/ 3985664 w 5712389"/>
                    <a:gd name="connsiteY76" fmla="*/ 1371600 h 4598731"/>
                    <a:gd name="connsiteX77" fmla="*/ 4021758 w 5712389"/>
                    <a:gd name="connsiteY77" fmla="*/ 1359569 h 4598731"/>
                    <a:gd name="connsiteX78" fmla="*/ 4045822 w 5712389"/>
                    <a:gd name="connsiteY78" fmla="*/ 1335506 h 4598731"/>
                    <a:gd name="connsiteX79" fmla="*/ 4081916 w 5712389"/>
                    <a:gd name="connsiteY79" fmla="*/ 1311442 h 4598731"/>
                    <a:gd name="connsiteX80" fmla="*/ 4166137 w 5712389"/>
                    <a:gd name="connsiteY80" fmla="*/ 1203158 h 4598731"/>
                    <a:gd name="connsiteX81" fmla="*/ 4190201 w 5712389"/>
                    <a:gd name="connsiteY81" fmla="*/ 1179095 h 4598731"/>
                    <a:gd name="connsiteX82" fmla="*/ 4262390 w 5712389"/>
                    <a:gd name="connsiteY82" fmla="*/ 1130969 h 4598731"/>
                    <a:gd name="connsiteX83" fmla="*/ 4334579 w 5712389"/>
                    <a:gd name="connsiteY83" fmla="*/ 1058779 h 4598731"/>
                    <a:gd name="connsiteX84" fmla="*/ 4382706 w 5712389"/>
                    <a:gd name="connsiteY84" fmla="*/ 998621 h 4598731"/>
                    <a:gd name="connsiteX85" fmla="*/ 4394737 w 5712389"/>
                    <a:gd name="connsiteY85" fmla="*/ 962527 h 4598731"/>
                    <a:gd name="connsiteX86" fmla="*/ 4503022 w 5712389"/>
                    <a:gd name="connsiteY86" fmla="*/ 878306 h 4598731"/>
                    <a:gd name="connsiteX87" fmla="*/ 4575211 w 5712389"/>
                    <a:gd name="connsiteY87" fmla="*/ 842211 h 4598731"/>
                    <a:gd name="connsiteX88" fmla="*/ 4671464 w 5712389"/>
                    <a:gd name="connsiteY88" fmla="*/ 830179 h 4598731"/>
                    <a:gd name="connsiteX89" fmla="*/ 4719590 w 5712389"/>
                    <a:gd name="connsiteY89" fmla="*/ 782053 h 4598731"/>
                    <a:gd name="connsiteX90" fmla="*/ 4767716 w 5712389"/>
                    <a:gd name="connsiteY90" fmla="*/ 709864 h 4598731"/>
                    <a:gd name="connsiteX91" fmla="*/ 4791779 w 5712389"/>
                    <a:gd name="connsiteY91" fmla="*/ 673769 h 4598731"/>
                    <a:gd name="connsiteX92" fmla="*/ 4827874 w 5712389"/>
                    <a:gd name="connsiteY92" fmla="*/ 601579 h 4598731"/>
                    <a:gd name="connsiteX93" fmla="*/ 4839906 w 5712389"/>
                    <a:gd name="connsiteY93" fmla="*/ 565485 h 4598731"/>
                    <a:gd name="connsiteX94" fmla="*/ 4863969 w 5712389"/>
                    <a:gd name="connsiteY94" fmla="*/ 529390 h 4598731"/>
                    <a:gd name="connsiteX95" fmla="*/ 4876001 w 5712389"/>
                    <a:gd name="connsiteY95" fmla="*/ 493295 h 4598731"/>
                    <a:gd name="connsiteX96" fmla="*/ 4924127 w 5712389"/>
                    <a:gd name="connsiteY96" fmla="*/ 457200 h 4598731"/>
                    <a:gd name="connsiteX97" fmla="*/ 4960222 w 5712389"/>
                    <a:gd name="connsiteY97" fmla="*/ 409074 h 4598731"/>
                    <a:gd name="connsiteX98" fmla="*/ 5008348 w 5712389"/>
                    <a:gd name="connsiteY98" fmla="*/ 372979 h 4598731"/>
                    <a:gd name="connsiteX99" fmla="*/ 5044443 w 5712389"/>
                    <a:gd name="connsiteY99" fmla="*/ 324853 h 4598731"/>
                    <a:gd name="connsiteX100" fmla="*/ 5092569 w 5712389"/>
                    <a:gd name="connsiteY100" fmla="*/ 288758 h 4598731"/>
                    <a:gd name="connsiteX101" fmla="*/ 5116632 w 5712389"/>
                    <a:gd name="connsiteY101" fmla="*/ 252664 h 4598731"/>
                    <a:gd name="connsiteX102" fmla="*/ 5140695 w 5712389"/>
                    <a:gd name="connsiteY102" fmla="*/ 228600 h 4598731"/>
                    <a:gd name="connsiteX103" fmla="*/ 5152727 w 5712389"/>
                    <a:gd name="connsiteY103" fmla="*/ 192506 h 4598731"/>
                    <a:gd name="connsiteX104" fmla="*/ 5212885 w 5712389"/>
                    <a:gd name="connsiteY104" fmla="*/ 144379 h 4598731"/>
                    <a:gd name="connsiteX105" fmla="*/ 5381327 w 5712389"/>
                    <a:gd name="connsiteY105" fmla="*/ 108285 h 4598731"/>
                    <a:gd name="connsiteX106" fmla="*/ 5417422 w 5712389"/>
                    <a:gd name="connsiteY106" fmla="*/ 96253 h 4598731"/>
                    <a:gd name="connsiteX107" fmla="*/ 5441485 w 5712389"/>
                    <a:gd name="connsiteY107" fmla="*/ 60158 h 4598731"/>
                    <a:gd name="connsiteX108" fmla="*/ 5513674 w 5712389"/>
                    <a:gd name="connsiteY108" fmla="*/ 36095 h 4598731"/>
                    <a:gd name="connsiteX109" fmla="*/ 5585864 w 5712389"/>
                    <a:gd name="connsiteY109" fmla="*/ 12032 h 4598731"/>
                    <a:gd name="connsiteX110" fmla="*/ 5621958 w 5712389"/>
                    <a:gd name="connsiteY110" fmla="*/ 0 h 4598731"/>
                    <a:gd name="connsiteX111" fmla="*/ 5706179 w 5712389"/>
                    <a:gd name="connsiteY111" fmla="*/ 60158 h 4598731"/>
                    <a:gd name="connsiteX112" fmla="*/ 5694826 w 5712389"/>
                    <a:gd name="connsiteY112" fmla="*/ 4596064 h 4598731"/>
                    <a:gd name="connsiteX113" fmla="*/ 1619000 w 5712389"/>
                    <a:gd name="connsiteY113" fmla="*/ 4598731 h 4598731"/>
                    <a:gd name="connsiteX0" fmla="*/ 1603995 w 5697384"/>
                    <a:gd name="connsiteY0" fmla="*/ 4598731 h 4598731"/>
                    <a:gd name="connsiteX1" fmla="*/ 55887 w 5697384"/>
                    <a:gd name="connsiteY1" fmla="*/ 4581959 h 4598731"/>
                    <a:gd name="connsiteX2" fmla="*/ 259 w 5697384"/>
                    <a:gd name="connsiteY2" fmla="*/ 4422318 h 4598731"/>
                    <a:gd name="connsiteX3" fmla="*/ 373217 w 5697384"/>
                    <a:gd name="connsiteY3" fmla="*/ 4355432 h 4598731"/>
                    <a:gd name="connsiteX4" fmla="*/ 445406 w 5697384"/>
                    <a:gd name="connsiteY4" fmla="*/ 4319337 h 4598731"/>
                    <a:gd name="connsiteX5" fmla="*/ 481501 w 5697384"/>
                    <a:gd name="connsiteY5" fmla="*/ 4307306 h 4598731"/>
                    <a:gd name="connsiteX6" fmla="*/ 541659 w 5697384"/>
                    <a:gd name="connsiteY6" fmla="*/ 4271211 h 4598731"/>
                    <a:gd name="connsiteX7" fmla="*/ 577753 w 5697384"/>
                    <a:gd name="connsiteY7" fmla="*/ 4247148 h 4598731"/>
                    <a:gd name="connsiteX8" fmla="*/ 601817 w 5697384"/>
                    <a:gd name="connsiteY8" fmla="*/ 4223085 h 4598731"/>
                    <a:gd name="connsiteX9" fmla="*/ 637911 w 5697384"/>
                    <a:gd name="connsiteY9" fmla="*/ 4211053 h 4598731"/>
                    <a:gd name="connsiteX10" fmla="*/ 686038 w 5697384"/>
                    <a:gd name="connsiteY10" fmla="*/ 4150895 h 4598731"/>
                    <a:gd name="connsiteX11" fmla="*/ 734164 w 5697384"/>
                    <a:gd name="connsiteY11" fmla="*/ 4102769 h 4598731"/>
                    <a:gd name="connsiteX12" fmla="*/ 794322 w 5697384"/>
                    <a:gd name="connsiteY12" fmla="*/ 4054642 h 4598731"/>
                    <a:gd name="connsiteX13" fmla="*/ 806353 w 5697384"/>
                    <a:gd name="connsiteY13" fmla="*/ 4018548 h 4598731"/>
                    <a:gd name="connsiteX14" fmla="*/ 866511 w 5697384"/>
                    <a:gd name="connsiteY14" fmla="*/ 3982453 h 4598731"/>
                    <a:gd name="connsiteX15" fmla="*/ 878543 w 5697384"/>
                    <a:gd name="connsiteY15" fmla="*/ 3946358 h 4598731"/>
                    <a:gd name="connsiteX16" fmla="*/ 914638 w 5697384"/>
                    <a:gd name="connsiteY16" fmla="*/ 3922295 h 4598731"/>
                    <a:gd name="connsiteX17" fmla="*/ 1022922 w 5697384"/>
                    <a:gd name="connsiteY17" fmla="*/ 3838074 h 4598731"/>
                    <a:gd name="connsiteX18" fmla="*/ 1095111 w 5697384"/>
                    <a:gd name="connsiteY18" fmla="*/ 3789948 h 4598731"/>
                    <a:gd name="connsiteX19" fmla="*/ 1131206 w 5697384"/>
                    <a:gd name="connsiteY19" fmla="*/ 3765885 h 4598731"/>
                    <a:gd name="connsiteX20" fmla="*/ 1215427 w 5697384"/>
                    <a:gd name="connsiteY20" fmla="*/ 3729790 h 4598731"/>
                    <a:gd name="connsiteX21" fmla="*/ 1287617 w 5697384"/>
                    <a:gd name="connsiteY21" fmla="*/ 3705727 h 4598731"/>
                    <a:gd name="connsiteX22" fmla="*/ 1323711 w 5697384"/>
                    <a:gd name="connsiteY22" fmla="*/ 3693695 h 4598731"/>
                    <a:gd name="connsiteX23" fmla="*/ 1516217 w 5697384"/>
                    <a:gd name="connsiteY23" fmla="*/ 3669632 h 4598731"/>
                    <a:gd name="connsiteX24" fmla="*/ 1648564 w 5697384"/>
                    <a:gd name="connsiteY24" fmla="*/ 3645569 h 4598731"/>
                    <a:gd name="connsiteX25" fmla="*/ 1720753 w 5697384"/>
                    <a:gd name="connsiteY25" fmla="*/ 3621506 h 4598731"/>
                    <a:gd name="connsiteX26" fmla="*/ 1756848 w 5697384"/>
                    <a:gd name="connsiteY26" fmla="*/ 3609474 h 4598731"/>
                    <a:gd name="connsiteX27" fmla="*/ 1792943 w 5697384"/>
                    <a:gd name="connsiteY27" fmla="*/ 3597442 h 4598731"/>
                    <a:gd name="connsiteX28" fmla="*/ 1853101 w 5697384"/>
                    <a:gd name="connsiteY28" fmla="*/ 3465095 h 4598731"/>
                    <a:gd name="connsiteX29" fmla="*/ 1877164 w 5697384"/>
                    <a:gd name="connsiteY29" fmla="*/ 3392906 h 4598731"/>
                    <a:gd name="connsiteX30" fmla="*/ 1889196 w 5697384"/>
                    <a:gd name="connsiteY30" fmla="*/ 3332748 h 4598731"/>
                    <a:gd name="connsiteX31" fmla="*/ 1913259 w 5697384"/>
                    <a:gd name="connsiteY31" fmla="*/ 3260558 h 4598731"/>
                    <a:gd name="connsiteX32" fmla="*/ 1925290 w 5697384"/>
                    <a:gd name="connsiteY32" fmla="*/ 3188369 h 4598731"/>
                    <a:gd name="connsiteX33" fmla="*/ 1949353 w 5697384"/>
                    <a:gd name="connsiteY33" fmla="*/ 3104148 h 4598731"/>
                    <a:gd name="connsiteX34" fmla="*/ 1961385 w 5697384"/>
                    <a:gd name="connsiteY34" fmla="*/ 3056021 h 4598731"/>
                    <a:gd name="connsiteX35" fmla="*/ 1985448 w 5697384"/>
                    <a:gd name="connsiteY35" fmla="*/ 2983832 h 4598731"/>
                    <a:gd name="connsiteX36" fmla="*/ 2009511 w 5697384"/>
                    <a:gd name="connsiteY36" fmla="*/ 2947737 h 4598731"/>
                    <a:gd name="connsiteX37" fmla="*/ 2045606 w 5697384"/>
                    <a:gd name="connsiteY37" fmla="*/ 2875548 h 4598731"/>
                    <a:gd name="connsiteX38" fmla="*/ 2081701 w 5697384"/>
                    <a:gd name="connsiteY38" fmla="*/ 2863516 h 4598731"/>
                    <a:gd name="connsiteX39" fmla="*/ 2117796 w 5697384"/>
                    <a:gd name="connsiteY39" fmla="*/ 2827421 h 4598731"/>
                    <a:gd name="connsiteX40" fmla="*/ 2226080 w 5697384"/>
                    <a:gd name="connsiteY40" fmla="*/ 2767264 h 4598731"/>
                    <a:gd name="connsiteX41" fmla="*/ 2310301 w 5697384"/>
                    <a:gd name="connsiteY41" fmla="*/ 2755232 h 4598731"/>
                    <a:gd name="connsiteX42" fmla="*/ 2418585 w 5697384"/>
                    <a:gd name="connsiteY42" fmla="*/ 2695074 h 4598731"/>
                    <a:gd name="connsiteX43" fmla="*/ 2454680 w 5697384"/>
                    <a:gd name="connsiteY43" fmla="*/ 2658979 h 4598731"/>
                    <a:gd name="connsiteX44" fmla="*/ 2502806 w 5697384"/>
                    <a:gd name="connsiteY44" fmla="*/ 2598821 h 4598731"/>
                    <a:gd name="connsiteX45" fmla="*/ 2538901 w 5697384"/>
                    <a:gd name="connsiteY45" fmla="*/ 2574758 h 4598731"/>
                    <a:gd name="connsiteX46" fmla="*/ 2599059 w 5697384"/>
                    <a:gd name="connsiteY46" fmla="*/ 2514600 h 4598731"/>
                    <a:gd name="connsiteX47" fmla="*/ 2695311 w 5697384"/>
                    <a:gd name="connsiteY47" fmla="*/ 2430379 h 4598731"/>
                    <a:gd name="connsiteX48" fmla="*/ 2767501 w 5697384"/>
                    <a:gd name="connsiteY48" fmla="*/ 2406316 h 4598731"/>
                    <a:gd name="connsiteX49" fmla="*/ 2803596 w 5697384"/>
                    <a:gd name="connsiteY49" fmla="*/ 2394285 h 4598731"/>
                    <a:gd name="connsiteX50" fmla="*/ 2839690 w 5697384"/>
                    <a:gd name="connsiteY50" fmla="*/ 2382253 h 4598731"/>
                    <a:gd name="connsiteX51" fmla="*/ 2911880 w 5697384"/>
                    <a:gd name="connsiteY51" fmla="*/ 2370221 h 4598731"/>
                    <a:gd name="connsiteX52" fmla="*/ 3008132 w 5697384"/>
                    <a:gd name="connsiteY52" fmla="*/ 2286000 h 4598731"/>
                    <a:gd name="connsiteX53" fmla="*/ 3032196 w 5697384"/>
                    <a:gd name="connsiteY53" fmla="*/ 2261937 h 4598731"/>
                    <a:gd name="connsiteX54" fmla="*/ 3092353 w 5697384"/>
                    <a:gd name="connsiteY54" fmla="*/ 2213811 h 4598731"/>
                    <a:gd name="connsiteX55" fmla="*/ 3104385 w 5697384"/>
                    <a:gd name="connsiteY55" fmla="*/ 2177716 h 4598731"/>
                    <a:gd name="connsiteX56" fmla="*/ 3176574 w 5697384"/>
                    <a:gd name="connsiteY56" fmla="*/ 2129590 h 4598731"/>
                    <a:gd name="connsiteX57" fmla="*/ 3212669 w 5697384"/>
                    <a:gd name="connsiteY57" fmla="*/ 2105527 h 4598731"/>
                    <a:gd name="connsiteX58" fmla="*/ 3248764 w 5697384"/>
                    <a:gd name="connsiteY58" fmla="*/ 2069432 h 4598731"/>
                    <a:gd name="connsiteX59" fmla="*/ 3320953 w 5697384"/>
                    <a:gd name="connsiteY59" fmla="*/ 2021306 h 4598731"/>
                    <a:gd name="connsiteX60" fmla="*/ 3345017 w 5697384"/>
                    <a:gd name="connsiteY60" fmla="*/ 1997242 h 4598731"/>
                    <a:gd name="connsiteX61" fmla="*/ 3417206 w 5697384"/>
                    <a:gd name="connsiteY61" fmla="*/ 1973179 h 4598731"/>
                    <a:gd name="connsiteX62" fmla="*/ 3453301 w 5697384"/>
                    <a:gd name="connsiteY62" fmla="*/ 1961148 h 4598731"/>
                    <a:gd name="connsiteX63" fmla="*/ 3489396 w 5697384"/>
                    <a:gd name="connsiteY63" fmla="*/ 1949116 h 4598731"/>
                    <a:gd name="connsiteX64" fmla="*/ 3549553 w 5697384"/>
                    <a:gd name="connsiteY64" fmla="*/ 1937085 h 4598731"/>
                    <a:gd name="connsiteX65" fmla="*/ 3621743 w 5697384"/>
                    <a:gd name="connsiteY65" fmla="*/ 1913021 h 4598731"/>
                    <a:gd name="connsiteX66" fmla="*/ 3717996 w 5697384"/>
                    <a:gd name="connsiteY66" fmla="*/ 1888958 h 4598731"/>
                    <a:gd name="connsiteX67" fmla="*/ 3742059 w 5697384"/>
                    <a:gd name="connsiteY67" fmla="*/ 1852864 h 4598731"/>
                    <a:gd name="connsiteX68" fmla="*/ 3766122 w 5697384"/>
                    <a:gd name="connsiteY68" fmla="*/ 1828800 h 4598731"/>
                    <a:gd name="connsiteX69" fmla="*/ 3790185 w 5697384"/>
                    <a:gd name="connsiteY69" fmla="*/ 1744579 h 4598731"/>
                    <a:gd name="connsiteX70" fmla="*/ 3814248 w 5697384"/>
                    <a:gd name="connsiteY70" fmla="*/ 1660358 h 4598731"/>
                    <a:gd name="connsiteX71" fmla="*/ 3826280 w 5697384"/>
                    <a:gd name="connsiteY71" fmla="*/ 1576137 h 4598731"/>
                    <a:gd name="connsiteX72" fmla="*/ 3850343 w 5697384"/>
                    <a:gd name="connsiteY72" fmla="*/ 1528011 h 4598731"/>
                    <a:gd name="connsiteX73" fmla="*/ 3862374 w 5697384"/>
                    <a:gd name="connsiteY73" fmla="*/ 1491916 h 4598731"/>
                    <a:gd name="connsiteX74" fmla="*/ 3886438 w 5697384"/>
                    <a:gd name="connsiteY74" fmla="*/ 1467853 h 4598731"/>
                    <a:gd name="connsiteX75" fmla="*/ 3946596 w 5697384"/>
                    <a:gd name="connsiteY75" fmla="*/ 1407695 h 4598731"/>
                    <a:gd name="connsiteX76" fmla="*/ 3970659 w 5697384"/>
                    <a:gd name="connsiteY76" fmla="*/ 1371600 h 4598731"/>
                    <a:gd name="connsiteX77" fmla="*/ 4006753 w 5697384"/>
                    <a:gd name="connsiteY77" fmla="*/ 1359569 h 4598731"/>
                    <a:gd name="connsiteX78" fmla="*/ 4030817 w 5697384"/>
                    <a:gd name="connsiteY78" fmla="*/ 1335506 h 4598731"/>
                    <a:gd name="connsiteX79" fmla="*/ 4066911 w 5697384"/>
                    <a:gd name="connsiteY79" fmla="*/ 1311442 h 4598731"/>
                    <a:gd name="connsiteX80" fmla="*/ 4151132 w 5697384"/>
                    <a:gd name="connsiteY80" fmla="*/ 1203158 h 4598731"/>
                    <a:gd name="connsiteX81" fmla="*/ 4175196 w 5697384"/>
                    <a:gd name="connsiteY81" fmla="*/ 1179095 h 4598731"/>
                    <a:gd name="connsiteX82" fmla="*/ 4247385 w 5697384"/>
                    <a:gd name="connsiteY82" fmla="*/ 1130969 h 4598731"/>
                    <a:gd name="connsiteX83" fmla="*/ 4319574 w 5697384"/>
                    <a:gd name="connsiteY83" fmla="*/ 1058779 h 4598731"/>
                    <a:gd name="connsiteX84" fmla="*/ 4367701 w 5697384"/>
                    <a:gd name="connsiteY84" fmla="*/ 998621 h 4598731"/>
                    <a:gd name="connsiteX85" fmla="*/ 4379732 w 5697384"/>
                    <a:gd name="connsiteY85" fmla="*/ 962527 h 4598731"/>
                    <a:gd name="connsiteX86" fmla="*/ 4488017 w 5697384"/>
                    <a:gd name="connsiteY86" fmla="*/ 878306 h 4598731"/>
                    <a:gd name="connsiteX87" fmla="*/ 4560206 w 5697384"/>
                    <a:gd name="connsiteY87" fmla="*/ 842211 h 4598731"/>
                    <a:gd name="connsiteX88" fmla="*/ 4656459 w 5697384"/>
                    <a:gd name="connsiteY88" fmla="*/ 830179 h 4598731"/>
                    <a:gd name="connsiteX89" fmla="*/ 4704585 w 5697384"/>
                    <a:gd name="connsiteY89" fmla="*/ 782053 h 4598731"/>
                    <a:gd name="connsiteX90" fmla="*/ 4752711 w 5697384"/>
                    <a:gd name="connsiteY90" fmla="*/ 709864 h 4598731"/>
                    <a:gd name="connsiteX91" fmla="*/ 4776774 w 5697384"/>
                    <a:gd name="connsiteY91" fmla="*/ 673769 h 4598731"/>
                    <a:gd name="connsiteX92" fmla="*/ 4812869 w 5697384"/>
                    <a:gd name="connsiteY92" fmla="*/ 601579 h 4598731"/>
                    <a:gd name="connsiteX93" fmla="*/ 4824901 w 5697384"/>
                    <a:gd name="connsiteY93" fmla="*/ 565485 h 4598731"/>
                    <a:gd name="connsiteX94" fmla="*/ 4848964 w 5697384"/>
                    <a:gd name="connsiteY94" fmla="*/ 529390 h 4598731"/>
                    <a:gd name="connsiteX95" fmla="*/ 4860996 w 5697384"/>
                    <a:gd name="connsiteY95" fmla="*/ 493295 h 4598731"/>
                    <a:gd name="connsiteX96" fmla="*/ 4909122 w 5697384"/>
                    <a:gd name="connsiteY96" fmla="*/ 457200 h 4598731"/>
                    <a:gd name="connsiteX97" fmla="*/ 4945217 w 5697384"/>
                    <a:gd name="connsiteY97" fmla="*/ 409074 h 4598731"/>
                    <a:gd name="connsiteX98" fmla="*/ 4993343 w 5697384"/>
                    <a:gd name="connsiteY98" fmla="*/ 372979 h 4598731"/>
                    <a:gd name="connsiteX99" fmla="*/ 5029438 w 5697384"/>
                    <a:gd name="connsiteY99" fmla="*/ 324853 h 4598731"/>
                    <a:gd name="connsiteX100" fmla="*/ 5077564 w 5697384"/>
                    <a:gd name="connsiteY100" fmla="*/ 288758 h 4598731"/>
                    <a:gd name="connsiteX101" fmla="*/ 5101627 w 5697384"/>
                    <a:gd name="connsiteY101" fmla="*/ 252664 h 4598731"/>
                    <a:gd name="connsiteX102" fmla="*/ 5125690 w 5697384"/>
                    <a:gd name="connsiteY102" fmla="*/ 228600 h 4598731"/>
                    <a:gd name="connsiteX103" fmla="*/ 5137722 w 5697384"/>
                    <a:gd name="connsiteY103" fmla="*/ 192506 h 4598731"/>
                    <a:gd name="connsiteX104" fmla="*/ 5197880 w 5697384"/>
                    <a:gd name="connsiteY104" fmla="*/ 144379 h 4598731"/>
                    <a:gd name="connsiteX105" fmla="*/ 5366322 w 5697384"/>
                    <a:gd name="connsiteY105" fmla="*/ 108285 h 4598731"/>
                    <a:gd name="connsiteX106" fmla="*/ 5402417 w 5697384"/>
                    <a:gd name="connsiteY106" fmla="*/ 96253 h 4598731"/>
                    <a:gd name="connsiteX107" fmla="*/ 5426480 w 5697384"/>
                    <a:gd name="connsiteY107" fmla="*/ 60158 h 4598731"/>
                    <a:gd name="connsiteX108" fmla="*/ 5498669 w 5697384"/>
                    <a:gd name="connsiteY108" fmla="*/ 36095 h 4598731"/>
                    <a:gd name="connsiteX109" fmla="*/ 5570859 w 5697384"/>
                    <a:gd name="connsiteY109" fmla="*/ 12032 h 4598731"/>
                    <a:gd name="connsiteX110" fmla="*/ 5606953 w 5697384"/>
                    <a:gd name="connsiteY110" fmla="*/ 0 h 4598731"/>
                    <a:gd name="connsiteX111" fmla="*/ 5691174 w 5697384"/>
                    <a:gd name="connsiteY111" fmla="*/ 60158 h 4598731"/>
                    <a:gd name="connsiteX112" fmla="*/ 5679821 w 5697384"/>
                    <a:gd name="connsiteY112" fmla="*/ 4596064 h 4598731"/>
                    <a:gd name="connsiteX113" fmla="*/ 1603995 w 5697384"/>
                    <a:gd name="connsiteY113" fmla="*/ 4598731 h 4598731"/>
                    <a:gd name="connsiteX0" fmla="*/ 1619216 w 5712605"/>
                    <a:gd name="connsiteY0" fmla="*/ 4598731 h 4598731"/>
                    <a:gd name="connsiteX1" fmla="*/ 71108 w 5712605"/>
                    <a:gd name="connsiteY1" fmla="*/ 4581959 h 4598731"/>
                    <a:gd name="connsiteX2" fmla="*/ 15480 w 5712605"/>
                    <a:gd name="connsiteY2" fmla="*/ 4422318 h 4598731"/>
                    <a:gd name="connsiteX3" fmla="*/ 388438 w 5712605"/>
                    <a:gd name="connsiteY3" fmla="*/ 4355432 h 4598731"/>
                    <a:gd name="connsiteX4" fmla="*/ 460627 w 5712605"/>
                    <a:gd name="connsiteY4" fmla="*/ 4319337 h 4598731"/>
                    <a:gd name="connsiteX5" fmla="*/ 496722 w 5712605"/>
                    <a:gd name="connsiteY5" fmla="*/ 4307306 h 4598731"/>
                    <a:gd name="connsiteX6" fmla="*/ 556880 w 5712605"/>
                    <a:gd name="connsiteY6" fmla="*/ 4271211 h 4598731"/>
                    <a:gd name="connsiteX7" fmla="*/ 592974 w 5712605"/>
                    <a:gd name="connsiteY7" fmla="*/ 4247148 h 4598731"/>
                    <a:gd name="connsiteX8" fmla="*/ 617038 w 5712605"/>
                    <a:gd name="connsiteY8" fmla="*/ 4223085 h 4598731"/>
                    <a:gd name="connsiteX9" fmla="*/ 653132 w 5712605"/>
                    <a:gd name="connsiteY9" fmla="*/ 4211053 h 4598731"/>
                    <a:gd name="connsiteX10" fmla="*/ 701259 w 5712605"/>
                    <a:gd name="connsiteY10" fmla="*/ 4150895 h 4598731"/>
                    <a:gd name="connsiteX11" fmla="*/ 749385 w 5712605"/>
                    <a:gd name="connsiteY11" fmla="*/ 4102769 h 4598731"/>
                    <a:gd name="connsiteX12" fmla="*/ 809543 w 5712605"/>
                    <a:gd name="connsiteY12" fmla="*/ 4054642 h 4598731"/>
                    <a:gd name="connsiteX13" fmla="*/ 821574 w 5712605"/>
                    <a:gd name="connsiteY13" fmla="*/ 4018548 h 4598731"/>
                    <a:gd name="connsiteX14" fmla="*/ 881732 w 5712605"/>
                    <a:gd name="connsiteY14" fmla="*/ 3982453 h 4598731"/>
                    <a:gd name="connsiteX15" fmla="*/ 893764 w 5712605"/>
                    <a:gd name="connsiteY15" fmla="*/ 3946358 h 4598731"/>
                    <a:gd name="connsiteX16" fmla="*/ 929859 w 5712605"/>
                    <a:gd name="connsiteY16" fmla="*/ 3922295 h 4598731"/>
                    <a:gd name="connsiteX17" fmla="*/ 1038143 w 5712605"/>
                    <a:gd name="connsiteY17" fmla="*/ 3838074 h 4598731"/>
                    <a:gd name="connsiteX18" fmla="*/ 1110332 w 5712605"/>
                    <a:gd name="connsiteY18" fmla="*/ 3789948 h 4598731"/>
                    <a:gd name="connsiteX19" fmla="*/ 1146427 w 5712605"/>
                    <a:gd name="connsiteY19" fmla="*/ 3765885 h 4598731"/>
                    <a:gd name="connsiteX20" fmla="*/ 1230648 w 5712605"/>
                    <a:gd name="connsiteY20" fmla="*/ 3729790 h 4598731"/>
                    <a:gd name="connsiteX21" fmla="*/ 1302838 w 5712605"/>
                    <a:gd name="connsiteY21" fmla="*/ 3705727 h 4598731"/>
                    <a:gd name="connsiteX22" fmla="*/ 1338932 w 5712605"/>
                    <a:gd name="connsiteY22" fmla="*/ 3693695 h 4598731"/>
                    <a:gd name="connsiteX23" fmla="*/ 1531438 w 5712605"/>
                    <a:gd name="connsiteY23" fmla="*/ 3669632 h 4598731"/>
                    <a:gd name="connsiteX24" fmla="*/ 1663785 w 5712605"/>
                    <a:gd name="connsiteY24" fmla="*/ 3645569 h 4598731"/>
                    <a:gd name="connsiteX25" fmla="*/ 1735974 w 5712605"/>
                    <a:gd name="connsiteY25" fmla="*/ 3621506 h 4598731"/>
                    <a:gd name="connsiteX26" fmla="*/ 1772069 w 5712605"/>
                    <a:gd name="connsiteY26" fmla="*/ 3609474 h 4598731"/>
                    <a:gd name="connsiteX27" fmla="*/ 1808164 w 5712605"/>
                    <a:gd name="connsiteY27" fmla="*/ 3597442 h 4598731"/>
                    <a:gd name="connsiteX28" fmla="*/ 1868322 w 5712605"/>
                    <a:gd name="connsiteY28" fmla="*/ 3465095 h 4598731"/>
                    <a:gd name="connsiteX29" fmla="*/ 1892385 w 5712605"/>
                    <a:gd name="connsiteY29" fmla="*/ 3392906 h 4598731"/>
                    <a:gd name="connsiteX30" fmla="*/ 1904417 w 5712605"/>
                    <a:gd name="connsiteY30" fmla="*/ 3332748 h 4598731"/>
                    <a:gd name="connsiteX31" fmla="*/ 1928480 w 5712605"/>
                    <a:gd name="connsiteY31" fmla="*/ 3260558 h 4598731"/>
                    <a:gd name="connsiteX32" fmla="*/ 1940511 w 5712605"/>
                    <a:gd name="connsiteY32" fmla="*/ 3188369 h 4598731"/>
                    <a:gd name="connsiteX33" fmla="*/ 1964574 w 5712605"/>
                    <a:gd name="connsiteY33" fmla="*/ 3104148 h 4598731"/>
                    <a:gd name="connsiteX34" fmla="*/ 1976606 w 5712605"/>
                    <a:gd name="connsiteY34" fmla="*/ 3056021 h 4598731"/>
                    <a:gd name="connsiteX35" fmla="*/ 2000669 w 5712605"/>
                    <a:gd name="connsiteY35" fmla="*/ 2983832 h 4598731"/>
                    <a:gd name="connsiteX36" fmla="*/ 2024732 w 5712605"/>
                    <a:gd name="connsiteY36" fmla="*/ 2947737 h 4598731"/>
                    <a:gd name="connsiteX37" fmla="*/ 2060827 w 5712605"/>
                    <a:gd name="connsiteY37" fmla="*/ 2875548 h 4598731"/>
                    <a:gd name="connsiteX38" fmla="*/ 2096922 w 5712605"/>
                    <a:gd name="connsiteY38" fmla="*/ 2863516 h 4598731"/>
                    <a:gd name="connsiteX39" fmla="*/ 2133017 w 5712605"/>
                    <a:gd name="connsiteY39" fmla="*/ 2827421 h 4598731"/>
                    <a:gd name="connsiteX40" fmla="*/ 2241301 w 5712605"/>
                    <a:gd name="connsiteY40" fmla="*/ 2767264 h 4598731"/>
                    <a:gd name="connsiteX41" fmla="*/ 2325522 w 5712605"/>
                    <a:gd name="connsiteY41" fmla="*/ 2755232 h 4598731"/>
                    <a:gd name="connsiteX42" fmla="*/ 2433806 w 5712605"/>
                    <a:gd name="connsiteY42" fmla="*/ 2695074 h 4598731"/>
                    <a:gd name="connsiteX43" fmla="*/ 2469901 w 5712605"/>
                    <a:gd name="connsiteY43" fmla="*/ 2658979 h 4598731"/>
                    <a:gd name="connsiteX44" fmla="*/ 2518027 w 5712605"/>
                    <a:gd name="connsiteY44" fmla="*/ 2598821 h 4598731"/>
                    <a:gd name="connsiteX45" fmla="*/ 2554122 w 5712605"/>
                    <a:gd name="connsiteY45" fmla="*/ 2574758 h 4598731"/>
                    <a:gd name="connsiteX46" fmla="*/ 2614280 w 5712605"/>
                    <a:gd name="connsiteY46" fmla="*/ 2514600 h 4598731"/>
                    <a:gd name="connsiteX47" fmla="*/ 2710532 w 5712605"/>
                    <a:gd name="connsiteY47" fmla="*/ 2430379 h 4598731"/>
                    <a:gd name="connsiteX48" fmla="*/ 2782722 w 5712605"/>
                    <a:gd name="connsiteY48" fmla="*/ 2406316 h 4598731"/>
                    <a:gd name="connsiteX49" fmla="*/ 2818817 w 5712605"/>
                    <a:gd name="connsiteY49" fmla="*/ 2394285 h 4598731"/>
                    <a:gd name="connsiteX50" fmla="*/ 2854911 w 5712605"/>
                    <a:gd name="connsiteY50" fmla="*/ 2382253 h 4598731"/>
                    <a:gd name="connsiteX51" fmla="*/ 2927101 w 5712605"/>
                    <a:gd name="connsiteY51" fmla="*/ 2370221 h 4598731"/>
                    <a:gd name="connsiteX52" fmla="*/ 3023353 w 5712605"/>
                    <a:gd name="connsiteY52" fmla="*/ 2286000 h 4598731"/>
                    <a:gd name="connsiteX53" fmla="*/ 3047417 w 5712605"/>
                    <a:gd name="connsiteY53" fmla="*/ 2261937 h 4598731"/>
                    <a:gd name="connsiteX54" fmla="*/ 3107574 w 5712605"/>
                    <a:gd name="connsiteY54" fmla="*/ 2213811 h 4598731"/>
                    <a:gd name="connsiteX55" fmla="*/ 3119606 w 5712605"/>
                    <a:gd name="connsiteY55" fmla="*/ 2177716 h 4598731"/>
                    <a:gd name="connsiteX56" fmla="*/ 3191795 w 5712605"/>
                    <a:gd name="connsiteY56" fmla="*/ 2129590 h 4598731"/>
                    <a:gd name="connsiteX57" fmla="*/ 3227890 w 5712605"/>
                    <a:gd name="connsiteY57" fmla="*/ 2105527 h 4598731"/>
                    <a:gd name="connsiteX58" fmla="*/ 3263985 w 5712605"/>
                    <a:gd name="connsiteY58" fmla="*/ 2069432 h 4598731"/>
                    <a:gd name="connsiteX59" fmla="*/ 3336174 w 5712605"/>
                    <a:gd name="connsiteY59" fmla="*/ 2021306 h 4598731"/>
                    <a:gd name="connsiteX60" fmla="*/ 3360238 w 5712605"/>
                    <a:gd name="connsiteY60" fmla="*/ 1997242 h 4598731"/>
                    <a:gd name="connsiteX61" fmla="*/ 3432427 w 5712605"/>
                    <a:gd name="connsiteY61" fmla="*/ 1973179 h 4598731"/>
                    <a:gd name="connsiteX62" fmla="*/ 3468522 w 5712605"/>
                    <a:gd name="connsiteY62" fmla="*/ 1961148 h 4598731"/>
                    <a:gd name="connsiteX63" fmla="*/ 3504617 w 5712605"/>
                    <a:gd name="connsiteY63" fmla="*/ 1949116 h 4598731"/>
                    <a:gd name="connsiteX64" fmla="*/ 3564774 w 5712605"/>
                    <a:gd name="connsiteY64" fmla="*/ 1937085 h 4598731"/>
                    <a:gd name="connsiteX65" fmla="*/ 3636964 w 5712605"/>
                    <a:gd name="connsiteY65" fmla="*/ 1913021 h 4598731"/>
                    <a:gd name="connsiteX66" fmla="*/ 3733217 w 5712605"/>
                    <a:gd name="connsiteY66" fmla="*/ 1888958 h 4598731"/>
                    <a:gd name="connsiteX67" fmla="*/ 3757280 w 5712605"/>
                    <a:gd name="connsiteY67" fmla="*/ 1852864 h 4598731"/>
                    <a:gd name="connsiteX68" fmla="*/ 3781343 w 5712605"/>
                    <a:gd name="connsiteY68" fmla="*/ 1828800 h 4598731"/>
                    <a:gd name="connsiteX69" fmla="*/ 3805406 w 5712605"/>
                    <a:gd name="connsiteY69" fmla="*/ 1744579 h 4598731"/>
                    <a:gd name="connsiteX70" fmla="*/ 3829469 w 5712605"/>
                    <a:gd name="connsiteY70" fmla="*/ 1660358 h 4598731"/>
                    <a:gd name="connsiteX71" fmla="*/ 3841501 w 5712605"/>
                    <a:gd name="connsiteY71" fmla="*/ 1576137 h 4598731"/>
                    <a:gd name="connsiteX72" fmla="*/ 3865564 w 5712605"/>
                    <a:gd name="connsiteY72" fmla="*/ 1528011 h 4598731"/>
                    <a:gd name="connsiteX73" fmla="*/ 3877595 w 5712605"/>
                    <a:gd name="connsiteY73" fmla="*/ 1491916 h 4598731"/>
                    <a:gd name="connsiteX74" fmla="*/ 3901659 w 5712605"/>
                    <a:gd name="connsiteY74" fmla="*/ 1467853 h 4598731"/>
                    <a:gd name="connsiteX75" fmla="*/ 3961817 w 5712605"/>
                    <a:gd name="connsiteY75" fmla="*/ 1407695 h 4598731"/>
                    <a:gd name="connsiteX76" fmla="*/ 3985880 w 5712605"/>
                    <a:gd name="connsiteY76" fmla="*/ 1371600 h 4598731"/>
                    <a:gd name="connsiteX77" fmla="*/ 4021974 w 5712605"/>
                    <a:gd name="connsiteY77" fmla="*/ 1359569 h 4598731"/>
                    <a:gd name="connsiteX78" fmla="*/ 4046038 w 5712605"/>
                    <a:gd name="connsiteY78" fmla="*/ 1335506 h 4598731"/>
                    <a:gd name="connsiteX79" fmla="*/ 4082132 w 5712605"/>
                    <a:gd name="connsiteY79" fmla="*/ 1311442 h 4598731"/>
                    <a:gd name="connsiteX80" fmla="*/ 4166353 w 5712605"/>
                    <a:gd name="connsiteY80" fmla="*/ 1203158 h 4598731"/>
                    <a:gd name="connsiteX81" fmla="*/ 4190417 w 5712605"/>
                    <a:gd name="connsiteY81" fmla="*/ 1179095 h 4598731"/>
                    <a:gd name="connsiteX82" fmla="*/ 4262606 w 5712605"/>
                    <a:gd name="connsiteY82" fmla="*/ 1130969 h 4598731"/>
                    <a:gd name="connsiteX83" fmla="*/ 4334795 w 5712605"/>
                    <a:gd name="connsiteY83" fmla="*/ 1058779 h 4598731"/>
                    <a:gd name="connsiteX84" fmla="*/ 4382922 w 5712605"/>
                    <a:gd name="connsiteY84" fmla="*/ 998621 h 4598731"/>
                    <a:gd name="connsiteX85" fmla="*/ 4394953 w 5712605"/>
                    <a:gd name="connsiteY85" fmla="*/ 962527 h 4598731"/>
                    <a:gd name="connsiteX86" fmla="*/ 4503238 w 5712605"/>
                    <a:gd name="connsiteY86" fmla="*/ 878306 h 4598731"/>
                    <a:gd name="connsiteX87" fmla="*/ 4575427 w 5712605"/>
                    <a:gd name="connsiteY87" fmla="*/ 842211 h 4598731"/>
                    <a:gd name="connsiteX88" fmla="*/ 4671680 w 5712605"/>
                    <a:gd name="connsiteY88" fmla="*/ 830179 h 4598731"/>
                    <a:gd name="connsiteX89" fmla="*/ 4719806 w 5712605"/>
                    <a:gd name="connsiteY89" fmla="*/ 782053 h 4598731"/>
                    <a:gd name="connsiteX90" fmla="*/ 4767932 w 5712605"/>
                    <a:gd name="connsiteY90" fmla="*/ 709864 h 4598731"/>
                    <a:gd name="connsiteX91" fmla="*/ 4791995 w 5712605"/>
                    <a:gd name="connsiteY91" fmla="*/ 673769 h 4598731"/>
                    <a:gd name="connsiteX92" fmla="*/ 4828090 w 5712605"/>
                    <a:gd name="connsiteY92" fmla="*/ 601579 h 4598731"/>
                    <a:gd name="connsiteX93" fmla="*/ 4840122 w 5712605"/>
                    <a:gd name="connsiteY93" fmla="*/ 565485 h 4598731"/>
                    <a:gd name="connsiteX94" fmla="*/ 4864185 w 5712605"/>
                    <a:gd name="connsiteY94" fmla="*/ 529390 h 4598731"/>
                    <a:gd name="connsiteX95" fmla="*/ 4876217 w 5712605"/>
                    <a:gd name="connsiteY95" fmla="*/ 493295 h 4598731"/>
                    <a:gd name="connsiteX96" fmla="*/ 4924343 w 5712605"/>
                    <a:gd name="connsiteY96" fmla="*/ 457200 h 4598731"/>
                    <a:gd name="connsiteX97" fmla="*/ 4960438 w 5712605"/>
                    <a:gd name="connsiteY97" fmla="*/ 409074 h 4598731"/>
                    <a:gd name="connsiteX98" fmla="*/ 5008564 w 5712605"/>
                    <a:gd name="connsiteY98" fmla="*/ 372979 h 4598731"/>
                    <a:gd name="connsiteX99" fmla="*/ 5044659 w 5712605"/>
                    <a:gd name="connsiteY99" fmla="*/ 324853 h 4598731"/>
                    <a:gd name="connsiteX100" fmla="*/ 5092785 w 5712605"/>
                    <a:gd name="connsiteY100" fmla="*/ 288758 h 4598731"/>
                    <a:gd name="connsiteX101" fmla="*/ 5116848 w 5712605"/>
                    <a:gd name="connsiteY101" fmla="*/ 252664 h 4598731"/>
                    <a:gd name="connsiteX102" fmla="*/ 5140911 w 5712605"/>
                    <a:gd name="connsiteY102" fmla="*/ 228600 h 4598731"/>
                    <a:gd name="connsiteX103" fmla="*/ 5152943 w 5712605"/>
                    <a:gd name="connsiteY103" fmla="*/ 192506 h 4598731"/>
                    <a:gd name="connsiteX104" fmla="*/ 5213101 w 5712605"/>
                    <a:gd name="connsiteY104" fmla="*/ 144379 h 4598731"/>
                    <a:gd name="connsiteX105" fmla="*/ 5381543 w 5712605"/>
                    <a:gd name="connsiteY105" fmla="*/ 108285 h 4598731"/>
                    <a:gd name="connsiteX106" fmla="*/ 5417638 w 5712605"/>
                    <a:gd name="connsiteY106" fmla="*/ 96253 h 4598731"/>
                    <a:gd name="connsiteX107" fmla="*/ 5441701 w 5712605"/>
                    <a:gd name="connsiteY107" fmla="*/ 60158 h 4598731"/>
                    <a:gd name="connsiteX108" fmla="*/ 5513890 w 5712605"/>
                    <a:gd name="connsiteY108" fmla="*/ 36095 h 4598731"/>
                    <a:gd name="connsiteX109" fmla="*/ 5586080 w 5712605"/>
                    <a:gd name="connsiteY109" fmla="*/ 12032 h 4598731"/>
                    <a:gd name="connsiteX110" fmla="*/ 5622174 w 5712605"/>
                    <a:gd name="connsiteY110" fmla="*/ 0 h 4598731"/>
                    <a:gd name="connsiteX111" fmla="*/ 5706395 w 5712605"/>
                    <a:gd name="connsiteY111" fmla="*/ 60158 h 4598731"/>
                    <a:gd name="connsiteX112" fmla="*/ 5695042 w 5712605"/>
                    <a:gd name="connsiteY112" fmla="*/ 4596064 h 4598731"/>
                    <a:gd name="connsiteX113" fmla="*/ 1619216 w 571260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372958 w 5697125"/>
                    <a:gd name="connsiteY3" fmla="*/ 4355432 h 4598731"/>
                    <a:gd name="connsiteX4" fmla="*/ 445147 w 5697125"/>
                    <a:gd name="connsiteY4" fmla="*/ 4319337 h 4598731"/>
                    <a:gd name="connsiteX5" fmla="*/ 481242 w 5697125"/>
                    <a:gd name="connsiteY5" fmla="*/ 4307306 h 4598731"/>
                    <a:gd name="connsiteX6" fmla="*/ 541400 w 5697125"/>
                    <a:gd name="connsiteY6" fmla="*/ 4271211 h 4598731"/>
                    <a:gd name="connsiteX7" fmla="*/ 577494 w 5697125"/>
                    <a:gd name="connsiteY7" fmla="*/ 4247148 h 4598731"/>
                    <a:gd name="connsiteX8" fmla="*/ 601558 w 5697125"/>
                    <a:gd name="connsiteY8" fmla="*/ 4223085 h 4598731"/>
                    <a:gd name="connsiteX9" fmla="*/ 637652 w 5697125"/>
                    <a:gd name="connsiteY9" fmla="*/ 4211053 h 4598731"/>
                    <a:gd name="connsiteX10" fmla="*/ 685779 w 5697125"/>
                    <a:gd name="connsiteY10" fmla="*/ 4150895 h 4598731"/>
                    <a:gd name="connsiteX11" fmla="*/ 733905 w 5697125"/>
                    <a:gd name="connsiteY11" fmla="*/ 4102769 h 4598731"/>
                    <a:gd name="connsiteX12" fmla="*/ 794063 w 5697125"/>
                    <a:gd name="connsiteY12" fmla="*/ 4054642 h 4598731"/>
                    <a:gd name="connsiteX13" fmla="*/ 806094 w 5697125"/>
                    <a:gd name="connsiteY13" fmla="*/ 4018548 h 4598731"/>
                    <a:gd name="connsiteX14" fmla="*/ 866252 w 5697125"/>
                    <a:gd name="connsiteY14" fmla="*/ 3982453 h 4598731"/>
                    <a:gd name="connsiteX15" fmla="*/ 878284 w 5697125"/>
                    <a:gd name="connsiteY15" fmla="*/ 3946358 h 4598731"/>
                    <a:gd name="connsiteX16" fmla="*/ 914379 w 5697125"/>
                    <a:gd name="connsiteY16" fmla="*/ 3922295 h 4598731"/>
                    <a:gd name="connsiteX17" fmla="*/ 1022663 w 5697125"/>
                    <a:gd name="connsiteY17" fmla="*/ 3838074 h 4598731"/>
                    <a:gd name="connsiteX18" fmla="*/ 1094852 w 5697125"/>
                    <a:gd name="connsiteY18" fmla="*/ 3789948 h 4598731"/>
                    <a:gd name="connsiteX19" fmla="*/ 1130947 w 5697125"/>
                    <a:gd name="connsiteY19" fmla="*/ 3765885 h 4598731"/>
                    <a:gd name="connsiteX20" fmla="*/ 1215168 w 5697125"/>
                    <a:gd name="connsiteY20" fmla="*/ 3729790 h 4598731"/>
                    <a:gd name="connsiteX21" fmla="*/ 1287358 w 5697125"/>
                    <a:gd name="connsiteY21" fmla="*/ 3705727 h 4598731"/>
                    <a:gd name="connsiteX22" fmla="*/ 1323452 w 5697125"/>
                    <a:gd name="connsiteY22" fmla="*/ 3693695 h 4598731"/>
                    <a:gd name="connsiteX23" fmla="*/ 1515958 w 5697125"/>
                    <a:gd name="connsiteY23" fmla="*/ 3669632 h 4598731"/>
                    <a:gd name="connsiteX24" fmla="*/ 1648305 w 5697125"/>
                    <a:gd name="connsiteY24" fmla="*/ 3645569 h 4598731"/>
                    <a:gd name="connsiteX25" fmla="*/ 1720494 w 5697125"/>
                    <a:gd name="connsiteY25" fmla="*/ 3621506 h 4598731"/>
                    <a:gd name="connsiteX26" fmla="*/ 1756589 w 5697125"/>
                    <a:gd name="connsiteY26" fmla="*/ 3609474 h 4598731"/>
                    <a:gd name="connsiteX27" fmla="*/ 1792684 w 5697125"/>
                    <a:gd name="connsiteY27" fmla="*/ 3597442 h 4598731"/>
                    <a:gd name="connsiteX28" fmla="*/ 1852842 w 5697125"/>
                    <a:gd name="connsiteY28" fmla="*/ 3465095 h 4598731"/>
                    <a:gd name="connsiteX29" fmla="*/ 1876905 w 5697125"/>
                    <a:gd name="connsiteY29" fmla="*/ 3392906 h 4598731"/>
                    <a:gd name="connsiteX30" fmla="*/ 1888937 w 5697125"/>
                    <a:gd name="connsiteY30" fmla="*/ 3332748 h 4598731"/>
                    <a:gd name="connsiteX31" fmla="*/ 1913000 w 5697125"/>
                    <a:gd name="connsiteY31" fmla="*/ 3260558 h 4598731"/>
                    <a:gd name="connsiteX32" fmla="*/ 1925031 w 5697125"/>
                    <a:gd name="connsiteY32" fmla="*/ 3188369 h 4598731"/>
                    <a:gd name="connsiteX33" fmla="*/ 1949094 w 5697125"/>
                    <a:gd name="connsiteY33" fmla="*/ 3104148 h 4598731"/>
                    <a:gd name="connsiteX34" fmla="*/ 1961126 w 5697125"/>
                    <a:gd name="connsiteY34" fmla="*/ 3056021 h 4598731"/>
                    <a:gd name="connsiteX35" fmla="*/ 1985189 w 5697125"/>
                    <a:gd name="connsiteY35" fmla="*/ 2983832 h 4598731"/>
                    <a:gd name="connsiteX36" fmla="*/ 2009252 w 5697125"/>
                    <a:gd name="connsiteY36" fmla="*/ 2947737 h 4598731"/>
                    <a:gd name="connsiteX37" fmla="*/ 2045347 w 5697125"/>
                    <a:gd name="connsiteY37" fmla="*/ 2875548 h 4598731"/>
                    <a:gd name="connsiteX38" fmla="*/ 2081442 w 5697125"/>
                    <a:gd name="connsiteY38" fmla="*/ 2863516 h 4598731"/>
                    <a:gd name="connsiteX39" fmla="*/ 2117537 w 5697125"/>
                    <a:gd name="connsiteY39" fmla="*/ 2827421 h 4598731"/>
                    <a:gd name="connsiteX40" fmla="*/ 2225821 w 5697125"/>
                    <a:gd name="connsiteY40" fmla="*/ 2767264 h 4598731"/>
                    <a:gd name="connsiteX41" fmla="*/ 2310042 w 5697125"/>
                    <a:gd name="connsiteY41" fmla="*/ 2755232 h 4598731"/>
                    <a:gd name="connsiteX42" fmla="*/ 2418326 w 5697125"/>
                    <a:gd name="connsiteY42" fmla="*/ 2695074 h 4598731"/>
                    <a:gd name="connsiteX43" fmla="*/ 2454421 w 5697125"/>
                    <a:gd name="connsiteY43" fmla="*/ 2658979 h 4598731"/>
                    <a:gd name="connsiteX44" fmla="*/ 2502547 w 5697125"/>
                    <a:gd name="connsiteY44" fmla="*/ 2598821 h 4598731"/>
                    <a:gd name="connsiteX45" fmla="*/ 2538642 w 5697125"/>
                    <a:gd name="connsiteY45" fmla="*/ 2574758 h 4598731"/>
                    <a:gd name="connsiteX46" fmla="*/ 2598800 w 5697125"/>
                    <a:gd name="connsiteY46" fmla="*/ 2514600 h 4598731"/>
                    <a:gd name="connsiteX47" fmla="*/ 2695052 w 5697125"/>
                    <a:gd name="connsiteY47" fmla="*/ 2430379 h 4598731"/>
                    <a:gd name="connsiteX48" fmla="*/ 2767242 w 5697125"/>
                    <a:gd name="connsiteY48" fmla="*/ 2406316 h 4598731"/>
                    <a:gd name="connsiteX49" fmla="*/ 2803337 w 5697125"/>
                    <a:gd name="connsiteY49" fmla="*/ 2394285 h 4598731"/>
                    <a:gd name="connsiteX50" fmla="*/ 2839431 w 5697125"/>
                    <a:gd name="connsiteY50" fmla="*/ 2382253 h 4598731"/>
                    <a:gd name="connsiteX51" fmla="*/ 2911621 w 5697125"/>
                    <a:gd name="connsiteY51" fmla="*/ 2370221 h 4598731"/>
                    <a:gd name="connsiteX52" fmla="*/ 3007873 w 5697125"/>
                    <a:gd name="connsiteY52" fmla="*/ 2286000 h 4598731"/>
                    <a:gd name="connsiteX53" fmla="*/ 3031937 w 5697125"/>
                    <a:gd name="connsiteY53" fmla="*/ 2261937 h 4598731"/>
                    <a:gd name="connsiteX54" fmla="*/ 3092094 w 5697125"/>
                    <a:gd name="connsiteY54" fmla="*/ 2213811 h 4598731"/>
                    <a:gd name="connsiteX55" fmla="*/ 3104126 w 5697125"/>
                    <a:gd name="connsiteY55" fmla="*/ 2177716 h 4598731"/>
                    <a:gd name="connsiteX56" fmla="*/ 3176315 w 5697125"/>
                    <a:gd name="connsiteY56" fmla="*/ 2129590 h 4598731"/>
                    <a:gd name="connsiteX57" fmla="*/ 3212410 w 5697125"/>
                    <a:gd name="connsiteY57" fmla="*/ 2105527 h 4598731"/>
                    <a:gd name="connsiteX58" fmla="*/ 3248505 w 5697125"/>
                    <a:gd name="connsiteY58" fmla="*/ 2069432 h 4598731"/>
                    <a:gd name="connsiteX59" fmla="*/ 3320694 w 5697125"/>
                    <a:gd name="connsiteY59" fmla="*/ 2021306 h 4598731"/>
                    <a:gd name="connsiteX60" fmla="*/ 3344758 w 5697125"/>
                    <a:gd name="connsiteY60" fmla="*/ 1997242 h 4598731"/>
                    <a:gd name="connsiteX61" fmla="*/ 3416947 w 5697125"/>
                    <a:gd name="connsiteY61" fmla="*/ 1973179 h 4598731"/>
                    <a:gd name="connsiteX62" fmla="*/ 3453042 w 5697125"/>
                    <a:gd name="connsiteY62" fmla="*/ 1961148 h 4598731"/>
                    <a:gd name="connsiteX63" fmla="*/ 3489137 w 5697125"/>
                    <a:gd name="connsiteY63" fmla="*/ 1949116 h 4598731"/>
                    <a:gd name="connsiteX64" fmla="*/ 3549294 w 5697125"/>
                    <a:gd name="connsiteY64" fmla="*/ 1937085 h 4598731"/>
                    <a:gd name="connsiteX65" fmla="*/ 3621484 w 5697125"/>
                    <a:gd name="connsiteY65" fmla="*/ 1913021 h 4598731"/>
                    <a:gd name="connsiteX66" fmla="*/ 3717737 w 5697125"/>
                    <a:gd name="connsiteY66" fmla="*/ 1888958 h 4598731"/>
                    <a:gd name="connsiteX67" fmla="*/ 3741800 w 5697125"/>
                    <a:gd name="connsiteY67" fmla="*/ 1852864 h 4598731"/>
                    <a:gd name="connsiteX68" fmla="*/ 3765863 w 5697125"/>
                    <a:gd name="connsiteY68" fmla="*/ 1828800 h 4598731"/>
                    <a:gd name="connsiteX69" fmla="*/ 3789926 w 5697125"/>
                    <a:gd name="connsiteY69" fmla="*/ 1744579 h 4598731"/>
                    <a:gd name="connsiteX70" fmla="*/ 3813989 w 5697125"/>
                    <a:gd name="connsiteY70" fmla="*/ 1660358 h 4598731"/>
                    <a:gd name="connsiteX71" fmla="*/ 3826021 w 5697125"/>
                    <a:gd name="connsiteY71" fmla="*/ 1576137 h 4598731"/>
                    <a:gd name="connsiteX72" fmla="*/ 3850084 w 5697125"/>
                    <a:gd name="connsiteY72" fmla="*/ 1528011 h 4598731"/>
                    <a:gd name="connsiteX73" fmla="*/ 3862115 w 5697125"/>
                    <a:gd name="connsiteY73" fmla="*/ 1491916 h 4598731"/>
                    <a:gd name="connsiteX74" fmla="*/ 3886179 w 5697125"/>
                    <a:gd name="connsiteY74" fmla="*/ 1467853 h 4598731"/>
                    <a:gd name="connsiteX75" fmla="*/ 3946337 w 5697125"/>
                    <a:gd name="connsiteY75" fmla="*/ 1407695 h 4598731"/>
                    <a:gd name="connsiteX76" fmla="*/ 3970400 w 5697125"/>
                    <a:gd name="connsiteY76" fmla="*/ 1371600 h 4598731"/>
                    <a:gd name="connsiteX77" fmla="*/ 4006494 w 5697125"/>
                    <a:gd name="connsiteY77" fmla="*/ 1359569 h 4598731"/>
                    <a:gd name="connsiteX78" fmla="*/ 4030558 w 5697125"/>
                    <a:gd name="connsiteY78" fmla="*/ 1335506 h 4598731"/>
                    <a:gd name="connsiteX79" fmla="*/ 4066652 w 5697125"/>
                    <a:gd name="connsiteY79" fmla="*/ 1311442 h 4598731"/>
                    <a:gd name="connsiteX80" fmla="*/ 4150873 w 5697125"/>
                    <a:gd name="connsiteY80" fmla="*/ 1203158 h 4598731"/>
                    <a:gd name="connsiteX81" fmla="*/ 4174937 w 5697125"/>
                    <a:gd name="connsiteY81" fmla="*/ 1179095 h 4598731"/>
                    <a:gd name="connsiteX82" fmla="*/ 4247126 w 5697125"/>
                    <a:gd name="connsiteY82" fmla="*/ 1130969 h 4598731"/>
                    <a:gd name="connsiteX83" fmla="*/ 4319315 w 5697125"/>
                    <a:gd name="connsiteY83" fmla="*/ 1058779 h 4598731"/>
                    <a:gd name="connsiteX84" fmla="*/ 4367442 w 5697125"/>
                    <a:gd name="connsiteY84" fmla="*/ 998621 h 4598731"/>
                    <a:gd name="connsiteX85" fmla="*/ 4379473 w 5697125"/>
                    <a:gd name="connsiteY85" fmla="*/ 962527 h 4598731"/>
                    <a:gd name="connsiteX86" fmla="*/ 4487758 w 5697125"/>
                    <a:gd name="connsiteY86" fmla="*/ 878306 h 4598731"/>
                    <a:gd name="connsiteX87" fmla="*/ 4559947 w 5697125"/>
                    <a:gd name="connsiteY87" fmla="*/ 842211 h 4598731"/>
                    <a:gd name="connsiteX88" fmla="*/ 4656200 w 5697125"/>
                    <a:gd name="connsiteY88" fmla="*/ 830179 h 4598731"/>
                    <a:gd name="connsiteX89" fmla="*/ 4704326 w 5697125"/>
                    <a:gd name="connsiteY89" fmla="*/ 782053 h 4598731"/>
                    <a:gd name="connsiteX90" fmla="*/ 4752452 w 5697125"/>
                    <a:gd name="connsiteY90" fmla="*/ 709864 h 4598731"/>
                    <a:gd name="connsiteX91" fmla="*/ 4776515 w 5697125"/>
                    <a:gd name="connsiteY91" fmla="*/ 673769 h 4598731"/>
                    <a:gd name="connsiteX92" fmla="*/ 4812610 w 5697125"/>
                    <a:gd name="connsiteY92" fmla="*/ 601579 h 4598731"/>
                    <a:gd name="connsiteX93" fmla="*/ 4824642 w 5697125"/>
                    <a:gd name="connsiteY93" fmla="*/ 565485 h 4598731"/>
                    <a:gd name="connsiteX94" fmla="*/ 4848705 w 5697125"/>
                    <a:gd name="connsiteY94" fmla="*/ 529390 h 4598731"/>
                    <a:gd name="connsiteX95" fmla="*/ 4860737 w 5697125"/>
                    <a:gd name="connsiteY95" fmla="*/ 493295 h 4598731"/>
                    <a:gd name="connsiteX96" fmla="*/ 4908863 w 5697125"/>
                    <a:gd name="connsiteY96" fmla="*/ 457200 h 4598731"/>
                    <a:gd name="connsiteX97" fmla="*/ 4944958 w 5697125"/>
                    <a:gd name="connsiteY97" fmla="*/ 409074 h 4598731"/>
                    <a:gd name="connsiteX98" fmla="*/ 4993084 w 5697125"/>
                    <a:gd name="connsiteY98" fmla="*/ 372979 h 4598731"/>
                    <a:gd name="connsiteX99" fmla="*/ 5029179 w 5697125"/>
                    <a:gd name="connsiteY99" fmla="*/ 324853 h 4598731"/>
                    <a:gd name="connsiteX100" fmla="*/ 5077305 w 5697125"/>
                    <a:gd name="connsiteY100" fmla="*/ 288758 h 4598731"/>
                    <a:gd name="connsiteX101" fmla="*/ 5101368 w 5697125"/>
                    <a:gd name="connsiteY101" fmla="*/ 252664 h 4598731"/>
                    <a:gd name="connsiteX102" fmla="*/ 5125431 w 5697125"/>
                    <a:gd name="connsiteY102" fmla="*/ 228600 h 4598731"/>
                    <a:gd name="connsiteX103" fmla="*/ 5137463 w 5697125"/>
                    <a:gd name="connsiteY103" fmla="*/ 192506 h 4598731"/>
                    <a:gd name="connsiteX104" fmla="*/ 5197621 w 5697125"/>
                    <a:gd name="connsiteY104" fmla="*/ 144379 h 4598731"/>
                    <a:gd name="connsiteX105" fmla="*/ 5366063 w 5697125"/>
                    <a:gd name="connsiteY105" fmla="*/ 108285 h 4598731"/>
                    <a:gd name="connsiteX106" fmla="*/ 5402158 w 5697125"/>
                    <a:gd name="connsiteY106" fmla="*/ 96253 h 4598731"/>
                    <a:gd name="connsiteX107" fmla="*/ 5426221 w 5697125"/>
                    <a:gd name="connsiteY107" fmla="*/ 60158 h 4598731"/>
                    <a:gd name="connsiteX108" fmla="*/ 5498410 w 5697125"/>
                    <a:gd name="connsiteY108" fmla="*/ 36095 h 4598731"/>
                    <a:gd name="connsiteX109" fmla="*/ 5570600 w 5697125"/>
                    <a:gd name="connsiteY109" fmla="*/ 12032 h 4598731"/>
                    <a:gd name="connsiteX110" fmla="*/ 5606694 w 5697125"/>
                    <a:gd name="connsiteY110" fmla="*/ 0 h 4598731"/>
                    <a:gd name="connsiteX111" fmla="*/ 5690915 w 5697125"/>
                    <a:gd name="connsiteY111" fmla="*/ 60158 h 4598731"/>
                    <a:gd name="connsiteX112" fmla="*/ 5679562 w 5697125"/>
                    <a:gd name="connsiteY112" fmla="*/ 4596064 h 4598731"/>
                    <a:gd name="connsiteX113" fmla="*/ 1603736 w 569712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372958 w 5697125"/>
                    <a:gd name="connsiteY3" fmla="*/ 4355432 h 4598731"/>
                    <a:gd name="connsiteX4" fmla="*/ 445147 w 5697125"/>
                    <a:gd name="connsiteY4" fmla="*/ 4319337 h 4598731"/>
                    <a:gd name="connsiteX5" fmla="*/ 481242 w 5697125"/>
                    <a:gd name="connsiteY5" fmla="*/ 4307306 h 4598731"/>
                    <a:gd name="connsiteX6" fmla="*/ 541400 w 5697125"/>
                    <a:gd name="connsiteY6" fmla="*/ 4271211 h 4598731"/>
                    <a:gd name="connsiteX7" fmla="*/ 577494 w 5697125"/>
                    <a:gd name="connsiteY7" fmla="*/ 4247148 h 4598731"/>
                    <a:gd name="connsiteX8" fmla="*/ 601558 w 5697125"/>
                    <a:gd name="connsiteY8" fmla="*/ 4223085 h 4598731"/>
                    <a:gd name="connsiteX9" fmla="*/ 637652 w 5697125"/>
                    <a:gd name="connsiteY9" fmla="*/ 4211053 h 4598731"/>
                    <a:gd name="connsiteX10" fmla="*/ 685779 w 5697125"/>
                    <a:gd name="connsiteY10" fmla="*/ 4150895 h 4598731"/>
                    <a:gd name="connsiteX11" fmla="*/ 733905 w 5697125"/>
                    <a:gd name="connsiteY11" fmla="*/ 4102769 h 4598731"/>
                    <a:gd name="connsiteX12" fmla="*/ 794063 w 5697125"/>
                    <a:gd name="connsiteY12" fmla="*/ 4054642 h 4598731"/>
                    <a:gd name="connsiteX13" fmla="*/ 806094 w 5697125"/>
                    <a:gd name="connsiteY13" fmla="*/ 4018548 h 4598731"/>
                    <a:gd name="connsiteX14" fmla="*/ 866252 w 5697125"/>
                    <a:gd name="connsiteY14" fmla="*/ 3982453 h 4598731"/>
                    <a:gd name="connsiteX15" fmla="*/ 878284 w 5697125"/>
                    <a:gd name="connsiteY15" fmla="*/ 3946358 h 4598731"/>
                    <a:gd name="connsiteX16" fmla="*/ 914379 w 5697125"/>
                    <a:gd name="connsiteY16" fmla="*/ 3922295 h 4598731"/>
                    <a:gd name="connsiteX17" fmla="*/ 1022663 w 5697125"/>
                    <a:gd name="connsiteY17" fmla="*/ 3838074 h 4598731"/>
                    <a:gd name="connsiteX18" fmla="*/ 1094852 w 5697125"/>
                    <a:gd name="connsiteY18" fmla="*/ 3789948 h 4598731"/>
                    <a:gd name="connsiteX19" fmla="*/ 1130947 w 5697125"/>
                    <a:gd name="connsiteY19" fmla="*/ 3765885 h 4598731"/>
                    <a:gd name="connsiteX20" fmla="*/ 1215168 w 5697125"/>
                    <a:gd name="connsiteY20" fmla="*/ 3729790 h 4598731"/>
                    <a:gd name="connsiteX21" fmla="*/ 1287358 w 5697125"/>
                    <a:gd name="connsiteY21" fmla="*/ 3705727 h 4598731"/>
                    <a:gd name="connsiteX22" fmla="*/ 1323452 w 5697125"/>
                    <a:gd name="connsiteY22" fmla="*/ 3693695 h 4598731"/>
                    <a:gd name="connsiteX23" fmla="*/ 1515958 w 5697125"/>
                    <a:gd name="connsiteY23" fmla="*/ 3669632 h 4598731"/>
                    <a:gd name="connsiteX24" fmla="*/ 1648305 w 5697125"/>
                    <a:gd name="connsiteY24" fmla="*/ 3645569 h 4598731"/>
                    <a:gd name="connsiteX25" fmla="*/ 1720494 w 5697125"/>
                    <a:gd name="connsiteY25" fmla="*/ 3621506 h 4598731"/>
                    <a:gd name="connsiteX26" fmla="*/ 1756589 w 5697125"/>
                    <a:gd name="connsiteY26" fmla="*/ 3609474 h 4598731"/>
                    <a:gd name="connsiteX27" fmla="*/ 1792684 w 5697125"/>
                    <a:gd name="connsiteY27" fmla="*/ 3597442 h 4598731"/>
                    <a:gd name="connsiteX28" fmla="*/ 1852842 w 5697125"/>
                    <a:gd name="connsiteY28" fmla="*/ 3465095 h 4598731"/>
                    <a:gd name="connsiteX29" fmla="*/ 1876905 w 5697125"/>
                    <a:gd name="connsiteY29" fmla="*/ 3392906 h 4598731"/>
                    <a:gd name="connsiteX30" fmla="*/ 1888937 w 5697125"/>
                    <a:gd name="connsiteY30" fmla="*/ 3332748 h 4598731"/>
                    <a:gd name="connsiteX31" fmla="*/ 1913000 w 5697125"/>
                    <a:gd name="connsiteY31" fmla="*/ 3260558 h 4598731"/>
                    <a:gd name="connsiteX32" fmla="*/ 1925031 w 5697125"/>
                    <a:gd name="connsiteY32" fmla="*/ 3188369 h 4598731"/>
                    <a:gd name="connsiteX33" fmla="*/ 1949094 w 5697125"/>
                    <a:gd name="connsiteY33" fmla="*/ 3104148 h 4598731"/>
                    <a:gd name="connsiteX34" fmla="*/ 1961126 w 5697125"/>
                    <a:gd name="connsiteY34" fmla="*/ 3056021 h 4598731"/>
                    <a:gd name="connsiteX35" fmla="*/ 1985189 w 5697125"/>
                    <a:gd name="connsiteY35" fmla="*/ 2983832 h 4598731"/>
                    <a:gd name="connsiteX36" fmla="*/ 2009252 w 5697125"/>
                    <a:gd name="connsiteY36" fmla="*/ 2947737 h 4598731"/>
                    <a:gd name="connsiteX37" fmla="*/ 2045347 w 5697125"/>
                    <a:gd name="connsiteY37" fmla="*/ 2875548 h 4598731"/>
                    <a:gd name="connsiteX38" fmla="*/ 2081442 w 5697125"/>
                    <a:gd name="connsiteY38" fmla="*/ 2863516 h 4598731"/>
                    <a:gd name="connsiteX39" fmla="*/ 2117537 w 5697125"/>
                    <a:gd name="connsiteY39" fmla="*/ 2827421 h 4598731"/>
                    <a:gd name="connsiteX40" fmla="*/ 2225821 w 5697125"/>
                    <a:gd name="connsiteY40" fmla="*/ 2767264 h 4598731"/>
                    <a:gd name="connsiteX41" fmla="*/ 2310042 w 5697125"/>
                    <a:gd name="connsiteY41" fmla="*/ 2755232 h 4598731"/>
                    <a:gd name="connsiteX42" fmla="*/ 2418326 w 5697125"/>
                    <a:gd name="connsiteY42" fmla="*/ 2695074 h 4598731"/>
                    <a:gd name="connsiteX43" fmla="*/ 2454421 w 5697125"/>
                    <a:gd name="connsiteY43" fmla="*/ 2658979 h 4598731"/>
                    <a:gd name="connsiteX44" fmla="*/ 2502547 w 5697125"/>
                    <a:gd name="connsiteY44" fmla="*/ 2598821 h 4598731"/>
                    <a:gd name="connsiteX45" fmla="*/ 2538642 w 5697125"/>
                    <a:gd name="connsiteY45" fmla="*/ 2574758 h 4598731"/>
                    <a:gd name="connsiteX46" fmla="*/ 2598800 w 5697125"/>
                    <a:gd name="connsiteY46" fmla="*/ 2514600 h 4598731"/>
                    <a:gd name="connsiteX47" fmla="*/ 2695052 w 5697125"/>
                    <a:gd name="connsiteY47" fmla="*/ 2430379 h 4598731"/>
                    <a:gd name="connsiteX48" fmla="*/ 2767242 w 5697125"/>
                    <a:gd name="connsiteY48" fmla="*/ 2406316 h 4598731"/>
                    <a:gd name="connsiteX49" fmla="*/ 2803337 w 5697125"/>
                    <a:gd name="connsiteY49" fmla="*/ 2394285 h 4598731"/>
                    <a:gd name="connsiteX50" fmla="*/ 2839431 w 5697125"/>
                    <a:gd name="connsiteY50" fmla="*/ 2382253 h 4598731"/>
                    <a:gd name="connsiteX51" fmla="*/ 2911621 w 5697125"/>
                    <a:gd name="connsiteY51" fmla="*/ 2370221 h 4598731"/>
                    <a:gd name="connsiteX52" fmla="*/ 3007873 w 5697125"/>
                    <a:gd name="connsiteY52" fmla="*/ 2286000 h 4598731"/>
                    <a:gd name="connsiteX53" fmla="*/ 3031937 w 5697125"/>
                    <a:gd name="connsiteY53" fmla="*/ 2261937 h 4598731"/>
                    <a:gd name="connsiteX54" fmla="*/ 3092094 w 5697125"/>
                    <a:gd name="connsiteY54" fmla="*/ 2213811 h 4598731"/>
                    <a:gd name="connsiteX55" fmla="*/ 3104126 w 5697125"/>
                    <a:gd name="connsiteY55" fmla="*/ 2177716 h 4598731"/>
                    <a:gd name="connsiteX56" fmla="*/ 3176315 w 5697125"/>
                    <a:gd name="connsiteY56" fmla="*/ 2129590 h 4598731"/>
                    <a:gd name="connsiteX57" fmla="*/ 3212410 w 5697125"/>
                    <a:gd name="connsiteY57" fmla="*/ 2105527 h 4598731"/>
                    <a:gd name="connsiteX58" fmla="*/ 3248505 w 5697125"/>
                    <a:gd name="connsiteY58" fmla="*/ 2069432 h 4598731"/>
                    <a:gd name="connsiteX59" fmla="*/ 3320694 w 5697125"/>
                    <a:gd name="connsiteY59" fmla="*/ 2021306 h 4598731"/>
                    <a:gd name="connsiteX60" fmla="*/ 3344758 w 5697125"/>
                    <a:gd name="connsiteY60" fmla="*/ 1997242 h 4598731"/>
                    <a:gd name="connsiteX61" fmla="*/ 3416947 w 5697125"/>
                    <a:gd name="connsiteY61" fmla="*/ 1973179 h 4598731"/>
                    <a:gd name="connsiteX62" fmla="*/ 3453042 w 5697125"/>
                    <a:gd name="connsiteY62" fmla="*/ 1961148 h 4598731"/>
                    <a:gd name="connsiteX63" fmla="*/ 3489137 w 5697125"/>
                    <a:gd name="connsiteY63" fmla="*/ 1949116 h 4598731"/>
                    <a:gd name="connsiteX64" fmla="*/ 3549294 w 5697125"/>
                    <a:gd name="connsiteY64" fmla="*/ 1937085 h 4598731"/>
                    <a:gd name="connsiteX65" fmla="*/ 3621484 w 5697125"/>
                    <a:gd name="connsiteY65" fmla="*/ 1913021 h 4598731"/>
                    <a:gd name="connsiteX66" fmla="*/ 3717737 w 5697125"/>
                    <a:gd name="connsiteY66" fmla="*/ 1888958 h 4598731"/>
                    <a:gd name="connsiteX67" fmla="*/ 3741800 w 5697125"/>
                    <a:gd name="connsiteY67" fmla="*/ 1852864 h 4598731"/>
                    <a:gd name="connsiteX68" fmla="*/ 3765863 w 5697125"/>
                    <a:gd name="connsiteY68" fmla="*/ 1828800 h 4598731"/>
                    <a:gd name="connsiteX69" fmla="*/ 3789926 w 5697125"/>
                    <a:gd name="connsiteY69" fmla="*/ 1744579 h 4598731"/>
                    <a:gd name="connsiteX70" fmla="*/ 3813989 w 5697125"/>
                    <a:gd name="connsiteY70" fmla="*/ 1660358 h 4598731"/>
                    <a:gd name="connsiteX71" fmla="*/ 3826021 w 5697125"/>
                    <a:gd name="connsiteY71" fmla="*/ 1576137 h 4598731"/>
                    <a:gd name="connsiteX72" fmla="*/ 3850084 w 5697125"/>
                    <a:gd name="connsiteY72" fmla="*/ 1528011 h 4598731"/>
                    <a:gd name="connsiteX73" fmla="*/ 3862115 w 5697125"/>
                    <a:gd name="connsiteY73" fmla="*/ 1491916 h 4598731"/>
                    <a:gd name="connsiteX74" fmla="*/ 3886179 w 5697125"/>
                    <a:gd name="connsiteY74" fmla="*/ 1467853 h 4598731"/>
                    <a:gd name="connsiteX75" fmla="*/ 3946337 w 5697125"/>
                    <a:gd name="connsiteY75" fmla="*/ 1407695 h 4598731"/>
                    <a:gd name="connsiteX76" fmla="*/ 3970400 w 5697125"/>
                    <a:gd name="connsiteY76" fmla="*/ 1371600 h 4598731"/>
                    <a:gd name="connsiteX77" fmla="*/ 4006494 w 5697125"/>
                    <a:gd name="connsiteY77" fmla="*/ 1359569 h 4598731"/>
                    <a:gd name="connsiteX78" fmla="*/ 4030558 w 5697125"/>
                    <a:gd name="connsiteY78" fmla="*/ 1335506 h 4598731"/>
                    <a:gd name="connsiteX79" fmla="*/ 4066652 w 5697125"/>
                    <a:gd name="connsiteY79" fmla="*/ 1311442 h 4598731"/>
                    <a:gd name="connsiteX80" fmla="*/ 4150873 w 5697125"/>
                    <a:gd name="connsiteY80" fmla="*/ 1203158 h 4598731"/>
                    <a:gd name="connsiteX81" fmla="*/ 4174937 w 5697125"/>
                    <a:gd name="connsiteY81" fmla="*/ 1179095 h 4598731"/>
                    <a:gd name="connsiteX82" fmla="*/ 4247126 w 5697125"/>
                    <a:gd name="connsiteY82" fmla="*/ 1130969 h 4598731"/>
                    <a:gd name="connsiteX83" fmla="*/ 4319315 w 5697125"/>
                    <a:gd name="connsiteY83" fmla="*/ 1058779 h 4598731"/>
                    <a:gd name="connsiteX84" fmla="*/ 4367442 w 5697125"/>
                    <a:gd name="connsiteY84" fmla="*/ 998621 h 4598731"/>
                    <a:gd name="connsiteX85" fmla="*/ 4379473 w 5697125"/>
                    <a:gd name="connsiteY85" fmla="*/ 962527 h 4598731"/>
                    <a:gd name="connsiteX86" fmla="*/ 4487758 w 5697125"/>
                    <a:gd name="connsiteY86" fmla="*/ 878306 h 4598731"/>
                    <a:gd name="connsiteX87" fmla="*/ 4559947 w 5697125"/>
                    <a:gd name="connsiteY87" fmla="*/ 842211 h 4598731"/>
                    <a:gd name="connsiteX88" fmla="*/ 4656200 w 5697125"/>
                    <a:gd name="connsiteY88" fmla="*/ 830179 h 4598731"/>
                    <a:gd name="connsiteX89" fmla="*/ 4704326 w 5697125"/>
                    <a:gd name="connsiteY89" fmla="*/ 782053 h 4598731"/>
                    <a:gd name="connsiteX90" fmla="*/ 4752452 w 5697125"/>
                    <a:gd name="connsiteY90" fmla="*/ 709864 h 4598731"/>
                    <a:gd name="connsiteX91" fmla="*/ 4776515 w 5697125"/>
                    <a:gd name="connsiteY91" fmla="*/ 673769 h 4598731"/>
                    <a:gd name="connsiteX92" fmla="*/ 4812610 w 5697125"/>
                    <a:gd name="connsiteY92" fmla="*/ 601579 h 4598731"/>
                    <a:gd name="connsiteX93" fmla="*/ 4824642 w 5697125"/>
                    <a:gd name="connsiteY93" fmla="*/ 565485 h 4598731"/>
                    <a:gd name="connsiteX94" fmla="*/ 4848705 w 5697125"/>
                    <a:gd name="connsiteY94" fmla="*/ 529390 h 4598731"/>
                    <a:gd name="connsiteX95" fmla="*/ 4860737 w 5697125"/>
                    <a:gd name="connsiteY95" fmla="*/ 493295 h 4598731"/>
                    <a:gd name="connsiteX96" fmla="*/ 4908863 w 5697125"/>
                    <a:gd name="connsiteY96" fmla="*/ 457200 h 4598731"/>
                    <a:gd name="connsiteX97" fmla="*/ 4944958 w 5697125"/>
                    <a:gd name="connsiteY97" fmla="*/ 409074 h 4598731"/>
                    <a:gd name="connsiteX98" fmla="*/ 4993084 w 5697125"/>
                    <a:gd name="connsiteY98" fmla="*/ 372979 h 4598731"/>
                    <a:gd name="connsiteX99" fmla="*/ 5029179 w 5697125"/>
                    <a:gd name="connsiteY99" fmla="*/ 324853 h 4598731"/>
                    <a:gd name="connsiteX100" fmla="*/ 5077305 w 5697125"/>
                    <a:gd name="connsiteY100" fmla="*/ 288758 h 4598731"/>
                    <a:gd name="connsiteX101" fmla="*/ 5101368 w 5697125"/>
                    <a:gd name="connsiteY101" fmla="*/ 252664 h 4598731"/>
                    <a:gd name="connsiteX102" fmla="*/ 5125431 w 5697125"/>
                    <a:gd name="connsiteY102" fmla="*/ 228600 h 4598731"/>
                    <a:gd name="connsiteX103" fmla="*/ 5137463 w 5697125"/>
                    <a:gd name="connsiteY103" fmla="*/ 192506 h 4598731"/>
                    <a:gd name="connsiteX104" fmla="*/ 5197621 w 5697125"/>
                    <a:gd name="connsiteY104" fmla="*/ 144379 h 4598731"/>
                    <a:gd name="connsiteX105" fmla="*/ 5366063 w 5697125"/>
                    <a:gd name="connsiteY105" fmla="*/ 108285 h 4598731"/>
                    <a:gd name="connsiteX106" fmla="*/ 5402158 w 5697125"/>
                    <a:gd name="connsiteY106" fmla="*/ 96253 h 4598731"/>
                    <a:gd name="connsiteX107" fmla="*/ 5426221 w 5697125"/>
                    <a:gd name="connsiteY107" fmla="*/ 60158 h 4598731"/>
                    <a:gd name="connsiteX108" fmla="*/ 5498410 w 5697125"/>
                    <a:gd name="connsiteY108" fmla="*/ 36095 h 4598731"/>
                    <a:gd name="connsiteX109" fmla="*/ 5570600 w 5697125"/>
                    <a:gd name="connsiteY109" fmla="*/ 12032 h 4598731"/>
                    <a:gd name="connsiteX110" fmla="*/ 5606694 w 5697125"/>
                    <a:gd name="connsiteY110" fmla="*/ 0 h 4598731"/>
                    <a:gd name="connsiteX111" fmla="*/ 5690915 w 5697125"/>
                    <a:gd name="connsiteY111" fmla="*/ 60158 h 4598731"/>
                    <a:gd name="connsiteX112" fmla="*/ 5679562 w 5697125"/>
                    <a:gd name="connsiteY112" fmla="*/ 4596064 h 4598731"/>
                    <a:gd name="connsiteX113" fmla="*/ 1603736 w 569712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372958 w 5697125"/>
                    <a:gd name="connsiteY3" fmla="*/ 4355432 h 4598731"/>
                    <a:gd name="connsiteX4" fmla="*/ 445147 w 5697125"/>
                    <a:gd name="connsiteY4" fmla="*/ 4319337 h 4598731"/>
                    <a:gd name="connsiteX5" fmla="*/ 481242 w 5697125"/>
                    <a:gd name="connsiteY5" fmla="*/ 4307306 h 4598731"/>
                    <a:gd name="connsiteX6" fmla="*/ 541400 w 5697125"/>
                    <a:gd name="connsiteY6" fmla="*/ 4271211 h 4598731"/>
                    <a:gd name="connsiteX7" fmla="*/ 577494 w 5697125"/>
                    <a:gd name="connsiteY7" fmla="*/ 4247148 h 4598731"/>
                    <a:gd name="connsiteX8" fmla="*/ 601558 w 5697125"/>
                    <a:gd name="connsiteY8" fmla="*/ 4223085 h 4598731"/>
                    <a:gd name="connsiteX9" fmla="*/ 637652 w 5697125"/>
                    <a:gd name="connsiteY9" fmla="*/ 4211053 h 4598731"/>
                    <a:gd name="connsiteX10" fmla="*/ 685779 w 5697125"/>
                    <a:gd name="connsiteY10" fmla="*/ 4150895 h 4598731"/>
                    <a:gd name="connsiteX11" fmla="*/ 733905 w 5697125"/>
                    <a:gd name="connsiteY11" fmla="*/ 4102769 h 4598731"/>
                    <a:gd name="connsiteX12" fmla="*/ 794063 w 5697125"/>
                    <a:gd name="connsiteY12" fmla="*/ 4054642 h 4598731"/>
                    <a:gd name="connsiteX13" fmla="*/ 806094 w 5697125"/>
                    <a:gd name="connsiteY13" fmla="*/ 4018548 h 4598731"/>
                    <a:gd name="connsiteX14" fmla="*/ 866252 w 5697125"/>
                    <a:gd name="connsiteY14" fmla="*/ 3982453 h 4598731"/>
                    <a:gd name="connsiteX15" fmla="*/ 878284 w 5697125"/>
                    <a:gd name="connsiteY15" fmla="*/ 3946358 h 4598731"/>
                    <a:gd name="connsiteX16" fmla="*/ 914379 w 5697125"/>
                    <a:gd name="connsiteY16" fmla="*/ 3922295 h 4598731"/>
                    <a:gd name="connsiteX17" fmla="*/ 1022663 w 5697125"/>
                    <a:gd name="connsiteY17" fmla="*/ 3838074 h 4598731"/>
                    <a:gd name="connsiteX18" fmla="*/ 1094852 w 5697125"/>
                    <a:gd name="connsiteY18" fmla="*/ 3789948 h 4598731"/>
                    <a:gd name="connsiteX19" fmla="*/ 1130947 w 5697125"/>
                    <a:gd name="connsiteY19" fmla="*/ 3765885 h 4598731"/>
                    <a:gd name="connsiteX20" fmla="*/ 1215168 w 5697125"/>
                    <a:gd name="connsiteY20" fmla="*/ 3729790 h 4598731"/>
                    <a:gd name="connsiteX21" fmla="*/ 1287358 w 5697125"/>
                    <a:gd name="connsiteY21" fmla="*/ 3705727 h 4598731"/>
                    <a:gd name="connsiteX22" fmla="*/ 1323452 w 5697125"/>
                    <a:gd name="connsiteY22" fmla="*/ 3693695 h 4598731"/>
                    <a:gd name="connsiteX23" fmla="*/ 1515958 w 5697125"/>
                    <a:gd name="connsiteY23" fmla="*/ 3669632 h 4598731"/>
                    <a:gd name="connsiteX24" fmla="*/ 1648305 w 5697125"/>
                    <a:gd name="connsiteY24" fmla="*/ 3645569 h 4598731"/>
                    <a:gd name="connsiteX25" fmla="*/ 1720494 w 5697125"/>
                    <a:gd name="connsiteY25" fmla="*/ 3621506 h 4598731"/>
                    <a:gd name="connsiteX26" fmla="*/ 1756589 w 5697125"/>
                    <a:gd name="connsiteY26" fmla="*/ 3609474 h 4598731"/>
                    <a:gd name="connsiteX27" fmla="*/ 1792684 w 5697125"/>
                    <a:gd name="connsiteY27" fmla="*/ 3597442 h 4598731"/>
                    <a:gd name="connsiteX28" fmla="*/ 1852842 w 5697125"/>
                    <a:gd name="connsiteY28" fmla="*/ 3465095 h 4598731"/>
                    <a:gd name="connsiteX29" fmla="*/ 1876905 w 5697125"/>
                    <a:gd name="connsiteY29" fmla="*/ 3392906 h 4598731"/>
                    <a:gd name="connsiteX30" fmla="*/ 1888937 w 5697125"/>
                    <a:gd name="connsiteY30" fmla="*/ 3332748 h 4598731"/>
                    <a:gd name="connsiteX31" fmla="*/ 1913000 w 5697125"/>
                    <a:gd name="connsiteY31" fmla="*/ 3260558 h 4598731"/>
                    <a:gd name="connsiteX32" fmla="*/ 1925031 w 5697125"/>
                    <a:gd name="connsiteY32" fmla="*/ 3188369 h 4598731"/>
                    <a:gd name="connsiteX33" fmla="*/ 1949094 w 5697125"/>
                    <a:gd name="connsiteY33" fmla="*/ 3104148 h 4598731"/>
                    <a:gd name="connsiteX34" fmla="*/ 1961126 w 5697125"/>
                    <a:gd name="connsiteY34" fmla="*/ 3056021 h 4598731"/>
                    <a:gd name="connsiteX35" fmla="*/ 1985189 w 5697125"/>
                    <a:gd name="connsiteY35" fmla="*/ 2983832 h 4598731"/>
                    <a:gd name="connsiteX36" fmla="*/ 2009252 w 5697125"/>
                    <a:gd name="connsiteY36" fmla="*/ 2947737 h 4598731"/>
                    <a:gd name="connsiteX37" fmla="*/ 2045347 w 5697125"/>
                    <a:gd name="connsiteY37" fmla="*/ 2875548 h 4598731"/>
                    <a:gd name="connsiteX38" fmla="*/ 2081442 w 5697125"/>
                    <a:gd name="connsiteY38" fmla="*/ 2863516 h 4598731"/>
                    <a:gd name="connsiteX39" fmla="*/ 2117537 w 5697125"/>
                    <a:gd name="connsiteY39" fmla="*/ 2827421 h 4598731"/>
                    <a:gd name="connsiteX40" fmla="*/ 2225821 w 5697125"/>
                    <a:gd name="connsiteY40" fmla="*/ 2767264 h 4598731"/>
                    <a:gd name="connsiteX41" fmla="*/ 2310042 w 5697125"/>
                    <a:gd name="connsiteY41" fmla="*/ 2755232 h 4598731"/>
                    <a:gd name="connsiteX42" fmla="*/ 2418326 w 5697125"/>
                    <a:gd name="connsiteY42" fmla="*/ 2695074 h 4598731"/>
                    <a:gd name="connsiteX43" fmla="*/ 2454421 w 5697125"/>
                    <a:gd name="connsiteY43" fmla="*/ 2658979 h 4598731"/>
                    <a:gd name="connsiteX44" fmla="*/ 2502547 w 5697125"/>
                    <a:gd name="connsiteY44" fmla="*/ 2598821 h 4598731"/>
                    <a:gd name="connsiteX45" fmla="*/ 2538642 w 5697125"/>
                    <a:gd name="connsiteY45" fmla="*/ 2574758 h 4598731"/>
                    <a:gd name="connsiteX46" fmla="*/ 2598800 w 5697125"/>
                    <a:gd name="connsiteY46" fmla="*/ 2514600 h 4598731"/>
                    <a:gd name="connsiteX47" fmla="*/ 2695052 w 5697125"/>
                    <a:gd name="connsiteY47" fmla="*/ 2430379 h 4598731"/>
                    <a:gd name="connsiteX48" fmla="*/ 2767242 w 5697125"/>
                    <a:gd name="connsiteY48" fmla="*/ 2406316 h 4598731"/>
                    <a:gd name="connsiteX49" fmla="*/ 2803337 w 5697125"/>
                    <a:gd name="connsiteY49" fmla="*/ 2394285 h 4598731"/>
                    <a:gd name="connsiteX50" fmla="*/ 2839431 w 5697125"/>
                    <a:gd name="connsiteY50" fmla="*/ 2382253 h 4598731"/>
                    <a:gd name="connsiteX51" fmla="*/ 2911621 w 5697125"/>
                    <a:gd name="connsiteY51" fmla="*/ 2370221 h 4598731"/>
                    <a:gd name="connsiteX52" fmla="*/ 3007873 w 5697125"/>
                    <a:gd name="connsiteY52" fmla="*/ 2286000 h 4598731"/>
                    <a:gd name="connsiteX53" fmla="*/ 3031937 w 5697125"/>
                    <a:gd name="connsiteY53" fmla="*/ 2261937 h 4598731"/>
                    <a:gd name="connsiteX54" fmla="*/ 3092094 w 5697125"/>
                    <a:gd name="connsiteY54" fmla="*/ 2213811 h 4598731"/>
                    <a:gd name="connsiteX55" fmla="*/ 3104126 w 5697125"/>
                    <a:gd name="connsiteY55" fmla="*/ 2177716 h 4598731"/>
                    <a:gd name="connsiteX56" fmla="*/ 3176315 w 5697125"/>
                    <a:gd name="connsiteY56" fmla="*/ 2129590 h 4598731"/>
                    <a:gd name="connsiteX57" fmla="*/ 3212410 w 5697125"/>
                    <a:gd name="connsiteY57" fmla="*/ 2105527 h 4598731"/>
                    <a:gd name="connsiteX58" fmla="*/ 3248505 w 5697125"/>
                    <a:gd name="connsiteY58" fmla="*/ 2069432 h 4598731"/>
                    <a:gd name="connsiteX59" fmla="*/ 3320694 w 5697125"/>
                    <a:gd name="connsiteY59" fmla="*/ 2021306 h 4598731"/>
                    <a:gd name="connsiteX60" fmla="*/ 3344758 w 5697125"/>
                    <a:gd name="connsiteY60" fmla="*/ 1997242 h 4598731"/>
                    <a:gd name="connsiteX61" fmla="*/ 3416947 w 5697125"/>
                    <a:gd name="connsiteY61" fmla="*/ 1973179 h 4598731"/>
                    <a:gd name="connsiteX62" fmla="*/ 3453042 w 5697125"/>
                    <a:gd name="connsiteY62" fmla="*/ 1961148 h 4598731"/>
                    <a:gd name="connsiteX63" fmla="*/ 3489137 w 5697125"/>
                    <a:gd name="connsiteY63" fmla="*/ 1949116 h 4598731"/>
                    <a:gd name="connsiteX64" fmla="*/ 3549294 w 5697125"/>
                    <a:gd name="connsiteY64" fmla="*/ 1937085 h 4598731"/>
                    <a:gd name="connsiteX65" fmla="*/ 3621484 w 5697125"/>
                    <a:gd name="connsiteY65" fmla="*/ 1913021 h 4598731"/>
                    <a:gd name="connsiteX66" fmla="*/ 3717737 w 5697125"/>
                    <a:gd name="connsiteY66" fmla="*/ 1888958 h 4598731"/>
                    <a:gd name="connsiteX67" fmla="*/ 3741800 w 5697125"/>
                    <a:gd name="connsiteY67" fmla="*/ 1852864 h 4598731"/>
                    <a:gd name="connsiteX68" fmla="*/ 3765863 w 5697125"/>
                    <a:gd name="connsiteY68" fmla="*/ 1828800 h 4598731"/>
                    <a:gd name="connsiteX69" fmla="*/ 3789926 w 5697125"/>
                    <a:gd name="connsiteY69" fmla="*/ 1744579 h 4598731"/>
                    <a:gd name="connsiteX70" fmla="*/ 3813989 w 5697125"/>
                    <a:gd name="connsiteY70" fmla="*/ 1660358 h 4598731"/>
                    <a:gd name="connsiteX71" fmla="*/ 3826021 w 5697125"/>
                    <a:gd name="connsiteY71" fmla="*/ 1576137 h 4598731"/>
                    <a:gd name="connsiteX72" fmla="*/ 3850084 w 5697125"/>
                    <a:gd name="connsiteY72" fmla="*/ 1528011 h 4598731"/>
                    <a:gd name="connsiteX73" fmla="*/ 3862115 w 5697125"/>
                    <a:gd name="connsiteY73" fmla="*/ 1491916 h 4598731"/>
                    <a:gd name="connsiteX74" fmla="*/ 3886179 w 5697125"/>
                    <a:gd name="connsiteY74" fmla="*/ 1467853 h 4598731"/>
                    <a:gd name="connsiteX75" fmla="*/ 3946337 w 5697125"/>
                    <a:gd name="connsiteY75" fmla="*/ 1407695 h 4598731"/>
                    <a:gd name="connsiteX76" fmla="*/ 3970400 w 5697125"/>
                    <a:gd name="connsiteY76" fmla="*/ 1371600 h 4598731"/>
                    <a:gd name="connsiteX77" fmla="*/ 4006494 w 5697125"/>
                    <a:gd name="connsiteY77" fmla="*/ 1359569 h 4598731"/>
                    <a:gd name="connsiteX78" fmla="*/ 4030558 w 5697125"/>
                    <a:gd name="connsiteY78" fmla="*/ 1335506 h 4598731"/>
                    <a:gd name="connsiteX79" fmla="*/ 4066652 w 5697125"/>
                    <a:gd name="connsiteY79" fmla="*/ 1311442 h 4598731"/>
                    <a:gd name="connsiteX80" fmla="*/ 4150873 w 5697125"/>
                    <a:gd name="connsiteY80" fmla="*/ 1203158 h 4598731"/>
                    <a:gd name="connsiteX81" fmla="*/ 4174937 w 5697125"/>
                    <a:gd name="connsiteY81" fmla="*/ 1179095 h 4598731"/>
                    <a:gd name="connsiteX82" fmla="*/ 4247126 w 5697125"/>
                    <a:gd name="connsiteY82" fmla="*/ 1130969 h 4598731"/>
                    <a:gd name="connsiteX83" fmla="*/ 4319315 w 5697125"/>
                    <a:gd name="connsiteY83" fmla="*/ 1058779 h 4598731"/>
                    <a:gd name="connsiteX84" fmla="*/ 4367442 w 5697125"/>
                    <a:gd name="connsiteY84" fmla="*/ 998621 h 4598731"/>
                    <a:gd name="connsiteX85" fmla="*/ 4379473 w 5697125"/>
                    <a:gd name="connsiteY85" fmla="*/ 962527 h 4598731"/>
                    <a:gd name="connsiteX86" fmla="*/ 4487758 w 5697125"/>
                    <a:gd name="connsiteY86" fmla="*/ 878306 h 4598731"/>
                    <a:gd name="connsiteX87" fmla="*/ 4559947 w 5697125"/>
                    <a:gd name="connsiteY87" fmla="*/ 842211 h 4598731"/>
                    <a:gd name="connsiteX88" fmla="*/ 4656200 w 5697125"/>
                    <a:gd name="connsiteY88" fmla="*/ 830179 h 4598731"/>
                    <a:gd name="connsiteX89" fmla="*/ 4704326 w 5697125"/>
                    <a:gd name="connsiteY89" fmla="*/ 782053 h 4598731"/>
                    <a:gd name="connsiteX90" fmla="*/ 4752452 w 5697125"/>
                    <a:gd name="connsiteY90" fmla="*/ 709864 h 4598731"/>
                    <a:gd name="connsiteX91" fmla="*/ 4776515 w 5697125"/>
                    <a:gd name="connsiteY91" fmla="*/ 673769 h 4598731"/>
                    <a:gd name="connsiteX92" fmla="*/ 4812610 w 5697125"/>
                    <a:gd name="connsiteY92" fmla="*/ 601579 h 4598731"/>
                    <a:gd name="connsiteX93" fmla="*/ 4824642 w 5697125"/>
                    <a:gd name="connsiteY93" fmla="*/ 565485 h 4598731"/>
                    <a:gd name="connsiteX94" fmla="*/ 4848705 w 5697125"/>
                    <a:gd name="connsiteY94" fmla="*/ 529390 h 4598731"/>
                    <a:gd name="connsiteX95" fmla="*/ 4860737 w 5697125"/>
                    <a:gd name="connsiteY95" fmla="*/ 493295 h 4598731"/>
                    <a:gd name="connsiteX96" fmla="*/ 4908863 w 5697125"/>
                    <a:gd name="connsiteY96" fmla="*/ 457200 h 4598731"/>
                    <a:gd name="connsiteX97" fmla="*/ 4944958 w 5697125"/>
                    <a:gd name="connsiteY97" fmla="*/ 409074 h 4598731"/>
                    <a:gd name="connsiteX98" fmla="*/ 4993084 w 5697125"/>
                    <a:gd name="connsiteY98" fmla="*/ 372979 h 4598731"/>
                    <a:gd name="connsiteX99" fmla="*/ 5029179 w 5697125"/>
                    <a:gd name="connsiteY99" fmla="*/ 324853 h 4598731"/>
                    <a:gd name="connsiteX100" fmla="*/ 5077305 w 5697125"/>
                    <a:gd name="connsiteY100" fmla="*/ 288758 h 4598731"/>
                    <a:gd name="connsiteX101" fmla="*/ 5101368 w 5697125"/>
                    <a:gd name="connsiteY101" fmla="*/ 252664 h 4598731"/>
                    <a:gd name="connsiteX102" fmla="*/ 5125431 w 5697125"/>
                    <a:gd name="connsiteY102" fmla="*/ 228600 h 4598731"/>
                    <a:gd name="connsiteX103" fmla="*/ 5137463 w 5697125"/>
                    <a:gd name="connsiteY103" fmla="*/ 192506 h 4598731"/>
                    <a:gd name="connsiteX104" fmla="*/ 5197621 w 5697125"/>
                    <a:gd name="connsiteY104" fmla="*/ 144379 h 4598731"/>
                    <a:gd name="connsiteX105" fmla="*/ 5366063 w 5697125"/>
                    <a:gd name="connsiteY105" fmla="*/ 108285 h 4598731"/>
                    <a:gd name="connsiteX106" fmla="*/ 5402158 w 5697125"/>
                    <a:gd name="connsiteY106" fmla="*/ 96253 h 4598731"/>
                    <a:gd name="connsiteX107" fmla="*/ 5426221 w 5697125"/>
                    <a:gd name="connsiteY107" fmla="*/ 60158 h 4598731"/>
                    <a:gd name="connsiteX108" fmla="*/ 5498410 w 5697125"/>
                    <a:gd name="connsiteY108" fmla="*/ 36095 h 4598731"/>
                    <a:gd name="connsiteX109" fmla="*/ 5570600 w 5697125"/>
                    <a:gd name="connsiteY109" fmla="*/ 12032 h 4598731"/>
                    <a:gd name="connsiteX110" fmla="*/ 5606694 w 5697125"/>
                    <a:gd name="connsiteY110" fmla="*/ 0 h 4598731"/>
                    <a:gd name="connsiteX111" fmla="*/ 5690915 w 5697125"/>
                    <a:gd name="connsiteY111" fmla="*/ 60158 h 4598731"/>
                    <a:gd name="connsiteX112" fmla="*/ 5679562 w 5697125"/>
                    <a:gd name="connsiteY112" fmla="*/ 4596064 h 4598731"/>
                    <a:gd name="connsiteX113" fmla="*/ 1603736 w 569712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74477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14573 w 5697125"/>
                    <a:gd name="connsiteY1" fmla="*/ 4578227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14573 w 5697125"/>
                    <a:gd name="connsiteY1" fmla="*/ 4578227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3376 w 5697125"/>
                    <a:gd name="connsiteY1" fmla="*/ 4578227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3376 w 5697125"/>
                    <a:gd name="connsiteY1" fmla="*/ 4591793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3376 w 5697125"/>
                    <a:gd name="connsiteY1" fmla="*/ 4591793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707222"/>
                    <a:gd name="connsiteY0" fmla="*/ 4598731 h 4598731"/>
                    <a:gd name="connsiteX1" fmla="*/ 3376 w 5707222"/>
                    <a:gd name="connsiteY1" fmla="*/ 4591793 h 4598731"/>
                    <a:gd name="connsiteX2" fmla="*/ 0 w 5707222"/>
                    <a:gd name="connsiteY2" fmla="*/ 4422318 h 4598731"/>
                    <a:gd name="connsiteX3" fmla="*/ 288868 w 5707222"/>
                    <a:gd name="connsiteY3" fmla="*/ 4396871 h 4598731"/>
                    <a:gd name="connsiteX4" fmla="*/ 372958 w 5707222"/>
                    <a:gd name="connsiteY4" fmla="*/ 4355432 h 4598731"/>
                    <a:gd name="connsiteX5" fmla="*/ 445147 w 5707222"/>
                    <a:gd name="connsiteY5" fmla="*/ 4319337 h 4598731"/>
                    <a:gd name="connsiteX6" fmla="*/ 481242 w 5707222"/>
                    <a:gd name="connsiteY6" fmla="*/ 4307306 h 4598731"/>
                    <a:gd name="connsiteX7" fmla="*/ 541400 w 5707222"/>
                    <a:gd name="connsiteY7" fmla="*/ 4271211 h 4598731"/>
                    <a:gd name="connsiteX8" fmla="*/ 577494 w 5707222"/>
                    <a:gd name="connsiteY8" fmla="*/ 4247148 h 4598731"/>
                    <a:gd name="connsiteX9" fmla="*/ 601558 w 5707222"/>
                    <a:gd name="connsiteY9" fmla="*/ 4223085 h 4598731"/>
                    <a:gd name="connsiteX10" fmla="*/ 637652 w 5707222"/>
                    <a:gd name="connsiteY10" fmla="*/ 4211053 h 4598731"/>
                    <a:gd name="connsiteX11" fmla="*/ 685779 w 5707222"/>
                    <a:gd name="connsiteY11" fmla="*/ 4150895 h 4598731"/>
                    <a:gd name="connsiteX12" fmla="*/ 733905 w 5707222"/>
                    <a:gd name="connsiteY12" fmla="*/ 4102769 h 4598731"/>
                    <a:gd name="connsiteX13" fmla="*/ 794063 w 5707222"/>
                    <a:gd name="connsiteY13" fmla="*/ 4054642 h 4598731"/>
                    <a:gd name="connsiteX14" fmla="*/ 806094 w 5707222"/>
                    <a:gd name="connsiteY14" fmla="*/ 4018548 h 4598731"/>
                    <a:gd name="connsiteX15" fmla="*/ 866252 w 5707222"/>
                    <a:gd name="connsiteY15" fmla="*/ 3982453 h 4598731"/>
                    <a:gd name="connsiteX16" fmla="*/ 878284 w 5707222"/>
                    <a:gd name="connsiteY16" fmla="*/ 3946358 h 4598731"/>
                    <a:gd name="connsiteX17" fmla="*/ 914379 w 5707222"/>
                    <a:gd name="connsiteY17" fmla="*/ 3922295 h 4598731"/>
                    <a:gd name="connsiteX18" fmla="*/ 1022663 w 5707222"/>
                    <a:gd name="connsiteY18" fmla="*/ 3838074 h 4598731"/>
                    <a:gd name="connsiteX19" fmla="*/ 1094852 w 5707222"/>
                    <a:gd name="connsiteY19" fmla="*/ 3789948 h 4598731"/>
                    <a:gd name="connsiteX20" fmla="*/ 1130947 w 5707222"/>
                    <a:gd name="connsiteY20" fmla="*/ 3765885 h 4598731"/>
                    <a:gd name="connsiteX21" fmla="*/ 1215168 w 5707222"/>
                    <a:gd name="connsiteY21" fmla="*/ 3729790 h 4598731"/>
                    <a:gd name="connsiteX22" fmla="*/ 1287358 w 5707222"/>
                    <a:gd name="connsiteY22" fmla="*/ 3705727 h 4598731"/>
                    <a:gd name="connsiteX23" fmla="*/ 1323452 w 5707222"/>
                    <a:gd name="connsiteY23" fmla="*/ 3693695 h 4598731"/>
                    <a:gd name="connsiteX24" fmla="*/ 1515958 w 5707222"/>
                    <a:gd name="connsiteY24" fmla="*/ 3669632 h 4598731"/>
                    <a:gd name="connsiteX25" fmla="*/ 1648305 w 5707222"/>
                    <a:gd name="connsiteY25" fmla="*/ 3645569 h 4598731"/>
                    <a:gd name="connsiteX26" fmla="*/ 1720494 w 5707222"/>
                    <a:gd name="connsiteY26" fmla="*/ 3621506 h 4598731"/>
                    <a:gd name="connsiteX27" fmla="*/ 1756589 w 5707222"/>
                    <a:gd name="connsiteY27" fmla="*/ 3609474 h 4598731"/>
                    <a:gd name="connsiteX28" fmla="*/ 1792684 w 5707222"/>
                    <a:gd name="connsiteY28" fmla="*/ 3597442 h 4598731"/>
                    <a:gd name="connsiteX29" fmla="*/ 1852842 w 5707222"/>
                    <a:gd name="connsiteY29" fmla="*/ 3465095 h 4598731"/>
                    <a:gd name="connsiteX30" fmla="*/ 1876905 w 5707222"/>
                    <a:gd name="connsiteY30" fmla="*/ 3392906 h 4598731"/>
                    <a:gd name="connsiteX31" fmla="*/ 1888937 w 5707222"/>
                    <a:gd name="connsiteY31" fmla="*/ 3332748 h 4598731"/>
                    <a:gd name="connsiteX32" fmla="*/ 1913000 w 5707222"/>
                    <a:gd name="connsiteY32" fmla="*/ 3260558 h 4598731"/>
                    <a:gd name="connsiteX33" fmla="*/ 1925031 w 5707222"/>
                    <a:gd name="connsiteY33" fmla="*/ 3188369 h 4598731"/>
                    <a:gd name="connsiteX34" fmla="*/ 1949094 w 5707222"/>
                    <a:gd name="connsiteY34" fmla="*/ 3104148 h 4598731"/>
                    <a:gd name="connsiteX35" fmla="*/ 1961126 w 5707222"/>
                    <a:gd name="connsiteY35" fmla="*/ 3056021 h 4598731"/>
                    <a:gd name="connsiteX36" fmla="*/ 1985189 w 5707222"/>
                    <a:gd name="connsiteY36" fmla="*/ 2983832 h 4598731"/>
                    <a:gd name="connsiteX37" fmla="*/ 2009252 w 5707222"/>
                    <a:gd name="connsiteY37" fmla="*/ 2947737 h 4598731"/>
                    <a:gd name="connsiteX38" fmla="*/ 2045347 w 5707222"/>
                    <a:gd name="connsiteY38" fmla="*/ 2875548 h 4598731"/>
                    <a:gd name="connsiteX39" fmla="*/ 2081442 w 5707222"/>
                    <a:gd name="connsiteY39" fmla="*/ 2863516 h 4598731"/>
                    <a:gd name="connsiteX40" fmla="*/ 2117537 w 5707222"/>
                    <a:gd name="connsiteY40" fmla="*/ 2827421 h 4598731"/>
                    <a:gd name="connsiteX41" fmla="*/ 2225821 w 5707222"/>
                    <a:gd name="connsiteY41" fmla="*/ 2767264 h 4598731"/>
                    <a:gd name="connsiteX42" fmla="*/ 2310042 w 5707222"/>
                    <a:gd name="connsiteY42" fmla="*/ 2755232 h 4598731"/>
                    <a:gd name="connsiteX43" fmla="*/ 2418326 w 5707222"/>
                    <a:gd name="connsiteY43" fmla="*/ 2695074 h 4598731"/>
                    <a:gd name="connsiteX44" fmla="*/ 2454421 w 5707222"/>
                    <a:gd name="connsiteY44" fmla="*/ 2658979 h 4598731"/>
                    <a:gd name="connsiteX45" fmla="*/ 2502547 w 5707222"/>
                    <a:gd name="connsiteY45" fmla="*/ 2598821 h 4598731"/>
                    <a:gd name="connsiteX46" fmla="*/ 2538642 w 5707222"/>
                    <a:gd name="connsiteY46" fmla="*/ 2574758 h 4598731"/>
                    <a:gd name="connsiteX47" fmla="*/ 2598800 w 5707222"/>
                    <a:gd name="connsiteY47" fmla="*/ 2514600 h 4598731"/>
                    <a:gd name="connsiteX48" fmla="*/ 2695052 w 5707222"/>
                    <a:gd name="connsiteY48" fmla="*/ 2430379 h 4598731"/>
                    <a:gd name="connsiteX49" fmla="*/ 2767242 w 5707222"/>
                    <a:gd name="connsiteY49" fmla="*/ 2406316 h 4598731"/>
                    <a:gd name="connsiteX50" fmla="*/ 2803337 w 5707222"/>
                    <a:gd name="connsiteY50" fmla="*/ 2394285 h 4598731"/>
                    <a:gd name="connsiteX51" fmla="*/ 2839431 w 5707222"/>
                    <a:gd name="connsiteY51" fmla="*/ 2382253 h 4598731"/>
                    <a:gd name="connsiteX52" fmla="*/ 2911621 w 5707222"/>
                    <a:gd name="connsiteY52" fmla="*/ 2370221 h 4598731"/>
                    <a:gd name="connsiteX53" fmla="*/ 3007873 w 5707222"/>
                    <a:gd name="connsiteY53" fmla="*/ 2286000 h 4598731"/>
                    <a:gd name="connsiteX54" fmla="*/ 3031937 w 5707222"/>
                    <a:gd name="connsiteY54" fmla="*/ 2261937 h 4598731"/>
                    <a:gd name="connsiteX55" fmla="*/ 3092094 w 5707222"/>
                    <a:gd name="connsiteY55" fmla="*/ 2213811 h 4598731"/>
                    <a:gd name="connsiteX56" fmla="*/ 3104126 w 5707222"/>
                    <a:gd name="connsiteY56" fmla="*/ 2177716 h 4598731"/>
                    <a:gd name="connsiteX57" fmla="*/ 3176315 w 5707222"/>
                    <a:gd name="connsiteY57" fmla="*/ 2129590 h 4598731"/>
                    <a:gd name="connsiteX58" fmla="*/ 3212410 w 5707222"/>
                    <a:gd name="connsiteY58" fmla="*/ 2105527 h 4598731"/>
                    <a:gd name="connsiteX59" fmla="*/ 3248505 w 5707222"/>
                    <a:gd name="connsiteY59" fmla="*/ 2069432 h 4598731"/>
                    <a:gd name="connsiteX60" fmla="*/ 3320694 w 5707222"/>
                    <a:gd name="connsiteY60" fmla="*/ 2021306 h 4598731"/>
                    <a:gd name="connsiteX61" fmla="*/ 3344758 w 5707222"/>
                    <a:gd name="connsiteY61" fmla="*/ 1997242 h 4598731"/>
                    <a:gd name="connsiteX62" fmla="*/ 3416947 w 5707222"/>
                    <a:gd name="connsiteY62" fmla="*/ 1973179 h 4598731"/>
                    <a:gd name="connsiteX63" fmla="*/ 3453042 w 5707222"/>
                    <a:gd name="connsiteY63" fmla="*/ 1961148 h 4598731"/>
                    <a:gd name="connsiteX64" fmla="*/ 3489137 w 5707222"/>
                    <a:gd name="connsiteY64" fmla="*/ 1949116 h 4598731"/>
                    <a:gd name="connsiteX65" fmla="*/ 3549294 w 5707222"/>
                    <a:gd name="connsiteY65" fmla="*/ 1937085 h 4598731"/>
                    <a:gd name="connsiteX66" fmla="*/ 3621484 w 5707222"/>
                    <a:gd name="connsiteY66" fmla="*/ 1913021 h 4598731"/>
                    <a:gd name="connsiteX67" fmla="*/ 3717737 w 5707222"/>
                    <a:gd name="connsiteY67" fmla="*/ 1888958 h 4598731"/>
                    <a:gd name="connsiteX68" fmla="*/ 3741800 w 5707222"/>
                    <a:gd name="connsiteY68" fmla="*/ 1852864 h 4598731"/>
                    <a:gd name="connsiteX69" fmla="*/ 3765863 w 5707222"/>
                    <a:gd name="connsiteY69" fmla="*/ 1828800 h 4598731"/>
                    <a:gd name="connsiteX70" fmla="*/ 3789926 w 5707222"/>
                    <a:gd name="connsiteY70" fmla="*/ 1744579 h 4598731"/>
                    <a:gd name="connsiteX71" fmla="*/ 3813989 w 5707222"/>
                    <a:gd name="connsiteY71" fmla="*/ 1660358 h 4598731"/>
                    <a:gd name="connsiteX72" fmla="*/ 3826021 w 5707222"/>
                    <a:gd name="connsiteY72" fmla="*/ 1576137 h 4598731"/>
                    <a:gd name="connsiteX73" fmla="*/ 3850084 w 5707222"/>
                    <a:gd name="connsiteY73" fmla="*/ 1528011 h 4598731"/>
                    <a:gd name="connsiteX74" fmla="*/ 3862115 w 5707222"/>
                    <a:gd name="connsiteY74" fmla="*/ 1491916 h 4598731"/>
                    <a:gd name="connsiteX75" fmla="*/ 3886179 w 5707222"/>
                    <a:gd name="connsiteY75" fmla="*/ 1467853 h 4598731"/>
                    <a:gd name="connsiteX76" fmla="*/ 3946337 w 5707222"/>
                    <a:gd name="connsiteY76" fmla="*/ 1407695 h 4598731"/>
                    <a:gd name="connsiteX77" fmla="*/ 3970400 w 5707222"/>
                    <a:gd name="connsiteY77" fmla="*/ 1371600 h 4598731"/>
                    <a:gd name="connsiteX78" fmla="*/ 4006494 w 5707222"/>
                    <a:gd name="connsiteY78" fmla="*/ 1359569 h 4598731"/>
                    <a:gd name="connsiteX79" fmla="*/ 4030558 w 5707222"/>
                    <a:gd name="connsiteY79" fmla="*/ 1335506 h 4598731"/>
                    <a:gd name="connsiteX80" fmla="*/ 4066652 w 5707222"/>
                    <a:gd name="connsiteY80" fmla="*/ 1311442 h 4598731"/>
                    <a:gd name="connsiteX81" fmla="*/ 4150873 w 5707222"/>
                    <a:gd name="connsiteY81" fmla="*/ 1203158 h 4598731"/>
                    <a:gd name="connsiteX82" fmla="*/ 4174937 w 5707222"/>
                    <a:gd name="connsiteY82" fmla="*/ 1179095 h 4598731"/>
                    <a:gd name="connsiteX83" fmla="*/ 4247126 w 5707222"/>
                    <a:gd name="connsiteY83" fmla="*/ 1130969 h 4598731"/>
                    <a:gd name="connsiteX84" fmla="*/ 4319315 w 5707222"/>
                    <a:gd name="connsiteY84" fmla="*/ 1058779 h 4598731"/>
                    <a:gd name="connsiteX85" fmla="*/ 4367442 w 5707222"/>
                    <a:gd name="connsiteY85" fmla="*/ 998621 h 4598731"/>
                    <a:gd name="connsiteX86" fmla="*/ 4379473 w 5707222"/>
                    <a:gd name="connsiteY86" fmla="*/ 962527 h 4598731"/>
                    <a:gd name="connsiteX87" fmla="*/ 4487758 w 5707222"/>
                    <a:gd name="connsiteY87" fmla="*/ 878306 h 4598731"/>
                    <a:gd name="connsiteX88" fmla="*/ 4559947 w 5707222"/>
                    <a:gd name="connsiteY88" fmla="*/ 842211 h 4598731"/>
                    <a:gd name="connsiteX89" fmla="*/ 4656200 w 5707222"/>
                    <a:gd name="connsiteY89" fmla="*/ 830179 h 4598731"/>
                    <a:gd name="connsiteX90" fmla="*/ 4704326 w 5707222"/>
                    <a:gd name="connsiteY90" fmla="*/ 782053 h 4598731"/>
                    <a:gd name="connsiteX91" fmla="*/ 4752452 w 5707222"/>
                    <a:gd name="connsiteY91" fmla="*/ 709864 h 4598731"/>
                    <a:gd name="connsiteX92" fmla="*/ 4776515 w 5707222"/>
                    <a:gd name="connsiteY92" fmla="*/ 673769 h 4598731"/>
                    <a:gd name="connsiteX93" fmla="*/ 4812610 w 5707222"/>
                    <a:gd name="connsiteY93" fmla="*/ 601579 h 4598731"/>
                    <a:gd name="connsiteX94" fmla="*/ 4824642 w 5707222"/>
                    <a:gd name="connsiteY94" fmla="*/ 565485 h 4598731"/>
                    <a:gd name="connsiteX95" fmla="*/ 4848705 w 5707222"/>
                    <a:gd name="connsiteY95" fmla="*/ 529390 h 4598731"/>
                    <a:gd name="connsiteX96" fmla="*/ 4860737 w 5707222"/>
                    <a:gd name="connsiteY96" fmla="*/ 493295 h 4598731"/>
                    <a:gd name="connsiteX97" fmla="*/ 4908863 w 5707222"/>
                    <a:gd name="connsiteY97" fmla="*/ 457200 h 4598731"/>
                    <a:gd name="connsiteX98" fmla="*/ 4944958 w 5707222"/>
                    <a:gd name="connsiteY98" fmla="*/ 409074 h 4598731"/>
                    <a:gd name="connsiteX99" fmla="*/ 4993084 w 5707222"/>
                    <a:gd name="connsiteY99" fmla="*/ 372979 h 4598731"/>
                    <a:gd name="connsiteX100" fmla="*/ 5029179 w 5707222"/>
                    <a:gd name="connsiteY100" fmla="*/ 324853 h 4598731"/>
                    <a:gd name="connsiteX101" fmla="*/ 5077305 w 5707222"/>
                    <a:gd name="connsiteY101" fmla="*/ 288758 h 4598731"/>
                    <a:gd name="connsiteX102" fmla="*/ 5101368 w 5707222"/>
                    <a:gd name="connsiteY102" fmla="*/ 252664 h 4598731"/>
                    <a:gd name="connsiteX103" fmla="*/ 5125431 w 5707222"/>
                    <a:gd name="connsiteY103" fmla="*/ 228600 h 4598731"/>
                    <a:gd name="connsiteX104" fmla="*/ 5137463 w 5707222"/>
                    <a:gd name="connsiteY104" fmla="*/ 192506 h 4598731"/>
                    <a:gd name="connsiteX105" fmla="*/ 5197621 w 5707222"/>
                    <a:gd name="connsiteY105" fmla="*/ 144379 h 4598731"/>
                    <a:gd name="connsiteX106" fmla="*/ 5366063 w 5707222"/>
                    <a:gd name="connsiteY106" fmla="*/ 108285 h 4598731"/>
                    <a:gd name="connsiteX107" fmla="*/ 5402158 w 5707222"/>
                    <a:gd name="connsiteY107" fmla="*/ 96253 h 4598731"/>
                    <a:gd name="connsiteX108" fmla="*/ 5426221 w 5707222"/>
                    <a:gd name="connsiteY108" fmla="*/ 60158 h 4598731"/>
                    <a:gd name="connsiteX109" fmla="*/ 5498410 w 5707222"/>
                    <a:gd name="connsiteY109" fmla="*/ 36095 h 4598731"/>
                    <a:gd name="connsiteX110" fmla="*/ 5570600 w 5707222"/>
                    <a:gd name="connsiteY110" fmla="*/ 12032 h 4598731"/>
                    <a:gd name="connsiteX111" fmla="*/ 5606694 w 5707222"/>
                    <a:gd name="connsiteY111" fmla="*/ 0 h 4598731"/>
                    <a:gd name="connsiteX112" fmla="*/ 5690915 w 5707222"/>
                    <a:gd name="connsiteY112" fmla="*/ 60158 h 4598731"/>
                    <a:gd name="connsiteX113" fmla="*/ 5693128 w 5707222"/>
                    <a:gd name="connsiteY113" fmla="*/ 4593350 h 4598731"/>
                    <a:gd name="connsiteX114" fmla="*/ 1603736 w 5707222"/>
                    <a:gd name="connsiteY114" fmla="*/ 4598731 h 4598731"/>
                    <a:gd name="connsiteX0" fmla="*/ 1603736 w 5698988"/>
                    <a:gd name="connsiteY0" fmla="*/ 4598731 h 4598731"/>
                    <a:gd name="connsiteX1" fmla="*/ 3376 w 5698988"/>
                    <a:gd name="connsiteY1" fmla="*/ 4591793 h 4598731"/>
                    <a:gd name="connsiteX2" fmla="*/ 0 w 5698988"/>
                    <a:gd name="connsiteY2" fmla="*/ 4422318 h 4598731"/>
                    <a:gd name="connsiteX3" fmla="*/ 288868 w 5698988"/>
                    <a:gd name="connsiteY3" fmla="*/ 4396871 h 4598731"/>
                    <a:gd name="connsiteX4" fmla="*/ 372958 w 5698988"/>
                    <a:gd name="connsiteY4" fmla="*/ 4355432 h 4598731"/>
                    <a:gd name="connsiteX5" fmla="*/ 445147 w 5698988"/>
                    <a:gd name="connsiteY5" fmla="*/ 4319337 h 4598731"/>
                    <a:gd name="connsiteX6" fmla="*/ 481242 w 5698988"/>
                    <a:gd name="connsiteY6" fmla="*/ 4307306 h 4598731"/>
                    <a:gd name="connsiteX7" fmla="*/ 541400 w 5698988"/>
                    <a:gd name="connsiteY7" fmla="*/ 4271211 h 4598731"/>
                    <a:gd name="connsiteX8" fmla="*/ 577494 w 5698988"/>
                    <a:gd name="connsiteY8" fmla="*/ 4247148 h 4598731"/>
                    <a:gd name="connsiteX9" fmla="*/ 601558 w 5698988"/>
                    <a:gd name="connsiteY9" fmla="*/ 4223085 h 4598731"/>
                    <a:gd name="connsiteX10" fmla="*/ 637652 w 5698988"/>
                    <a:gd name="connsiteY10" fmla="*/ 4211053 h 4598731"/>
                    <a:gd name="connsiteX11" fmla="*/ 685779 w 5698988"/>
                    <a:gd name="connsiteY11" fmla="*/ 4150895 h 4598731"/>
                    <a:gd name="connsiteX12" fmla="*/ 733905 w 5698988"/>
                    <a:gd name="connsiteY12" fmla="*/ 4102769 h 4598731"/>
                    <a:gd name="connsiteX13" fmla="*/ 794063 w 5698988"/>
                    <a:gd name="connsiteY13" fmla="*/ 4054642 h 4598731"/>
                    <a:gd name="connsiteX14" fmla="*/ 806094 w 5698988"/>
                    <a:gd name="connsiteY14" fmla="*/ 4018548 h 4598731"/>
                    <a:gd name="connsiteX15" fmla="*/ 866252 w 5698988"/>
                    <a:gd name="connsiteY15" fmla="*/ 3982453 h 4598731"/>
                    <a:gd name="connsiteX16" fmla="*/ 878284 w 5698988"/>
                    <a:gd name="connsiteY16" fmla="*/ 3946358 h 4598731"/>
                    <a:gd name="connsiteX17" fmla="*/ 914379 w 5698988"/>
                    <a:gd name="connsiteY17" fmla="*/ 3922295 h 4598731"/>
                    <a:gd name="connsiteX18" fmla="*/ 1022663 w 5698988"/>
                    <a:gd name="connsiteY18" fmla="*/ 3838074 h 4598731"/>
                    <a:gd name="connsiteX19" fmla="*/ 1094852 w 5698988"/>
                    <a:gd name="connsiteY19" fmla="*/ 3789948 h 4598731"/>
                    <a:gd name="connsiteX20" fmla="*/ 1130947 w 5698988"/>
                    <a:gd name="connsiteY20" fmla="*/ 3765885 h 4598731"/>
                    <a:gd name="connsiteX21" fmla="*/ 1215168 w 5698988"/>
                    <a:gd name="connsiteY21" fmla="*/ 3729790 h 4598731"/>
                    <a:gd name="connsiteX22" fmla="*/ 1287358 w 5698988"/>
                    <a:gd name="connsiteY22" fmla="*/ 3705727 h 4598731"/>
                    <a:gd name="connsiteX23" fmla="*/ 1323452 w 5698988"/>
                    <a:gd name="connsiteY23" fmla="*/ 3693695 h 4598731"/>
                    <a:gd name="connsiteX24" fmla="*/ 1515958 w 5698988"/>
                    <a:gd name="connsiteY24" fmla="*/ 3669632 h 4598731"/>
                    <a:gd name="connsiteX25" fmla="*/ 1648305 w 5698988"/>
                    <a:gd name="connsiteY25" fmla="*/ 3645569 h 4598731"/>
                    <a:gd name="connsiteX26" fmla="*/ 1720494 w 5698988"/>
                    <a:gd name="connsiteY26" fmla="*/ 3621506 h 4598731"/>
                    <a:gd name="connsiteX27" fmla="*/ 1756589 w 5698988"/>
                    <a:gd name="connsiteY27" fmla="*/ 3609474 h 4598731"/>
                    <a:gd name="connsiteX28" fmla="*/ 1792684 w 5698988"/>
                    <a:gd name="connsiteY28" fmla="*/ 3597442 h 4598731"/>
                    <a:gd name="connsiteX29" fmla="*/ 1852842 w 5698988"/>
                    <a:gd name="connsiteY29" fmla="*/ 3465095 h 4598731"/>
                    <a:gd name="connsiteX30" fmla="*/ 1876905 w 5698988"/>
                    <a:gd name="connsiteY30" fmla="*/ 3392906 h 4598731"/>
                    <a:gd name="connsiteX31" fmla="*/ 1888937 w 5698988"/>
                    <a:gd name="connsiteY31" fmla="*/ 3332748 h 4598731"/>
                    <a:gd name="connsiteX32" fmla="*/ 1913000 w 5698988"/>
                    <a:gd name="connsiteY32" fmla="*/ 3260558 h 4598731"/>
                    <a:gd name="connsiteX33" fmla="*/ 1925031 w 5698988"/>
                    <a:gd name="connsiteY33" fmla="*/ 3188369 h 4598731"/>
                    <a:gd name="connsiteX34" fmla="*/ 1949094 w 5698988"/>
                    <a:gd name="connsiteY34" fmla="*/ 3104148 h 4598731"/>
                    <a:gd name="connsiteX35" fmla="*/ 1961126 w 5698988"/>
                    <a:gd name="connsiteY35" fmla="*/ 3056021 h 4598731"/>
                    <a:gd name="connsiteX36" fmla="*/ 1985189 w 5698988"/>
                    <a:gd name="connsiteY36" fmla="*/ 2983832 h 4598731"/>
                    <a:gd name="connsiteX37" fmla="*/ 2009252 w 5698988"/>
                    <a:gd name="connsiteY37" fmla="*/ 2947737 h 4598731"/>
                    <a:gd name="connsiteX38" fmla="*/ 2045347 w 5698988"/>
                    <a:gd name="connsiteY38" fmla="*/ 2875548 h 4598731"/>
                    <a:gd name="connsiteX39" fmla="*/ 2081442 w 5698988"/>
                    <a:gd name="connsiteY39" fmla="*/ 2863516 h 4598731"/>
                    <a:gd name="connsiteX40" fmla="*/ 2117537 w 5698988"/>
                    <a:gd name="connsiteY40" fmla="*/ 2827421 h 4598731"/>
                    <a:gd name="connsiteX41" fmla="*/ 2225821 w 5698988"/>
                    <a:gd name="connsiteY41" fmla="*/ 2767264 h 4598731"/>
                    <a:gd name="connsiteX42" fmla="*/ 2310042 w 5698988"/>
                    <a:gd name="connsiteY42" fmla="*/ 2755232 h 4598731"/>
                    <a:gd name="connsiteX43" fmla="*/ 2418326 w 5698988"/>
                    <a:gd name="connsiteY43" fmla="*/ 2695074 h 4598731"/>
                    <a:gd name="connsiteX44" fmla="*/ 2454421 w 5698988"/>
                    <a:gd name="connsiteY44" fmla="*/ 2658979 h 4598731"/>
                    <a:gd name="connsiteX45" fmla="*/ 2502547 w 5698988"/>
                    <a:gd name="connsiteY45" fmla="*/ 2598821 h 4598731"/>
                    <a:gd name="connsiteX46" fmla="*/ 2538642 w 5698988"/>
                    <a:gd name="connsiteY46" fmla="*/ 2574758 h 4598731"/>
                    <a:gd name="connsiteX47" fmla="*/ 2598800 w 5698988"/>
                    <a:gd name="connsiteY47" fmla="*/ 2514600 h 4598731"/>
                    <a:gd name="connsiteX48" fmla="*/ 2695052 w 5698988"/>
                    <a:gd name="connsiteY48" fmla="*/ 2430379 h 4598731"/>
                    <a:gd name="connsiteX49" fmla="*/ 2767242 w 5698988"/>
                    <a:gd name="connsiteY49" fmla="*/ 2406316 h 4598731"/>
                    <a:gd name="connsiteX50" fmla="*/ 2803337 w 5698988"/>
                    <a:gd name="connsiteY50" fmla="*/ 2394285 h 4598731"/>
                    <a:gd name="connsiteX51" fmla="*/ 2839431 w 5698988"/>
                    <a:gd name="connsiteY51" fmla="*/ 2382253 h 4598731"/>
                    <a:gd name="connsiteX52" fmla="*/ 2911621 w 5698988"/>
                    <a:gd name="connsiteY52" fmla="*/ 2370221 h 4598731"/>
                    <a:gd name="connsiteX53" fmla="*/ 3007873 w 5698988"/>
                    <a:gd name="connsiteY53" fmla="*/ 2286000 h 4598731"/>
                    <a:gd name="connsiteX54" fmla="*/ 3031937 w 5698988"/>
                    <a:gd name="connsiteY54" fmla="*/ 2261937 h 4598731"/>
                    <a:gd name="connsiteX55" fmla="*/ 3092094 w 5698988"/>
                    <a:gd name="connsiteY55" fmla="*/ 2213811 h 4598731"/>
                    <a:gd name="connsiteX56" fmla="*/ 3104126 w 5698988"/>
                    <a:gd name="connsiteY56" fmla="*/ 2177716 h 4598731"/>
                    <a:gd name="connsiteX57" fmla="*/ 3176315 w 5698988"/>
                    <a:gd name="connsiteY57" fmla="*/ 2129590 h 4598731"/>
                    <a:gd name="connsiteX58" fmla="*/ 3212410 w 5698988"/>
                    <a:gd name="connsiteY58" fmla="*/ 2105527 h 4598731"/>
                    <a:gd name="connsiteX59" fmla="*/ 3248505 w 5698988"/>
                    <a:gd name="connsiteY59" fmla="*/ 2069432 h 4598731"/>
                    <a:gd name="connsiteX60" fmla="*/ 3320694 w 5698988"/>
                    <a:gd name="connsiteY60" fmla="*/ 2021306 h 4598731"/>
                    <a:gd name="connsiteX61" fmla="*/ 3344758 w 5698988"/>
                    <a:gd name="connsiteY61" fmla="*/ 1997242 h 4598731"/>
                    <a:gd name="connsiteX62" fmla="*/ 3416947 w 5698988"/>
                    <a:gd name="connsiteY62" fmla="*/ 1973179 h 4598731"/>
                    <a:gd name="connsiteX63" fmla="*/ 3453042 w 5698988"/>
                    <a:gd name="connsiteY63" fmla="*/ 1961148 h 4598731"/>
                    <a:gd name="connsiteX64" fmla="*/ 3489137 w 5698988"/>
                    <a:gd name="connsiteY64" fmla="*/ 1949116 h 4598731"/>
                    <a:gd name="connsiteX65" fmla="*/ 3549294 w 5698988"/>
                    <a:gd name="connsiteY65" fmla="*/ 1937085 h 4598731"/>
                    <a:gd name="connsiteX66" fmla="*/ 3621484 w 5698988"/>
                    <a:gd name="connsiteY66" fmla="*/ 1913021 h 4598731"/>
                    <a:gd name="connsiteX67" fmla="*/ 3717737 w 5698988"/>
                    <a:gd name="connsiteY67" fmla="*/ 1888958 h 4598731"/>
                    <a:gd name="connsiteX68" fmla="*/ 3741800 w 5698988"/>
                    <a:gd name="connsiteY68" fmla="*/ 1852864 h 4598731"/>
                    <a:gd name="connsiteX69" fmla="*/ 3765863 w 5698988"/>
                    <a:gd name="connsiteY69" fmla="*/ 1828800 h 4598731"/>
                    <a:gd name="connsiteX70" fmla="*/ 3789926 w 5698988"/>
                    <a:gd name="connsiteY70" fmla="*/ 1744579 h 4598731"/>
                    <a:gd name="connsiteX71" fmla="*/ 3813989 w 5698988"/>
                    <a:gd name="connsiteY71" fmla="*/ 1660358 h 4598731"/>
                    <a:gd name="connsiteX72" fmla="*/ 3826021 w 5698988"/>
                    <a:gd name="connsiteY72" fmla="*/ 1576137 h 4598731"/>
                    <a:gd name="connsiteX73" fmla="*/ 3850084 w 5698988"/>
                    <a:gd name="connsiteY73" fmla="*/ 1528011 h 4598731"/>
                    <a:gd name="connsiteX74" fmla="*/ 3862115 w 5698988"/>
                    <a:gd name="connsiteY74" fmla="*/ 1491916 h 4598731"/>
                    <a:gd name="connsiteX75" fmla="*/ 3886179 w 5698988"/>
                    <a:gd name="connsiteY75" fmla="*/ 1467853 h 4598731"/>
                    <a:gd name="connsiteX76" fmla="*/ 3946337 w 5698988"/>
                    <a:gd name="connsiteY76" fmla="*/ 1407695 h 4598731"/>
                    <a:gd name="connsiteX77" fmla="*/ 3970400 w 5698988"/>
                    <a:gd name="connsiteY77" fmla="*/ 1371600 h 4598731"/>
                    <a:gd name="connsiteX78" fmla="*/ 4006494 w 5698988"/>
                    <a:gd name="connsiteY78" fmla="*/ 1359569 h 4598731"/>
                    <a:gd name="connsiteX79" fmla="*/ 4030558 w 5698988"/>
                    <a:gd name="connsiteY79" fmla="*/ 1335506 h 4598731"/>
                    <a:gd name="connsiteX80" fmla="*/ 4066652 w 5698988"/>
                    <a:gd name="connsiteY80" fmla="*/ 1311442 h 4598731"/>
                    <a:gd name="connsiteX81" fmla="*/ 4150873 w 5698988"/>
                    <a:gd name="connsiteY81" fmla="*/ 1203158 h 4598731"/>
                    <a:gd name="connsiteX82" fmla="*/ 4174937 w 5698988"/>
                    <a:gd name="connsiteY82" fmla="*/ 1179095 h 4598731"/>
                    <a:gd name="connsiteX83" fmla="*/ 4247126 w 5698988"/>
                    <a:gd name="connsiteY83" fmla="*/ 1130969 h 4598731"/>
                    <a:gd name="connsiteX84" fmla="*/ 4319315 w 5698988"/>
                    <a:gd name="connsiteY84" fmla="*/ 1058779 h 4598731"/>
                    <a:gd name="connsiteX85" fmla="*/ 4367442 w 5698988"/>
                    <a:gd name="connsiteY85" fmla="*/ 998621 h 4598731"/>
                    <a:gd name="connsiteX86" fmla="*/ 4379473 w 5698988"/>
                    <a:gd name="connsiteY86" fmla="*/ 962527 h 4598731"/>
                    <a:gd name="connsiteX87" fmla="*/ 4487758 w 5698988"/>
                    <a:gd name="connsiteY87" fmla="*/ 878306 h 4598731"/>
                    <a:gd name="connsiteX88" fmla="*/ 4559947 w 5698988"/>
                    <a:gd name="connsiteY88" fmla="*/ 842211 h 4598731"/>
                    <a:gd name="connsiteX89" fmla="*/ 4656200 w 5698988"/>
                    <a:gd name="connsiteY89" fmla="*/ 830179 h 4598731"/>
                    <a:gd name="connsiteX90" fmla="*/ 4704326 w 5698988"/>
                    <a:gd name="connsiteY90" fmla="*/ 782053 h 4598731"/>
                    <a:gd name="connsiteX91" fmla="*/ 4752452 w 5698988"/>
                    <a:gd name="connsiteY91" fmla="*/ 709864 h 4598731"/>
                    <a:gd name="connsiteX92" fmla="*/ 4776515 w 5698988"/>
                    <a:gd name="connsiteY92" fmla="*/ 673769 h 4598731"/>
                    <a:gd name="connsiteX93" fmla="*/ 4812610 w 5698988"/>
                    <a:gd name="connsiteY93" fmla="*/ 601579 h 4598731"/>
                    <a:gd name="connsiteX94" fmla="*/ 4824642 w 5698988"/>
                    <a:gd name="connsiteY94" fmla="*/ 565485 h 4598731"/>
                    <a:gd name="connsiteX95" fmla="*/ 4848705 w 5698988"/>
                    <a:gd name="connsiteY95" fmla="*/ 529390 h 4598731"/>
                    <a:gd name="connsiteX96" fmla="*/ 4860737 w 5698988"/>
                    <a:gd name="connsiteY96" fmla="*/ 493295 h 4598731"/>
                    <a:gd name="connsiteX97" fmla="*/ 4908863 w 5698988"/>
                    <a:gd name="connsiteY97" fmla="*/ 457200 h 4598731"/>
                    <a:gd name="connsiteX98" fmla="*/ 4944958 w 5698988"/>
                    <a:gd name="connsiteY98" fmla="*/ 409074 h 4598731"/>
                    <a:gd name="connsiteX99" fmla="*/ 4993084 w 5698988"/>
                    <a:gd name="connsiteY99" fmla="*/ 372979 h 4598731"/>
                    <a:gd name="connsiteX100" fmla="*/ 5029179 w 5698988"/>
                    <a:gd name="connsiteY100" fmla="*/ 324853 h 4598731"/>
                    <a:gd name="connsiteX101" fmla="*/ 5077305 w 5698988"/>
                    <a:gd name="connsiteY101" fmla="*/ 288758 h 4598731"/>
                    <a:gd name="connsiteX102" fmla="*/ 5101368 w 5698988"/>
                    <a:gd name="connsiteY102" fmla="*/ 252664 h 4598731"/>
                    <a:gd name="connsiteX103" fmla="*/ 5125431 w 5698988"/>
                    <a:gd name="connsiteY103" fmla="*/ 228600 h 4598731"/>
                    <a:gd name="connsiteX104" fmla="*/ 5137463 w 5698988"/>
                    <a:gd name="connsiteY104" fmla="*/ 192506 h 4598731"/>
                    <a:gd name="connsiteX105" fmla="*/ 5197621 w 5698988"/>
                    <a:gd name="connsiteY105" fmla="*/ 144379 h 4598731"/>
                    <a:gd name="connsiteX106" fmla="*/ 5366063 w 5698988"/>
                    <a:gd name="connsiteY106" fmla="*/ 108285 h 4598731"/>
                    <a:gd name="connsiteX107" fmla="*/ 5402158 w 5698988"/>
                    <a:gd name="connsiteY107" fmla="*/ 96253 h 4598731"/>
                    <a:gd name="connsiteX108" fmla="*/ 5426221 w 5698988"/>
                    <a:gd name="connsiteY108" fmla="*/ 60158 h 4598731"/>
                    <a:gd name="connsiteX109" fmla="*/ 5498410 w 5698988"/>
                    <a:gd name="connsiteY109" fmla="*/ 36095 h 4598731"/>
                    <a:gd name="connsiteX110" fmla="*/ 5570600 w 5698988"/>
                    <a:gd name="connsiteY110" fmla="*/ 12032 h 4598731"/>
                    <a:gd name="connsiteX111" fmla="*/ 5606694 w 5698988"/>
                    <a:gd name="connsiteY111" fmla="*/ 0 h 4598731"/>
                    <a:gd name="connsiteX112" fmla="*/ 5690915 w 5698988"/>
                    <a:gd name="connsiteY112" fmla="*/ 60158 h 4598731"/>
                    <a:gd name="connsiteX113" fmla="*/ 5693128 w 5698988"/>
                    <a:gd name="connsiteY113" fmla="*/ 4593350 h 4598731"/>
                    <a:gd name="connsiteX114" fmla="*/ 1603736 w 5698988"/>
                    <a:gd name="connsiteY114" fmla="*/ 4598731 h 4598731"/>
                    <a:gd name="connsiteX0" fmla="*/ 1603736 w 5698988"/>
                    <a:gd name="connsiteY0" fmla="*/ 4598731 h 4598731"/>
                    <a:gd name="connsiteX1" fmla="*/ 3376 w 5698988"/>
                    <a:gd name="connsiteY1" fmla="*/ 4591793 h 4598731"/>
                    <a:gd name="connsiteX2" fmla="*/ 0 w 5698988"/>
                    <a:gd name="connsiteY2" fmla="*/ 4422318 h 4598731"/>
                    <a:gd name="connsiteX3" fmla="*/ 288868 w 5698988"/>
                    <a:gd name="connsiteY3" fmla="*/ 4396871 h 4598731"/>
                    <a:gd name="connsiteX4" fmla="*/ 372958 w 5698988"/>
                    <a:gd name="connsiteY4" fmla="*/ 4355432 h 4598731"/>
                    <a:gd name="connsiteX5" fmla="*/ 445147 w 5698988"/>
                    <a:gd name="connsiteY5" fmla="*/ 4319337 h 4598731"/>
                    <a:gd name="connsiteX6" fmla="*/ 481242 w 5698988"/>
                    <a:gd name="connsiteY6" fmla="*/ 4307306 h 4598731"/>
                    <a:gd name="connsiteX7" fmla="*/ 541400 w 5698988"/>
                    <a:gd name="connsiteY7" fmla="*/ 4271211 h 4598731"/>
                    <a:gd name="connsiteX8" fmla="*/ 577494 w 5698988"/>
                    <a:gd name="connsiteY8" fmla="*/ 4247148 h 4598731"/>
                    <a:gd name="connsiteX9" fmla="*/ 601558 w 5698988"/>
                    <a:gd name="connsiteY9" fmla="*/ 4223085 h 4598731"/>
                    <a:gd name="connsiteX10" fmla="*/ 637652 w 5698988"/>
                    <a:gd name="connsiteY10" fmla="*/ 4211053 h 4598731"/>
                    <a:gd name="connsiteX11" fmla="*/ 685779 w 5698988"/>
                    <a:gd name="connsiteY11" fmla="*/ 4150895 h 4598731"/>
                    <a:gd name="connsiteX12" fmla="*/ 733905 w 5698988"/>
                    <a:gd name="connsiteY12" fmla="*/ 4102769 h 4598731"/>
                    <a:gd name="connsiteX13" fmla="*/ 794063 w 5698988"/>
                    <a:gd name="connsiteY13" fmla="*/ 4054642 h 4598731"/>
                    <a:gd name="connsiteX14" fmla="*/ 806094 w 5698988"/>
                    <a:gd name="connsiteY14" fmla="*/ 4018548 h 4598731"/>
                    <a:gd name="connsiteX15" fmla="*/ 866252 w 5698988"/>
                    <a:gd name="connsiteY15" fmla="*/ 3982453 h 4598731"/>
                    <a:gd name="connsiteX16" fmla="*/ 878284 w 5698988"/>
                    <a:gd name="connsiteY16" fmla="*/ 3946358 h 4598731"/>
                    <a:gd name="connsiteX17" fmla="*/ 914379 w 5698988"/>
                    <a:gd name="connsiteY17" fmla="*/ 3922295 h 4598731"/>
                    <a:gd name="connsiteX18" fmla="*/ 1022663 w 5698988"/>
                    <a:gd name="connsiteY18" fmla="*/ 3838074 h 4598731"/>
                    <a:gd name="connsiteX19" fmla="*/ 1094852 w 5698988"/>
                    <a:gd name="connsiteY19" fmla="*/ 3789948 h 4598731"/>
                    <a:gd name="connsiteX20" fmla="*/ 1130947 w 5698988"/>
                    <a:gd name="connsiteY20" fmla="*/ 3765885 h 4598731"/>
                    <a:gd name="connsiteX21" fmla="*/ 1215168 w 5698988"/>
                    <a:gd name="connsiteY21" fmla="*/ 3729790 h 4598731"/>
                    <a:gd name="connsiteX22" fmla="*/ 1287358 w 5698988"/>
                    <a:gd name="connsiteY22" fmla="*/ 3705727 h 4598731"/>
                    <a:gd name="connsiteX23" fmla="*/ 1323452 w 5698988"/>
                    <a:gd name="connsiteY23" fmla="*/ 3693695 h 4598731"/>
                    <a:gd name="connsiteX24" fmla="*/ 1515958 w 5698988"/>
                    <a:gd name="connsiteY24" fmla="*/ 3669632 h 4598731"/>
                    <a:gd name="connsiteX25" fmla="*/ 1648305 w 5698988"/>
                    <a:gd name="connsiteY25" fmla="*/ 3645569 h 4598731"/>
                    <a:gd name="connsiteX26" fmla="*/ 1720494 w 5698988"/>
                    <a:gd name="connsiteY26" fmla="*/ 3621506 h 4598731"/>
                    <a:gd name="connsiteX27" fmla="*/ 1756589 w 5698988"/>
                    <a:gd name="connsiteY27" fmla="*/ 3609474 h 4598731"/>
                    <a:gd name="connsiteX28" fmla="*/ 1792684 w 5698988"/>
                    <a:gd name="connsiteY28" fmla="*/ 3597442 h 4598731"/>
                    <a:gd name="connsiteX29" fmla="*/ 1852842 w 5698988"/>
                    <a:gd name="connsiteY29" fmla="*/ 3465095 h 4598731"/>
                    <a:gd name="connsiteX30" fmla="*/ 1876905 w 5698988"/>
                    <a:gd name="connsiteY30" fmla="*/ 3392906 h 4598731"/>
                    <a:gd name="connsiteX31" fmla="*/ 1888937 w 5698988"/>
                    <a:gd name="connsiteY31" fmla="*/ 3332748 h 4598731"/>
                    <a:gd name="connsiteX32" fmla="*/ 1913000 w 5698988"/>
                    <a:gd name="connsiteY32" fmla="*/ 3260558 h 4598731"/>
                    <a:gd name="connsiteX33" fmla="*/ 1925031 w 5698988"/>
                    <a:gd name="connsiteY33" fmla="*/ 3188369 h 4598731"/>
                    <a:gd name="connsiteX34" fmla="*/ 1949094 w 5698988"/>
                    <a:gd name="connsiteY34" fmla="*/ 3104148 h 4598731"/>
                    <a:gd name="connsiteX35" fmla="*/ 1961126 w 5698988"/>
                    <a:gd name="connsiteY35" fmla="*/ 3056021 h 4598731"/>
                    <a:gd name="connsiteX36" fmla="*/ 1985189 w 5698988"/>
                    <a:gd name="connsiteY36" fmla="*/ 2983832 h 4598731"/>
                    <a:gd name="connsiteX37" fmla="*/ 2009252 w 5698988"/>
                    <a:gd name="connsiteY37" fmla="*/ 2947737 h 4598731"/>
                    <a:gd name="connsiteX38" fmla="*/ 2045347 w 5698988"/>
                    <a:gd name="connsiteY38" fmla="*/ 2875548 h 4598731"/>
                    <a:gd name="connsiteX39" fmla="*/ 2081442 w 5698988"/>
                    <a:gd name="connsiteY39" fmla="*/ 2863516 h 4598731"/>
                    <a:gd name="connsiteX40" fmla="*/ 2117537 w 5698988"/>
                    <a:gd name="connsiteY40" fmla="*/ 2827421 h 4598731"/>
                    <a:gd name="connsiteX41" fmla="*/ 2225821 w 5698988"/>
                    <a:gd name="connsiteY41" fmla="*/ 2767264 h 4598731"/>
                    <a:gd name="connsiteX42" fmla="*/ 2310042 w 5698988"/>
                    <a:gd name="connsiteY42" fmla="*/ 2755232 h 4598731"/>
                    <a:gd name="connsiteX43" fmla="*/ 2418326 w 5698988"/>
                    <a:gd name="connsiteY43" fmla="*/ 2695074 h 4598731"/>
                    <a:gd name="connsiteX44" fmla="*/ 2454421 w 5698988"/>
                    <a:gd name="connsiteY44" fmla="*/ 2658979 h 4598731"/>
                    <a:gd name="connsiteX45" fmla="*/ 2502547 w 5698988"/>
                    <a:gd name="connsiteY45" fmla="*/ 2598821 h 4598731"/>
                    <a:gd name="connsiteX46" fmla="*/ 2538642 w 5698988"/>
                    <a:gd name="connsiteY46" fmla="*/ 2574758 h 4598731"/>
                    <a:gd name="connsiteX47" fmla="*/ 2598800 w 5698988"/>
                    <a:gd name="connsiteY47" fmla="*/ 2514600 h 4598731"/>
                    <a:gd name="connsiteX48" fmla="*/ 2695052 w 5698988"/>
                    <a:gd name="connsiteY48" fmla="*/ 2430379 h 4598731"/>
                    <a:gd name="connsiteX49" fmla="*/ 2767242 w 5698988"/>
                    <a:gd name="connsiteY49" fmla="*/ 2406316 h 4598731"/>
                    <a:gd name="connsiteX50" fmla="*/ 2803337 w 5698988"/>
                    <a:gd name="connsiteY50" fmla="*/ 2394285 h 4598731"/>
                    <a:gd name="connsiteX51" fmla="*/ 2839431 w 5698988"/>
                    <a:gd name="connsiteY51" fmla="*/ 2382253 h 4598731"/>
                    <a:gd name="connsiteX52" fmla="*/ 2911621 w 5698988"/>
                    <a:gd name="connsiteY52" fmla="*/ 2370221 h 4598731"/>
                    <a:gd name="connsiteX53" fmla="*/ 3007873 w 5698988"/>
                    <a:gd name="connsiteY53" fmla="*/ 2286000 h 4598731"/>
                    <a:gd name="connsiteX54" fmla="*/ 3031937 w 5698988"/>
                    <a:gd name="connsiteY54" fmla="*/ 2261937 h 4598731"/>
                    <a:gd name="connsiteX55" fmla="*/ 3092094 w 5698988"/>
                    <a:gd name="connsiteY55" fmla="*/ 2213811 h 4598731"/>
                    <a:gd name="connsiteX56" fmla="*/ 3104126 w 5698988"/>
                    <a:gd name="connsiteY56" fmla="*/ 2177716 h 4598731"/>
                    <a:gd name="connsiteX57" fmla="*/ 3176315 w 5698988"/>
                    <a:gd name="connsiteY57" fmla="*/ 2129590 h 4598731"/>
                    <a:gd name="connsiteX58" fmla="*/ 3212410 w 5698988"/>
                    <a:gd name="connsiteY58" fmla="*/ 2105527 h 4598731"/>
                    <a:gd name="connsiteX59" fmla="*/ 3248505 w 5698988"/>
                    <a:gd name="connsiteY59" fmla="*/ 2069432 h 4598731"/>
                    <a:gd name="connsiteX60" fmla="*/ 3320694 w 5698988"/>
                    <a:gd name="connsiteY60" fmla="*/ 2021306 h 4598731"/>
                    <a:gd name="connsiteX61" fmla="*/ 3344758 w 5698988"/>
                    <a:gd name="connsiteY61" fmla="*/ 1997242 h 4598731"/>
                    <a:gd name="connsiteX62" fmla="*/ 3416947 w 5698988"/>
                    <a:gd name="connsiteY62" fmla="*/ 1973179 h 4598731"/>
                    <a:gd name="connsiteX63" fmla="*/ 3453042 w 5698988"/>
                    <a:gd name="connsiteY63" fmla="*/ 1961148 h 4598731"/>
                    <a:gd name="connsiteX64" fmla="*/ 3489137 w 5698988"/>
                    <a:gd name="connsiteY64" fmla="*/ 1949116 h 4598731"/>
                    <a:gd name="connsiteX65" fmla="*/ 3549294 w 5698988"/>
                    <a:gd name="connsiteY65" fmla="*/ 1937085 h 4598731"/>
                    <a:gd name="connsiteX66" fmla="*/ 3621484 w 5698988"/>
                    <a:gd name="connsiteY66" fmla="*/ 1913021 h 4598731"/>
                    <a:gd name="connsiteX67" fmla="*/ 3717737 w 5698988"/>
                    <a:gd name="connsiteY67" fmla="*/ 1888958 h 4598731"/>
                    <a:gd name="connsiteX68" fmla="*/ 3741800 w 5698988"/>
                    <a:gd name="connsiteY68" fmla="*/ 1852864 h 4598731"/>
                    <a:gd name="connsiteX69" fmla="*/ 3765863 w 5698988"/>
                    <a:gd name="connsiteY69" fmla="*/ 1828800 h 4598731"/>
                    <a:gd name="connsiteX70" fmla="*/ 3789926 w 5698988"/>
                    <a:gd name="connsiteY70" fmla="*/ 1744579 h 4598731"/>
                    <a:gd name="connsiteX71" fmla="*/ 3813989 w 5698988"/>
                    <a:gd name="connsiteY71" fmla="*/ 1660358 h 4598731"/>
                    <a:gd name="connsiteX72" fmla="*/ 3826021 w 5698988"/>
                    <a:gd name="connsiteY72" fmla="*/ 1576137 h 4598731"/>
                    <a:gd name="connsiteX73" fmla="*/ 3850084 w 5698988"/>
                    <a:gd name="connsiteY73" fmla="*/ 1528011 h 4598731"/>
                    <a:gd name="connsiteX74" fmla="*/ 3862115 w 5698988"/>
                    <a:gd name="connsiteY74" fmla="*/ 1491916 h 4598731"/>
                    <a:gd name="connsiteX75" fmla="*/ 3886179 w 5698988"/>
                    <a:gd name="connsiteY75" fmla="*/ 1467853 h 4598731"/>
                    <a:gd name="connsiteX76" fmla="*/ 3946337 w 5698988"/>
                    <a:gd name="connsiteY76" fmla="*/ 1407695 h 4598731"/>
                    <a:gd name="connsiteX77" fmla="*/ 3970400 w 5698988"/>
                    <a:gd name="connsiteY77" fmla="*/ 1371600 h 4598731"/>
                    <a:gd name="connsiteX78" fmla="*/ 4006494 w 5698988"/>
                    <a:gd name="connsiteY78" fmla="*/ 1359569 h 4598731"/>
                    <a:gd name="connsiteX79" fmla="*/ 4030558 w 5698988"/>
                    <a:gd name="connsiteY79" fmla="*/ 1335506 h 4598731"/>
                    <a:gd name="connsiteX80" fmla="*/ 4066652 w 5698988"/>
                    <a:gd name="connsiteY80" fmla="*/ 1311442 h 4598731"/>
                    <a:gd name="connsiteX81" fmla="*/ 4150873 w 5698988"/>
                    <a:gd name="connsiteY81" fmla="*/ 1203158 h 4598731"/>
                    <a:gd name="connsiteX82" fmla="*/ 4174937 w 5698988"/>
                    <a:gd name="connsiteY82" fmla="*/ 1179095 h 4598731"/>
                    <a:gd name="connsiteX83" fmla="*/ 4247126 w 5698988"/>
                    <a:gd name="connsiteY83" fmla="*/ 1130969 h 4598731"/>
                    <a:gd name="connsiteX84" fmla="*/ 4319315 w 5698988"/>
                    <a:gd name="connsiteY84" fmla="*/ 1058779 h 4598731"/>
                    <a:gd name="connsiteX85" fmla="*/ 4367442 w 5698988"/>
                    <a:gd name="connsiteY85" fmla="*/ 998621 h 4598731"/>
                    <a:gd name="connsiteX86" fmla="*/ 4379473 w 5698988"/>
                    <a:gd name="connsiteY86" fmla="*/ 962527 h 4598731"/>
                    <a:gd name="connsiteX87" fmla="*/ 4487758 w 5698988"/>
                    <a:gd name="connsiteY87" fmla="*/ 878306 h 4598731"/>
                    <a:gd name="connsiteX88" fmla="*/ 4559947 w 5698988"/>
                    <a:gd name="connsiteY88" fmla="*/ 842211 h 4598731"/>
                    <a:gd name="connsiteX89" fmla="*/ 4656200 w 5698988"/>
                    <a:gd name="connsiteY89" fmla="*/ 830179 h 4598731"/>
                    <a:gd name="connsiteX90" fmla="*/ 4704326 w 5698988"/>
                    <a:gd name="connsiteY90" fmla="*/ 782053 h 4598731"/>
                    <a:gd name="connsiteX91" fmla="*/ 4752452 w 5698988"/>
                    <a:gd name="connsiteY91" fmla="*/ 709864 h 4598731"/>
                    <a:gd name="connsiteX92" fmla="*/ 4776515 w 5698988"/>
                    <a:gd name="connsiteY92" fmla="*/ 673769 h 4598731"/>
                    <a:gd name="connsiteX93" fmla="*/ 4812610 w 5698988"/>
                    <a:gd name="connsiteY93" fmla="*/ 601579 h 4598731"/>
                    <a:gd name="connsiteX94" fmla="*/ 4824642 w 5698988"/>
                    <a:gd name="connsiteY94" fmla="*/ 565485 h 4598731"/>
                    <a:gd name="connsiteX95" fmla="*/ 4848705 w 5698988"/>
                    <a:gd name="connsiteY95" fmla="*/ 529390 h 4598731"/>
                    <a:gd name="connsiteX96" fmla="*/ 4860737 w 5698988"/>
                    <a:gd name="connsiteY96" fmla="*/ 493295 h 4598731"/>
                    <a:gd name="connsiteX97" fmla="*/ 4908863 w 5698988"/>
                    <a:gd name="connsiteY97" fmla="*/ 457200 h 4598731"/>
                    <a:gd name="connsiteX98" fmla="*/ 4944958 w 5698988"/>
                    <a:gd name="connsiteY98" fmla="*/ 409074 h 4598731"/>
                    <a:gd name="connsiteX99" fmla="*/ 4993084 w 5698988"/>
                    <a:gd name="connsiteY99" fmla="*/ 372979 h 4598731"/>
                    <a:gd name="connsiteX100" fmla="*/ 5029179 w 5698988"/>
                    <a:gd name="connsiteY100" fmla="*/ 324853 h 4598731"/>
                    <a:gd name="connsiteX101" fmla="*/ 5077305 w 5698988"/>
                    <a:gd name="connsiteY101" fmla="*/ 288758 h 4598731"/>
                    <a:gd name="connsiteX102" fmla="*/ 5101368 w 5698988"/>
                    <a:gd name="connsiteY102" fmla="*/ 252664 h 4598731"/>
                    <a:gd name="connsiteX103" fmla="*/ 5125431 w 5698988"/>
                    <a:gd name="connsiteY103" fmla="*/ 228600 h 4598731"/>
                    <a:gd name="connsiteX104" fmla="*/ 5137463 w 5698988"/>
                    <a:gd name="connsiteY104" fmla="*/ 192506 h 4598731"/>
                    <a:gd name="connsiteX105" fmla="*/ 5197621 w 5698988"/>
                    <a:gd name="connsiteY105" fmla="*/ 144379 h 4598731"/>
                    <a:gd name="connsiteX106" fmla="*/ 5366063 w 5698988"/>
                    <a:gd name="connsiteY106" fmla="*/ 108285 h 4598731"/>
                    <a:gd name="connsiteX107" fmla="*/ 5402158 w 5698988"/>
                    <a:gd name="connsiteY107" fmla="*/ 96253 h 4598731"/>
                    <a:gd name="connsiteX108" fmla="*/ 5426221 w 5698988"/>
                    <a:gd name="connsiteY108" fmla="*/ 60158 h 4598731"/>
                    <a:gd name="connsiteX109" fmla="*/ 5498410 w 5698988"/>
                    <a:gd name="connsiteY109" fmla="*/ 36095 h 4598731"/>
                    <a:gd name="connsiteX110" fmla="*/ 5570600 w 5698988"/>
                    <a:gd name="connsiteY110" fmla="*/ 12032 h 4598731"/>
                    <a:gd name="connsiteX111" fmla="*/ 5606694 w 5698988"/>
                    <a:gd name="connsiteY111" fmla="*/ 0 h 4598731"/>
                    <a:gd name="connsiteX112" fmla="*/ 5690915 w 5698988"/>
                    <a:gd name="connsiteY112" fmla="*/ 60158 h 4598731"/>
                    <a:gd name="connsiteX113" fmla="*/ 5693128 w 5698988"/>
                    <a:gd name="connsiteY113" fmla="*/ 4593350 h 4598731"/>
                    <a:gd name="connsiteX114" fmla="*/ 1603736 w 5698988"/>
                    <a:gd name="connsiteY114" fmla="*/ 4598731 h 4598731"/>
                    <a:gd name="connsiteX0" fmla="*/ 1603736 w 5695651"/>
                    <a:gd name="connsiteY0" fmla="*/ 4598731 h 4598731"/>
                    <a:gd name="connsiteX1" fmla="*/ 3376 w 5695651"/>
                    <a:gd name="connsiteY1" fmla="*/ 4591793 h 4598731"/>
                    <a:gd name="connsiteX2" fmla="*/ 0 w 5695651"/>
                    <a:gd name="connsiteY2" fmla="*/ 4422318 h 4598731"/>
                    <a:gd name="connsiteX3" fmla="*/ 288868 w 5695651"/>
                    <a:gd name="connsiteY3" fmla="*/ 4396871 h 4598731"/>
                    <a:gd name="connsiteX4" fmla="*/ 372958 w 5695651"/>
                    <a:gd name="connsiteY4" fmla="*/ 4355432 h 4598731"/>
                    <a:gd name="connsiteX5" fmla="*/ 445147 w 5695651"/>
                    <a:gd name="connsiteY5" fmla="*/ 4319337 h 4598731"/>
                    <a:gd name="connsiteX6" fmla="*/ 481242 w 5695651"/>
                    <a:gd name="connsiteY6" fmla="*/ 4307306 h 4598731"/>
                    <a:gd name="connsiteX7" fmla="*/ 541400 w 5695651"/>
                    <a:gd name="connsiteY7" fmla="*/ 4271211 h 4598731"/>
                    <a:gd name="connsiteX8" fmla="*/ 577494 w 5695651"/>
                    <a:gd name="connsiteY8" fmla="*/ 4247148 h 4598731"/>
                    <a:gd name="connsiteX9" fmla="*/ 601558 w 5695651"/>
                    <a:gd name="connsiteY9" fmla="*/ 4223085 h 4598731"/>
                    <a:gd name="connsiteX10" fmla="*/ 637652 w 5695651"/>
                    <a:gd name="connsiteY10" fmla="*/ 4211053 h 4598731"/>
                    <a:gd name="connsiteX11" fmla="*/ 685779 w 5695651"/>
                    <a:gd name="connsiteY11" fmla="*/ 4150895 h 4598731"/>
                    <a:gd name="connsiteX12" fmla="*/ 733905 w 5695651"/>
                    <a:gd name="connsiteY12" fmla="*/ 4102769 h 4598731"/>
                    <a:gd name="connsiteX13" fmla="*/ 794063 w 5695651"/>
                    <a:gd name="connsiteY13" fmla="*/ 4054642 h 4598731"/>
                    <a:gd name="connsiteX14" fmla="*/ 806094 w 5695651"/>
                    <a:gd name="connsiteY14" fmla="*/ 4018548 h 4598731"/>
                    <a:gd name="connsiteX15" fmla="*/ 866252 w 5695651"/>
                    <a:gd name="connsiteY15" fmla="*/ 3982453 h 4598731"/>
                    <a:gd name="connsiteX16" fmla="*/ 878284 w 5695651"/>
                    <a:gd name="connsiteY16" fmla="*/ 3946358 h 4598731"/>
                    <a:gd name="connsiteX17" fmla="*/ 914379 w 5695651"/>
                    <a:gd name="connsiteY17" fmla="*/ 3922295 h 4598731"/>
                    <a:gd name="connsiteX18" fmla="*/ 1022663 w 5695651"/>
                    <a:gd name="connsiteY18" fmla="*/ 3838074 h 4598731"/>
                    <a:gd name="connsiteX19" fmla="*/ 1094852 w 5695651"/>
                    <a:gd name="connsiteY19" fmla="*/ 3789948 h 4598731"/>
                    <a:gd name="connsiteX20" fmla="*/ 1130947 w 5695651"/>
                    <a:gd name="connsiteY20" fmla="*/ 3765885 h 4598731"/>
                    <a:gd name="connsiteX21" fmla="*/ 1215168 w 5695651"/>
                    <a:gd name="connsiteY21" fmla="*/ 3729790 h 4598731"/>
                    <a:gd name="connsiteX22" fmla="*/ 1287358 w 5695651"/>
                    <a:gd name="connsiteY22" fmla="*/ 3705727 h 4598731"/>
                    <a:gd name="connsiteX23" fmla="*/ 1323452 w 5695651"/>
                    <a:gd name="connsiteY23" fmla="*/ 3693695 h 4598731"/>
                    <a:gd name="connsiteX24" fmla="*/ 1515958 w 5695651"/>
                    <a:gd name="connsiteY24" fmla="*/ 3669632 h 4598731"/>
                    <a:gd name="connsiteX25" fmla="*/ 1648305 w 5695651"/>
                    <a:gd name="connsiteY25" fmla="*/ 3645569 h 4598731"/>
                    <a:gd name="connsiteX26" fmla="*/ 1720494 w 5695651"/>
                    <a:gd name="connsiteY26" fmla="*/ 3621506 h 4598731"/>
                    <a:gd name="connsiteX27" fmla="*/ 1756589 w 5695651"/>
                    <a:gd name="connsiteY27" fmla="*/ 3609474 h 4598731"/>
                    <a:gd name="connsiteX28" fmla="*/ 1792684 w 5695651"/>
                    <a:gd name="connsiteY28" fmla="*/ 3597442 h 4598731"/>
                    <a:gd name="connsiteX29" fmla="*/ 1852842 w 5695651"/>
                    <a:gd name="connsiteY29" fmla="*/ 3465095 h 4598731"/>
                    <a:gd name="connsiteX30" fmla="*/ 1876905 w 5695651"/>
                    <a:gd name="connsiteY30" fmla="*/ 3392906 h 4598731"/>
                    <a:gd name="connsiteX31" fmla="*/ 1888937 w 5695651"/>
                    <a:gd name="connsiteY31" fmla="*/ 3332748 h 4598731"/>
                    <a:gd name="connsiteX32" fmla="*/ 1913000 w 5695651"/>
                    <a:gd name="connsiteY32" fmla="*/ 3260558 h 4598731"/>
                    <a:gd name="connsiteX33" fmla="*/ 1925031 w 5695651"/>
                    <a:gd name="connsiteY33" fmla="*/ 3188369 h 4598731"/>
                    <a:gd name="connsiteX34" fmla="*/ 1949094 w 5695651"/>
                    <a:gd name="connsiteY34" fmla="*/ 3104148 h 4598731"/>
                    <a:gd name="connsiteX35" fmla="*/ 1961126 w 5695651"/>
                    <a:gd name="connsiteY35" fmla="*/ 3056021 h 4598731"/>
                    <a:gd name="connsiteX36" fmla="*/ 1985189 w 5695651"/>
                    <a:gd name="connsiteY36" fmla="*/ 2983832 h 4598731"/>
                    <a:gd name="connsiteX37" fmla="*/ 2009252 w 5695651"/>
                    <a:gd name="connsiteY37" fmla="*/ 2947737 h 4598731"/>
                    <a:gd name="connsiteX38" fmla="*/ 2045347 w 5695651"/>
                    <a:gd name="connsiteY38" fmla="*/ 2875548 h 4598731"/>
                    <a:gd name="connsiteX39" fmla="*/ 2081442 w 5695651"/>
                    <a:gd name="connsiteY39" fmla="*/ 2863516 h 4598731"/>
                    <a:gd name="connsiteX40" fmla="*/ 2117537 w 5695651"/>
                    <a:gd name="connsiteY40" fmla="*/ 2827421 h 4598731"/>
                    <a:gd name="connsiteX41" fmla="*/ 2225821 w 5695651"/>
                    <a:gd name="connsiteY41" fmla="*/ 2767264 h 4598731"/>
                    <a:gd name="connsiteX42" fmla="*/ 2310042 w 5695651"/>
                    <a:gd name="connsiteY42" fmla="*/ 2755232 h 4598731"/>
                    <a:gd name="connsiteX43" fmla="*/ 2418326 w 5695651"/>
                    <a:gd name="connsiteY43" fmla="*/ 2695074 h 4598731"/>
                    <a:gd name="connsiteX44" fmla="*/ 2454421 w 5695651"/>
                    <a:gd name="connsiteY44" fmla="*/ 2658979 h 4598731"/>
                    <a:gd name="connsiteX45" fmla="*/ 2502547 w 5695651"/>
                    <a:gd name="connsiteY45" fmla="*/ 2598821 h 4598731"/>
                    <a:gd name="connsiteX46" fmla="*/ 2538642 w 5695651"/>
                    <a:gd name="connsiteY46" fmla="*/ 2574758 h 4598731"/>
                    <a:gd name="connsiteX47" fmla="*/ 2598800 w 5695651"/>
                    <a:gd name="connsiteY47" fmla="*/ 2514600 h 4598731"/>
                    <a:gd name="connsiteX48" fmla="*/ 2695052 w 5695651"/>
                    <a:gd name="connsiteY48" fmla="*/ 2430379 h 4598731"/>
                    <a:gd name="connsiteX49" fmla="*/ 2767242 w 5695651"/>
                    <a:gd name="connsiteY49" fmla="*/ 2406316 h 4598731"/>
                    <a:gd name="connsiteX50" fmla="*/ 2803337 w 5695651"/>
                    <a:gd name="connsiteY50" fmla="*/ 2394285 h 4598731"/>
                    <a:gd name="connsiteX51" fmla="*/ 2839431 w 5695651"/>
                    <a:gd name="connsiteY51" fmla="*/ 2382253 h 4598731"/>
                    <a:gd name="connsiteX52" fmla="*/ 2911621 w 5695651"/>
                    <a:gd name="connsiteY52" fmla="*/ 2370221 h 4598731"/>
                    <a:gd name="connsiteX53" fmla="*/ 3007873 w 5695651"/>
                    <a:gd name="connsiteY53" fmla="*/ 2286000 h 4598731"/>
                    <a:gd name="connsiteX54" fmla="*/ 3031937 w 5695651"/>
                    <a:gd name="connsiteY54" fmla="*/ 2261937 h 4598731"/>
                    <a:gd name="connsiteX55" fmla="*/ 3092094 w 5695651"/>
                    <a:gd name="connsiteY55" fmla="*/ 2213811 h 4598731"/>
                    <a:gd name="connsiteX56" fmla="*/ 3104126 w 5695651"/>
                    <a:gd name="connsiteY56" fmla="*/ 2177716 h 4598731"/>
                    <a:gd name="connsiteX57" fmla="*/ 3176315 w 5695651"/>
                    <a:gd name="connsiteY57" fmla="*/ 2129590 h 4598731"/>
                    <a:gd name="connsiteX58" fmla="*/ 3212410 w 5695651"/>
                    <a:gd name="connsiteY58" fmla="*/ 2105527 h 4598731"/>
                    <a:gd name="connsiteX59" fmla="*/ 3248505 w 5695651"/>
                    <a:gd name="connsiteY59" fmla="*/ 2069432 h 4598731"/>
                    <a:gd name="connsiteX60" fmla="*/ 3320694 w 5695651"/>
                    <a:gd name="connsiteY60" fmla="*/ 2021306 h 4598731"/>
                    <a:gd name="connsiteX61" fmla="*/ 3344758 w 5695651"/>
                    <a:gd name="connsiteY61" fmla="*/ 1997242 h 4598731"/>
                    <a:gd name="connsiteX62" fmla="*/ 3416947 w 5695651"/>
                    <a:gd name="connsiteY62" fmla="*/ 1973179 h 4598731"/>
                    <a:gd name="connsiteX63" fmla="*/ 3453042 w 5695651"/>
                    <a:gd name="connsiteY63" fmla="*/ 1961148 h 4598731"/>
                    <a:gd name="connsiteX64" fmla="*/ 3489137 w 5695651"/>
                    <a:gd name="connsiteY64" fmla="*/ 1949116 h 4598731"/>
                    <a:gd name="connsiteX65" fmla="*/ 3549294 w 5695651"/>
                    <a:gd name="connsiteY65" fmla="*/ 1937085 h 4598731"/>
                    <a:gd name="connsiteX66" fmla="*/ 3621484 w 5695651"/>
                    <a:gd name="connsiteY66" fmla="*/ 1913021 h 4598731"/>
                    <a:gd name="connsiteX67" fmla="*/ 3717737 w 5695651"/>
                    <a:gd name="connsiteY67" fmla="*/ 1888958 h 4598731"/>
                    <a:gd name="connsiteX68" fmla="*/ 3741800 w 5695651"/>
                    <a:gd name="connsiteY68" fmla="*/ 1852864 h 4598731"/>
                    <a:gd name="connsiteX69" fmla="*/ 3765863 w 5695651"/>
                    <a:gd name="connsiteY69" fmla="*/ 1828800 h 4598731"/>
                    <a:gd name="connsiteX70" fmla="*/ 3789926 w 5695651"/>
                    <a:gd name="connsiteY70" fmla="*/ 1744579 h 4598731"/>
                    <a:gd name="connsiteX71" fmla="*/ 3813989 w 5695651"/>
                    <a:gd name="connsiteY71" fmla="*/ 1660358 h 4598731"/>
                    <a:gd name="connsiteX72" fmla="*/ 3826021 w 5695651"/>
                    <a:gd name="connsiteY72" fmla="*/ 1576137 h 4598731"/>
                    <a:gd name="connsiteX73" fmla="*/ 3850084 w 5695651"/>
                    <a:gd name="connsiteY73" fmla="*/ 1528011 h 4598731"/>
                    <a:gd name="connsiteX74" fmla="*/ 3862115 w 5695651"/>
                    <a:gd name="connsiteY74" fmla="*/ 1491916 h 4598731"/>
                    <a:gd name="connsiteX75" fmla="*/ 3886179 w 5695651"/>
                    <a:gd name="connsiteY75" fmla="*/ 1467853 h 4598731"/>
                    <a:gd name="connsiteX76" fmla="*/ 3946337 w 5695651"/>
                    <a:gd name="connsiteY76" fmla="*/ 1407695 h 4598731"/>
                    <a:gd name="connsiteX77" fmla="*/ 3970400 w 5695651"/>
                    <a:gd name="connsiteY77" fmla="*/ 1371600 h 4598731"/>
                    <a:gd name="connsiteX78" fmla="*/ 4006494 w 5695651"/>
                    <a:gd name="connsiteY78" fmla="*/ 1359569 h 4598731"/>
                    <a:gd name="connsiteX79" fmla="*/ 4030558 w 5695651"/>
                    <a:gd name="connsiteY79" fmla="*/ 1335506 h 4598731"/>
                    <a:gd name="connsiteX80" fmla="*/ 4066652 w 5695651"/>
                    <a:gd name="connsiteY80" fmla="*/ 1311442 h 4598731"/>
                    <a:gd name="connsiteX81" fmla="*/ 4150873 w 5695651"/>
                    <a:gd name="connsiteY81" fmla="*/ 1203158 h 4598731"/>
                    <a:gd name="connsiteX82" fmla="*/ 4174937 w 5695651"/>
                    <a:gd name="connsiteY82" fmla="*/ 1179095 h 4598731"/>
                    <a:gd name="connsiteX83" fmla="*/ 4247126 w 5695651"/>
                    <a:gd name="connsiteY83" fmla="*/ 1130969 h 4598731"/>
                    <a:gd name="connsiteX84" fmla="*/ 4319315 w 5695651"/>
                    <a:gd name="connsiteY84" fmla="*/ 1058779 h 4598731"/>
                    <a:gd name="connsiteX85" fmla="*/ 4367442 w 5695651"/>
                    <a:gd name="connsiteY85" fmla="*/ 998621 h 4598731"/>
                    <a:gd name="connsiteX86" fmla="*/ 4379473 w 5695651"/>
                    <a:gd name="connsiteY86" fmla="*/ 962527 h 4598731"/>
                    <a:gd name="connsiteX87" fmla="*/ 4487758 w 5695651"/>
                    <a:gd name="connsiteY87" fmla="*/ 878306 h 4598731"/>
                    <a:gd name="connsiteX88" fmla="*/ 4559947 w 5695651"/>
                    <a:gd name="connsiteY88" fmla="*/ 842211 h 4598731"/>
                    <a:gd name="connsiteX89" fmla="*/ 4656200 w 5695651"/>
                    <a:gd name="connsiteY89" fmla="*/ 830179 h 4598731"/>
                    <a:gd name="connsiteX90" fmla="*/ 4704326 w 5695651"/>
                    <a:gd name="connsiteY90" fmla="*/ 782053 h 4598731"/>
                    <a:gd name="connsiteX91" fmla="*/ 4752452 w 5695651"/>
                    <a:gd name="connsiteY91" fmla="*/ 709864 h 4598731"/>
                    <a:gd name="connsiteX92" fmla="*/ 4776515 w 5695651"/>
                    <a:gd name="connsiteY92" fmla="*/ 673769 h 4598731"/>
                    <a:gd name="connsiteX93" fmla="*/ 4812610 w 5695651"/>
                    <a:gd name="connsiteY93" fmla="*/ 601579 h 4598731"/>
                    <a:gd name="connsiteX94" fmla="*/ 4824642 w 5695651"/>
                    <a:gd name="connsiteY94" fmla="*/ 565485 h 4598731"/>
                    <a:gd name="connsiteX95" fmla="*/ 4848705 w 5695651"/>
                    <a:gd name="connsiteY95" fmla="*/ 529390 h 4598731"/>
                    <a:gd name="connsiteX96" fmla="*/ 4860737 w 5695651"/>
                    <a:gd name="connsiteY96" fmla="*/ 493295 h 4598731"/>
                    <a:gd name="connsiteX97" fmla="*/ 4908863 w 5695651"/>
                    <a:gd name="connsiteY97" fmla="*/ 457200 h 4598731"/>
                    <a:gd name="connsiteX98" fmla="*/ 4944958 w 5695651"/>
                    <a:gd name="connsiteY98" fmla="*/ 409074 h 4598731"/>
                    <a:gd name="connsiteX99" fmla="*/ 4993084 w 5695651"/>
                    <a:gd name="connsiteY99" fmla="*/ 372979 h 4598731"/>
                    <a:gd name="connsiteX100" fmla="*/ 5029179 w 5695651"/>
                    <a:gd name="connsiteY100" fmla="*/ 324853 h 4598731"/>
                    <a:gd name="connsiteX101" fmla="*/ 5077305 w 5695651"/>
                    <a:gd name="connsiteY101" fmla="*/ 288758 h 4598731"/>
                    <a:gd name="connsiteX102" fmla="*/ 5101368 w 5695651"/>
                    <a:gd name="connsiteY102" fmla="*/ 252664 h 4598731"/>
                    <a:gd name="connsiteX103" fmla="*/ 5125431 w 5695651"/>
                    <a:gd name="connsiteY103" fmla="*/ 228600 h 4598731"/>
                    <a:gd name="connsiteX104" fmla="*/ 5137463 w 5695651"/>
                    <a:gd name="connsiteY104" fmla="*/ 192506 h 4598731"/>
                    <a:gd name="connsiteX105" fmla="*/ 5197621 w 5695651"/>
                    <a:gd name="connsiteY105" fmla="*/ 144379 h 4598731"/>
                    <a:gd name="connsiteX106" fmla="*/ 5366063 w 5695651"/>
                    <a:gd name="connsiteY106" fmla="*/ 108285 h 4598731"/>
                    <a:gd name="connsiteX107" fmla="*/ 5402158 w 5695651"/>
                    <a:gd name="connsiteY107" fmla="*/ 96253 h 4598731"/>
                    <a:gd name="connsiteX108" fmla="*/ 5426221 w 5695651"/>
                    <a:gd name="connsiteY108" fmla="*/ 60158 h 4598731"/>
                    <a:gd name="connsiteX109" fmla="*/ 5498410 w 5695651"/>
                    <a:gd name="connsiteY109" fmla="*/ 36095 h 4598731"/>
                    <a:gd name="connsiteX110" fmla="*/ 5570600 w 5695651"/>
                    <a:gd name="connsiteY110" fmla="*/ 12032 h 4598731"/>
                    <a:gd name="connsiteX111" fmla="*/ 5606694 w 5695651"/>
                    <a:gd name="connsiteY111" fmla="*/ 0 h 4598731"/>
                    <a:gd name="connsiteX112" fmla="*/ 5690915 w 5695651"/>
                    <a:gd name="connsiteY112" fmla="*/ 60158 h 4598731"/>
                    <a:gd name="connsiteX113" fmla="*/ 5693128 w 5695651"/>
                    <a:gd name="connsiteY113" fmla="*/ 4593350 h 4598731"/>
                    <a:gd name="connsiteX114" fmla="*/ 1603736 w 5695651"/>
                    <a:gd name="connsiteY114" fmla="*/ 4598731 h 4598731"/>
                    <a:gd name="connsiteX0" fmla="*/ 1603736 w 5699055"/>
                    <a:gd name="connsiteY0" fmla="*/ 4615408 h 4615408"/>
                    <a:gd name="connsiteX1" fmla="*/ 3376 w 5699055"/>
                    <a:gd name="connsiteY1" fmla="*/ 4608470 h 4615408"/>
                    <a:gd name="connsiteX2" fmla="*/ 0 w 5699055"/>
                    <a:gd name="connsiteY2" fmla="*/ 4438995 h 4615408"/>
                    <a:gd name="connsiteX3" fmla="*/ 288868 w 5699055"/>
                    <a:gd name="connsiteY3" fmla="*/ 4413548 h 4615408"/>
                    <a:gd name="connsiteX4" fmla="*/ 372958 w 5699055"/>
                    <a:gd name="connsiteY4" fmla="*/ 4372109 h 4615408"/>
                    <a:gd name="connsiteX5" fmla="*/ 445147 w 5699055"/>
                    <a:gd name="connsiteY5" fmla="*/ 4336014 h 4615408"/>
                    <a:gd name="connsiteX6" fmla="*/ 481242 w 5699055"/>
                    <a:gd name="connsiteY6" fmla="*/ 4323983 h 4615408"/>
                    <a:gd name="connsiteX7" fmla="*/ 541400 w 5699055"/>
                    <a:gd name="connsiteY7" fmla="*/ 4287888 h 4615408"/>
                    <a:gd name="connsiteX8" fmla="*/ 577494 w 5699055"/>
                    <a:gd name="connsiteY8" fmla="*/ 4263825 h 4615408"/>
                    <a:gd name="connsiteX9" fmla="*/ 601558 w 5699055"/>
                    <a:gd name="connsiteY9" fmla="*/ 4239762 h 4615408"/>
                    <a:gd name="connsiteX10" fmla="*/ 637652 w 5699055"/>
                    <a:gd name="connsiteY10" fmla="*/ 4227730 h 4615408"/>
                    <a:gd name="connsiteX11" fmla="*/ 685779 w 5699055"/>
                    <a:gd name="connsiteY11" fmla="*/ 4167572 h 4615408"/>
                    <a:gd name="connsiteX12" fmla="*/ 733905 w 5699055"/>
                    <a:gd name="connsiteY12" fmla="*/ 4119446 h 4615408"/>
                    <a:gd name="connsiteX13" fmla="*/ 794063 w 5699055"/>
                    <a:gd name="connsiteY13" fmla="*/ 4071319 h 4615408"/>
                    <a:gd name="connsiteX14" fmla="*/ 806094 w 5699055"/>
                    <a:gd name="connsiteY14" fmla="*/ 4035225 h 4615408"/>
                    <a:gd name="connsiteX15" fmla="*/ 866252 w 5699055"/>
                    <a:gd name="connsiteY15" fmla="*/ 3999130 h 4615408"/>
                    <a:gd name="connsiteX16" fmla="*/ 878284 w 5699055"/>
                    <a:gd name="connsiteY16" fmla="*/ 3963035 h 4615408"/>
                    <a:gd name="connsiteX17" fmla="*/ 914379 w 5699055"/>
                    <a:gd name="connsiteY17" fmla="*/ 3938972 h 4615408"/>
                    <a:gd name="connsiteX18" fmla="*/ 1022663 w 5699055"/>
                    <a:gd name="connsiteY18" fmla="*/ 3854751 h 4615408"/>
                    <a:gd name="connsiteX19" fmla="*/ 1094852 w 5699055"/>
                    <a:gd name="connsiteY19" fmla="*/ 3806625 h 4615408"/>
                    <a:gd name="connsiteX20" fmla="*/ 1130947 w 5699055"/>
                    <a:gd name="connsiteY20" fmla="*/ 3782562 h 4615408"/>
                    <a:gd name="connsiteX21" fmla="*/ 1215168 w 5699055"/>
                    <a:gd name="connsiteY21" fmla="*/ 3746467 h 4615408"/>
                    <a:gd name="connsiteX22" fmla="*/ 1287358 w 5699055"/>
                    <a:gd name="connsiteY22" fmla="*/ 3722404 h 4615408"/>
                    <a:gd name="connsiteX23" fmla="*/ 1323452 w 5699055"/>
                    <a:gd name="connsiteY23" fmla="*/ 3710372 h 4615408"/>
                    <a:gd name="connsiteX24" fmla="*/ 1515958 w 5699055"/>
                    <a:gd name="connsiteY24" fmla="*/ 3686309 h 4615408"/>
                    <a:gd name="connsiteX25" fmla="*/ 1648305 w 5699055"/>
                    <a:gd name="connsiteY25" fmla="*/ 3662246 h 4615408"/>
                    <a:gd name="connsiteX26" fmla="*/ 1720494 w 5699055"/>
                    <a:gd name="connsiteY26" fmla="*/ 3638183 h 4615408"/>
                    <a:gd name="connsiteX27" fmla="*/ 1756589 w 5699055"/>
                    <a:gd name="connsiteY27" fmla="*/ 3626151 h 4615408"/>
                    <a:gd name="connsiteX28" fmla="*/ 1792684 w 5699055"/>
                    <a:gd name="connsiteY28" fmla="*/ 3614119 h 4615408"/>
                    <a:gd name="connsiteX29" fmla="*/ 1852842 w 5699055"/>
                    <a:gd name="connsiteY29" fmla="*/ 3481772 h 4615408"/>
                    <a:gd name="connsiteX30" fmla="*/ 1876905 w 5699055"/>
                    <a:gd name="connsiteY30" fmla="*/ 3409583 h 4615408"/>
                    <a:gd name="connsiteX31" fmla="*/ 1888937 w 5699055"/>
                    <a:gd name="connsiteY31" fmla="*/ 3349425 h 4615408"/>
                    <a:gd name="connsiteX32" fmla="*/ 1913000 w 5699055"/>
                    <a:gd name="connsiteY32" fmla="*/ 3277235 h 4615408"/>
                    <a:gd name="connsiteX33" fmla="*/ 1925031 w 5699055"/>
                    <a:gd name="connsiteY33" fmla="*/ 3205046 h 4615408"/>
                    <a:gd name="connsiteX34" fmla="*/ 1949094 w 5699055"/>
                    <a:gd name="connsiteY34" fmla="*/ 3120825 h 4615408"/>
                    <a:gd name="connsiteX35" fmla="*/ 1961126 w 5699055"/>
                    <a:gd name="connsiteY35" fmla="*/ 3072698 h 4615408"/>
                    <a:gd name="connsiteX36" fmla="*/ 1985189 w 5699055"/>
                    <a:gd name="connsiteY36" fmla="*/ 3000509 h 4615408"/>
                    <a:gd name="connsiteX37" fmla="*/ 2009252 w 5699055"/>
                    <a:gd name="connsiteY37" fmla="*/ 2964414 h 4615408"/>
                    <a:gd name="connsiteX38" fmla="*/ 2045347 w 5699055"/>
                    <a:gd name="connsiteY38" fmla="*/ 2892225 h 4615408"/>
                    <a:gd name="connsiteX39" fmla="*/ 2081442 w 5699055"/>
                    <a:gd name="connsiteY39" fmla="*/ 2880193 h 4615408"/>
                    <a:gd name="connsiteX40" fmla="*/ 2117537 w 5699055"/>
                    <a:gd name="connsiteY40" fmla="*/ 2844098 h 4615408"/>
                    <a:gd name="connsiteX41" fmla="*/ 2225821 w 5699055"/>
                    <a:gd name="connsiteY41" fmla="*/ 2783941 h 4615408"/>
                    <a:gd name="connsiteX42" fmla="*/ 2310042 w 5699055"/>
                    <a:gd name="connsiteY42" fmla="*/ 2771909 h 4615408"/>
                    <a:gd name="connsiteX43" fmla="*/ 2418326 w 5699055"/>
                    <a:gd name="connsiteY43" fmla="*/ 2711751 h 4615408"/>
                    <a:gd name="connsiteX44" fmla="*/ 2454421 w 5699055"/>
                    <a:gd name="connsiteY44" fmla="*/ 2675656 h 4615408"/>
                    <a:gd name="connsiteX45" fmla="*/ 2502547 w 5699055"/>
                    <a:gd name="connsiteY45" fmla="*/ 2615498 h 4615408"/>
                    <a:gd name="connsiteX46" fmla="*/ 2538642 w 5699055"/>
                    <a:gd name="connsiteY46" fmla="*/ 2591435 h 4615408"/>
                    <a:gd name="connsiteX47" fmla="*/ 2598800 w 5699055"/>
                    <a:gd name="connsiteY47" fmla="*/ 2531277 h 4615408"/>
                    <a:gd name="connsiteX48" fmla="*/ 2695052 w 5699055"/>
                    <a:gd name="connsiteY48" fmla="*/ 2447056 h 4615408"/>
                    <a:gd name="connsiteX49" fmla="*/ 2767242 w 5699055"/>
                    <a:gd name="connsiteY49" fmla="*/ 2422993 h 4615408"/>
                    <a:gd name="connsiteX50" fmla="*/ 2803337 w 5699055"/>
                    <a:gd name="connsiteY50" fmla="*/ 2410962 h 4615408"/>
                    <a:gd name="connsiteX51" fmla="*/ 2839431 w 5699055"/>
                    <a:gd name="connsiteY51" fmla="*/ 2398930 h 4615408"/>
                    <a:gd name="connsiteX52" fmla="*/ 2911621 w 5699055"/>
                    <a:gd name="connsiteY52" fmla="*/ 2386898 h 4615408"/>
                    <a:gd name="connsiteX53" fmla="*/ 3007873 w 5699055"/>
                    <a:gd name="connsiteY53" fmla="*/ 2302677 h 4615408"/>
                    <a:gd name="connsiteX54" fmla="*/ 3031937 w 5699055"/>
                    <a:gd name="connsiteY54" fmla="*/ 2278614 h 4615408"/>
                    <a:gd name="connsiteX55" fmla="*/ 3092094 w 5699055"/>
                    <a:gd name="connsiteY55" fmla="*/ 2230488 h 4615408"/>
                    <a:gd name="connsiteX56" fmla="*/ 3104126 w 5699055"/>
                    <a:gd name="connsiteY56" fmla="*/ 2194393 h 4615408"/>
                    <a:gd name="connsiteX57" fmla="*/ 3176315 w 5699055"/>
                    <a:gd name="connsiteY57" fmla="*/ 2146267 h 4615408"/>
                    <a:gd name="connsiteX58" fmla="*/ 3212410 w 5699055"/>
                    <a:gd name="connsiteY58" fmla="*/ 2122204 h 4615408"/>
                    <a:gd name="connsiteX59" fmla="*/ 3248505 w 5699055"/>
                    <a:gd name="connsiteY59" fmla="*/ 2086109 h 4615408"/>
                    <a:gd name="connsiteX60" fmla="*/ 3320694 w 5699055"/>
                    <a:gd name="connsiteY60" fmla="*/ 2037983 h 4615408"/>
                    <a:gd name="connsiteX61" fmla="*/ 3344758 w 5699055"/>
                    <a:gd name="connsiteY61" fmla="*/ 2013919 h 4615408"/>
                    <a:gd name="connsiteX62" fmla="*/ 3416947 w 5699055"/>
                    <a:gd name="connsiteY62" fmla="*/ 1989856 h 4615408"/>
                    <a:gd name="connsiteX63" fmla="*/ 3453042 w 5699055"/>
                    <a:gd name="connsiteY63" fmla="*/ 1977825 h 4615408"/>
                    <a:gd name="connsiteX64" fmla="*/ 3489137 w 5699055"/>
                    <a:gd name="connsiteY64" fmla="*/ 1965793 h 4615408"/>
                    <a:gd name="connsiteX65" fmla="*/ 3549294 w 5699055"/>
                    <a:gd name="connsiteY65" fmla="*/ 1953762 h 4615408"/>
                    <a:gd name="connsiteX66" fmla="*/ 3621484 w 5699055"/>
                    <a:gd name="connsiteY66" fmla="*/ 1929698 h 4615408"/>
                    <a:gd name="connsiteX67" fmla="*/ 3717737 w 5699055"/>
                    <a:gd name="connsiteY67" fmla="*/ 1905635 h 4615408"/>
                    <a:gd name="connsiteX68" fmla="*/ 3741800 w 5699055"/>
                    <a:gd name="connsiteY68" fmla="*/ 1869541 h 4615408"/>
                    <a:gd name="connsiteX69" fmla="*/ 3765863 w 5699055"/>
                    <a:gd name="connsiteY69" fmla="*/ 1845477 h 4615408"/>
                    <a:gd name="connsiteX70" fmla="*/ 3789926 w 5699055"/>
                    <a:gd name="connsiteY70" fmla="*/ 1761256 h 4615408"/>
                    <a:gd name="connsiteX71" fmla="*/ 3813989 w 5699055"/>
                    <a:gd name="connsiteY71" fmla="*/ 1677035 h 4615408"/>
                    <a:gd name="connsiteX72" fmla="*/ 3826021 w 5699055"/>
                    <a:gd name="connsiteY72" fmla="*/ 1592814 h 4615408"/>
                    <a:gd name="connsiteX73" fmla="*/ 3850084 w 5699055"/>
                    <a:gd name="connsiteY73" fmla="*/ 1544688 h 4615408"/>
                    <a:gd name="connsiteX74" fmla="*/ 3862115 w 5699055"/>
                    <a:gd name="connsiteY74" fmla="*/ 1508593 h 4615408"/>
                    <a:gd name="connsiteX75" fmla="*/ 3886179 w 5699055"/>
                    <a:gd name="connsiteY75" fmla="*/ 1484530 h 4615408"/>
                    <a:gd name="connsiteX76" fmla="*/ 3946337 w 5699055"/>
                    <a:gd name="connsiteY76" fmla="*/ 1424372 h 4615408"/>
                    <a:gd name="connsiteX77" fmla="*/ 3970400 w 5699055"/>
                    <a:gd name="connsiteY77" fmla="*/ 1388277 h 4615408"/>
                    <a:gd name="connsiteX78" fmla="*/ 4006494 w 5699055"/>
                    <a:gd name="connsiteY78" fmla="*/ 1376246 h 4615408"/>
                    <a:gd name="connsiteX79" fmla="*/ 4030558 w 5699055"/>
                    <a:gd name="connsiteY79" fmla="*/ 1352183 h 4615408"/>
                    <a:gd name="connsiteX80" fmla="*/ 4066652 w 5699055"/>
                    <a:gd name="connsiteY80" fmla="*/ 1328119 h 4615408"/>
                    <a:gd name="connsiteX81" fmla="*/ 4150873 w 5699055"/>
                    <a:gd name="connsiteY81" fmla="*/ 1219835 h 4615408"/>
                    <a:gd name="connsiteX82" fmla="*/ 4174937 w 5699055"/>
                    <a:gd name="connsiteY82" fmla="*/ 1195772 h 4615408"/>
                    <a:gd name="connsiteX83" fmla="*/ 4247126 w 5699055"/>
                    <a:gd name="connsiteY83" fmla="*/ 1147646 h 4615408"/>
                    <a:gd name="connsiteX84" fmla="*/ 4319315 w 5699055"/>
                    <a:gd name="connsiteY84" fmla="*/ 1075456 h 4615408"/>
                    <a:gd name="connsiteX85" fmla="*/ 4367442 w 5699055"/>
                    <a:gd name="connsiteY85" fmla="*/ 1015298 h 4615408"/>
                    <a:gd name="connsiteX86" fmla="*/ 4379473 w 5699055"/>
                    <a:gd name="connsiteY86" fmla="*/ 979204 h 4615408"/>
                    <a:gd name="connsiteX87" fmla="*/ 4487758 w 5699055"/>
                    <a:gd name="connsiteY87" fmla="*/ 894983 h 4615408"/>
                    <a:gd name="connsiteX88" fmla="*/ 4559947 w 5699055"/>
                    <a:gd name="connsiteY88" fmla="*/ 858888 h 4615408"/>
                    <a:gd name="connsiteX89" fmla="*/ 4656200 w 5699055"/>
                    <a:gd name="connsiteY89" fmla="*/ 846856 h 4615408"/>
                    <a:gd name="connsiteX90" fmla="*/ 4704326 w 5699055"/>
                    <a:gd name="connsiteY90" fmla="*/ 798730 h 4615408"/>
                    <a:gd name="connsiteX91" fmla="*/ 4752452 w 5699055"/>
                    <a:gd name="connsiteY91" fmla="*/ 726541 h 4615408"/>
                    <a:gd name="connsiteX92" fmla="*/ 4776515 w 5699055"/>
                    <a:gd name="connsiteY92" fmla="*/ 690446 h 4615408"/>
                    <a:gd name="connsiteX93" fmla="*/ 4812610 w 5699055"/>
                    <a:gd name="connsiteY93" fmla="*/ 618256 h 4615408"/>
                    <a:gd name="connsiteX94" fmla="*/ 4824642 w 5699055"/>
                    <a:gd name="connsiteY94" fmla="*/ 582162 h 4615408"/>
                    <a:gd name="connsiteX95" fmla="*/ 4848705 w 5699055"/>
                    <a:gd name="connsiteY95" fmla="*/ 546067 h 4615408"/>
                    <a:gd name="connsiteX96" fmla="*/ 4860737 w 5699055"/>
                    <a:gd name="connsiteY96" fmla="*/ 509972 h 4615408"/>
                    <a:gd name="connsiteX97" fmla="*/ 4908863 w 5699055"/>
                    <a:gd name="connsiteY97" fmla="*/ 473877 h 4615408"/>
                    <a:gd name="connsiteX98" fmla="*/ 4944958 w 5699055"/>
                    <a:gd name="connsiteY98" fmla="*/ 425751 h 4615408"/>
                    <a:gd name="connsiteX99" fmla="*/ 4993084 w 5699055"/>
                    <a:gd name="connsiteY99" fmla="*/ 389656 h 4615408"/>
                    <a:gd name="connsiteX100" fmla="*/ 5029179 w 5699055"/>
                    <a:gd name="connsiteY100" fmla="*/ 341530 h 4615408"/>
                    <a:gd name="connsiteX101" fmla="*/ 5077305 w 5699055"/>
                    <a:gd name="connsiteY101" fmla="*/ 305435 h 4615408"/>
                    <a:gd name="connsiteX102" fmla="*/ 5101368 w 5699055"/>
                    <a:gd name="connsiteY102" fmla="*/ 269341 h 4615408"/>
                    <a:gd name="connsiteX103" fmla="*/ 5125431 w 5699055"/>
                    <a:gd name="connsiteY103" fmla="*/ 245277 h 4615408"/>
                    <a:gd name="connsiteX104" fmla="*/ 5137463 w 5699055"/>
                    <a:gd name="connsiteY104" fmla="*/ 209183 h 4615408"/>
                    <a:gd name="connsiteX105" fmla="*/ 5197621 w 5699055"/>
                    <a:gd name="connsiteY105" fmla="*/ 161056 h 4615408"/>
                    <a:gd name="connsiteX106" fmla="*/ 5366063 w 5699055"/>
                    <a:gd name="connsiteY106" fmla="*/ 124962 h 4615408"/>
                    <a:gd name="connsiteX107" fmla="*/ 5402158 w 5699055"/>
                    <a:gd name="connsiteY107" fmla="*/ 112930 h 4615408"/>
                    <a:gd name="connsiteX108" fmla="*/ 5426221 w 5699055"/>
                    <a:gd name="connsiteY108" fmla="*/ 76835 h 4615408"/>
                    <a:gd name="connsiteX109" fmla="*/ 5498410 w 5699055"/>
                    <a:gd name="connsiteY109" fmla="*/ 52772 h 4615408"/>
                    <a:gd name="connsiteX110" fmla="*/ 5570600 w 5699055"/>
                    <a:gd name="connsiteY110" fmla="*/ 28709 h 4615408"/>
                    <a:gd name="connsiteX111" fmla="*/ 5606694 w 5699055"/>
                    <a:gd name="connsiteY111" fmla="*/ 16677 h 4615408"/>
                    <a:gd name="connsiteX112" fmla="*/ 5699055 w 5699055"/>
                    <a:gd name="connsiteY112" fmla="*/ 22568 h 4615408"/>
                    <a:gd name="connsiteX113" fmla="*/ 5693128 w 5699055"/>
                    <a:gd name="connsiteY113" fmla="*/ 4610027 h 4615408"/>
                    <a:gd name="connsiteX114" fmla="*/ 1603736 w 5699055"/>
                    <a:gd name="connsiteY114" fmla="*/ 4615408 h 4615408"/>
                    <a:gd name="connsiteX0" fmla="*/ 1603736 w 5699055"/>
                    <a:gd name="connsiteY0" fmla="*/ 4598731 h 4598731"/>
                    <a:gd name="connsiteX1" fmla="*/ 3376 w 5699055"/>
                    <a:gd name="connsiteY1" fmla="*/ 4591793 h 4598731"/>
                    <a:gd name="connsiteX2" fmla="*/ 0 w 5699055"/>
                    <a:gd name="connsiteY2" fmla="*/ 4422318 h 4598731"/>
                    <a:gd name="connsiteX3" fmla="*/ 288868 w 5699055"/>
                    <a:gd name="connsiteY3" fmla="*/ 4396871 h 4598731"/>
                    <a:gd name="connsiteX4" fmla="*/ 372958 w 5699055"/>
                    <a:gd name="connsiteY4" fmla="*/ 4355432 h 4598731"/>
                    <a:gd name="connsiteX5" fmla="*/ 445147 w 5699055"/>
                    <a:gd name="connsiteY5" fmla="*/ 4319337 h 4598731"/>
                    <a:gd name="connsiteX6" fmla="*/ 481242 w 5699055"/>
                    <a:gd name="connsiteY6" fmla="*/ 4307306 h 4598731"/>
                    <a:gd name="connsiteX7" fmla="*/ 541400 w 5699055"/>
                    <a:gd name="connsiteY7" fmla="*/ 4271211 h 4598731"/>
                    <a:gd name="connsiteX8" fmla="*/ 577494 w 5699055"/>
                    <a:gd name="connsiteY8" fmla="*/ 4247148 h 4598731"/>
                    <a:gd name="connsiteX9" fmla="*/ 601558 w 5699055"/>
                    <a:gd name="connsiteY9" fmla="*/ 4223085 h 4598731"/>
                    <a:gd name="connsiteX10" fmla="*/ 637652 w 5699055"/>
                    <a:gd name="connsiteY10" fmla="*/ 4211053 h 4598731"/>
                    <a:gd name="connsiteX11" fmla="*/ 685779 w 5699055"/>
                    <a:gd name="connsiteY11" fmla="*/ 4150895 h 4598731"/>
                    <a:gd name="connsiteX12" fmla="*/ 733905 w 5699055"/>
                    <a:gd name="connsiteY12" fmla="*/ 4102769 h 4598731"/>
                    <a:gd name="connsiteX13" fmla="*/ 794063 w 5699055"/>
                    <a:gd name="connsiteY13" fmla="*/ 4054642 h 4598731"/>
                    <a:gd name="connsiteX14" fmla="*/ 806094 w 5699055"/>
                    <a:gd name="connsiteY14" fmla="*/ 4018548 h 4598731"/>
                    <a:gd name="connsiteX15" fmla="*/ 866252 w 5699055"/>
                    <a:gd name="connsiteY15" fmla="*/ 3982453 h 4598731"/>
                    <a:gd name="connsiteX16" fmla="*/ 878284 w 5699055"/>
                    <a:gd name="connsiteY16" fmla="*/ 3946358 h 4598731"/>
                    <a:gd name="connsiteX17" fmla="*/ 914379 w 5699055"/>
                    <a:gd name="connsiteY17" fmla="*/ 3922295 h 4598731"/>
                    <a:gd name="connsiteX18" fmla="*/ 1022663 w 5699055"/>
                    <a:gd name="connsiteY18" fmla="*/ 3838074 h 4598731"/>
                    <a:gd name="connsiteX19" fmla="*/ 1094852 w 5699055"/>
                    <a:gd name="connsiteY19" fmla="*/ 3789948 h 4598731"/>
                    <a:gd name="connsiteX20" fmla="*/ 1130947 w 5699055"/>
                    <a:gd name="connsiteY20" fmla="*/ 3765885 h 4598731"/>
                    <a:gd name="connsiteX21" fmla="*/ 1215168 w 5699055"/>
                    <a:gd name="connsiteY21" fmla="*/ 3729790 h 4598731"/>
                    <a:gd name="connsiteX22" fmla="*/ 1287358 w 5699055"/>
                    <a:gd name="connsiteY22" fmla="*/ 3705727 h 4598731"/>
                    <a:gd name="connsiteX23" fmla="*/ 1323452 w 5699055"/>
                    <a:gd name="connsiteY23" fmla="*/ 3693695 h 4598731"/>
                    <a:gd name="connsiteX24" fmla="*/ 1515958 w 5699055"/>
                    <a:gd name="connsiteY24" fmla="*/ 3669632 h 4598731"/>
                    <a:gd name="connsiteX25" fmla="*/ 1648305 w 5699055"/>
                    <a:gd name="connsiteY25" fmla="*/ 3645569 h 4598731"/>
                    <a:gd name="connsiteX26" fmla="*/ 1720494 w 5699055"/>
                    <a:gd name="connsiteY26" fmla="*/ 3621506 h 4598731"/>
                    <a:gd name="connsiteX27" fmla="*/ 1756589 w 5699055"/>
                    <a:gd name="connsiteY27" fmla="*/ 3609474 h 4598731"/>
                    <a:gd name="connsiteX28" fmla="*/ 1792684 w 5699055"/>
                    <a:gd name="connsiteY28" fmla="*/ 3597442 h 4598731"/>
                    <a:gd name="connsiteX29" fmla="*/ 1852842 w 5699055"/>
                    <a:gd name="connsiteY29" fmla="*/ 3465095 h 4598731"/>
                    <a:gd name="connsiteX30" fmla="*/ 1876905 w 5699055"/>
                    <a:gd name="connsiteY30" fmla="*/ 3392906 h 4598731"/>
                    <a:gd name="connsiteX31" fmla="*/ 1888937 w 5699055"/>
                    <a:gd name="connsiteY31" fmla="*/ 3332748 h 4598731"/>
                    <a:gd name="connsiteX32" fmla="*/ 1913000 w 5699055"/>
                    <a:gd name="connsiteY32" fmla="*/ 3260558 h 4598731"/>
                    <a:gd name="connsiteX33" fmla="*/ 1925031 w 5699055"/>
                    <a:gd name="connsiteY33" fmla="*/ 3188369 h 4598731"/>
                    <a:gd name="connsiteX34" fmla="*/ 1949094 w 5699055"/>
                    <a:gd name="connsiteY34" fmla="*/ 3104148 h 4598731"/>
                    <a:gd name="connsiteX35" fmla="*/ 1961126 w 5699055"/>
                    <a:gd name="connsiteY35" fmla="*/ 3056021 h 4598731"/>
                    <a:gd name="connsiteX36" fmla="*/ 1985189 w 5699055"/>
                    <a:gd name="connsiteY36" fmla="*/ 2983832 h 4598731"/>
                    <a:gd name="connsiteX37" fmla="*/ 2009252 w 5699055"/>
                    <a:gd name="connsiteY37" fmla="*/ 2947737 h 4598731"/>
                    <a:gd name="connsiteX38" fmla="*/ 2045347 w 5699055"/>
                    <a:gd name="connsiteY38" fmla="*/ 2875548 h 4598731"/>
                    <a:gd name="connsiteX39" fmla="*/ 2081442 w 5699055"/>
                    <a:gd name="connsiteY39" fmla="*/ 2863516 h 4598731"/>
                    <a:gd name="connsiteX40" fmla="*/ 2117537 w 5699055"/>
                    <a:gd name="connsiteY40" fmla="*/ 2827421 h 4598731"/>
                    <a:gd name="connsiteX41" fmla="*/ 2225821 w 5699055"/>
                    <a:gd name="connsiteY41" fmla="*/ 2767264 h 4598731"/>
                    <a:gd name="connsiteX42" fmla="*/ 2310042 w 5699055"/>
                    <a:gd name="connsiteY42" fmla="*/ 2755232 h 4598731"/>
                    <a:gd name="connsiteX43" fmla="*/ 2418326 w 5699055"/>
                    <a:gd name="connsiteY43" fmla="*/ 2695074 h 4598731"/>
                    <a:gd name="connsiteX44" fmla="*/ 2454421 w 5699055"/>
                    <a:gd name="connsiteY44" fmla="*/ 2658979 h 4598731"/>
                    <a:gd name="connsiteX45" fmla="*/ 2502547 w 5699055"/>
                    <a:gd name="connsiteY45" fmla="*/ 2598821 h 4598731"/>
                    <a:gd name="connsiteX46" fmla="*/ 2538642 w 5699055"/>
                    <a:gd name="connsiteY46" fmla="*/ 2574758 h 4598731"/>
                    <a:gd name="connsiteX47" fmla="*/ 2598800 w 5699055"/>
                    <a:gd name="connsiteY47" fmla="*/ 2514600 h 4598731"/>
                    <a:gd name="connsiteX48" fmla="*/ 2695052 w 5699055"/>
                    <a:gd name="connsiteY48" fmla="*/ 2430379 h 4598731"/>
                    <a:gd name="connsiteX49" fmla="*/ 2767242 w 5699055"/>
                    <a:gd name="connsiteY49" fmla="*/ 2406316 h 4598731"/>
                    <a:gd name="connsiteX50" fmla="*/ 2803337 w 5699055"/>
                    <a:gd name="connsiteY50" fmla="*/ 2394285 h 4598731"/>
                    <a:gd name="connsiteX51" fmla="*/ 2839431 w 5699055"/>
                    <a:gd name="connsiteY51" fmla="*/ 2382253 h 4598731"/>
                    <a:gd name="connsiteX52" fmla="*/ 2911621 w 5699055"/>
                    <a:gd name="connsiteY52" fmla="*/ 2370221 h 4598731"/>
                    <a:gd name="connsiteX53" fmla="*/ 3007873 w 5699055"/>
                    <a:gd name="connsiteY53" fmla="*/ 2286000 h 4598731"/>
                    <a:gd name="connsiteX54" fmla="*/ 3031937 w 5699055"/>
                    <a:gd name="connsiteY54" fmla="*/ 2261937 h 4598731"/>
                    <a:gd name="connsiteX55" fmla="*/ 3092094 w 5699055"/>
                    <a:gd name="connsiteY55" fmla="*/ 2213811 h 4598731"/>
                    <a:gd name="connsiteX56" fmla="*/ 3104126 w 5699055"/>
                    <a:gd name="connsiteY56" fmla="*/ 2177716 h 4598731"/>
                    <a:gd name="connsiteX57" fmla="*/ 3176315 w 5699055"/>
                    <a:gd name="connsiteY57" fmla="*/ 2129590 h 4598731"/>
                    <a:gd name="connsiteX58" fmla="*/ 3212410 w 5699055"/>
                    <a:gd name="connsiteY58" fmla="*/ 2105527 h 4598731"/>
                    <a:gd name="connsiteX59" fmla="*/ 3248505 w 5699055"/>
                    <a:gd name="connsiteY59" fmla="*/ 2069432 h 4598731"/>
                    <a:gd name="connsiteX60" fmla="*/ 3320694 w 5699055"/>
                    <a:gd name="connsiteY60" fmla="*/ 2021306 h 4598731"/>
                    <a:gd name="connsiteX61" fmla="*/ 3344758 w 5699055"/>
                    <a:gd name="connsiteY61" fmla="*/ 1997242 h 4598731"/>
                    <a:gd name="connsiteX62" fmla="*/ 3416947 w 5699055"/>
                    <a:gd name="connsiteY62" fmla="*/ 1973179 h 4598731"/>
                    <a:gd name="connsiteX63" fmla="*/ 3453042 w 5699055"/>
                    <a:gd name="connsiteY63" fmla="*/ 1961148 h 4598731"/>
                    <a:gd name="connsiteX64" fmla="*/ 3489137 w 5699055"/>
                    <a:gd name="connsiteY64" fmla="*/ 1949116 h 4598731"/>
                    <a:gd name="connsiteX65" fmla="*/ 3549294 w 5699055"/>
                    <a:gd name="connsiteY65" fmla="*/ 1937085 h 4598731"/>
                    <a:gd name="connsiteX66" fmla="*/ 3621484 w 5699055"/>
                    <a:gd name="connsiteY66" fmla="*/ 1913021 h 4598731"/>
                    <a:gd name="connsiteX67" fmla="*/ 3717737 w 5699055"/>
                    <a:gd name="connsiteY67" fmla="*/ 1888958 h 4598731"/>
                    <a:gd name="connsiteX68" fmla="*/ 3741800 w 5699055"/>
                    <a:gd name="connsiteY68" fmla="*/ 1852864 h 4598731"/>
                    <a:gd name="connsiteX69" fmla="*/ 3765863 w 5699055"/>
                    <a:gd name="connsiteY69" fmla="*/ 1828800 h 4598731"/>
                    <a:gd name="connsiteX70" fmla="*/ 3789926 w 5699055"/>
                    <a:gd name="connsiteY70" fmla="*/ 1744579 h 4598731"/>
                    <a:gd name="connsiteX71" fmla="*/ 3813989 w 5699055"/>
                    <a:gd name="connsiteY71" fmla="*/ 1660358 h 4598731"/>
                    <a:gd name="connsiteX72" fmla="*/ 3826021 w 5699055"/>
                    <a:gd name="connsiteY72" fmla="*/ 1576137 h 4598731"/>
                    <a:gd name="connsiteX73" fmla="*/ 3850084 w 5699055"/>
                    <a:gd name="connsiteY73" fmla="*/ 1528011 h 4598731"/>
                    <a:gd name="connsiteX74" fmla="*/ 3862115 w 5699055"/>
                    <a:gd name="connsiteY74" fmla="*/ 1491916 h 4598731"/>
                    <a:gd name="connsiteX75" fmla="*/ 3886179 w 5699055"/>
                    <a:gd name="connsiteY75" fmla="*/ 1467853 h 4598731"/>
                    <a:gd name="connsiteX76" fmla="*/ 3946337 w 5699055"/>
                    <a:gd name="connsiteY76" fmla="*/ 1407695 h 4598731"/>
                    <a:gd name="connsiteX77" fmla="*/ 3970400 w 5699055"/>
                    <a:gd name="connsiteY77" fmla="*/ 1371600 h 4598731"/>
                    <a:gd name="connsiteX78" fmla="*/ 4006494 w 5699055"/>
                    <a:gd name="connsiteY78" fmla="*/ 1359569 h 4598731"/>
                    <a:gd name="connsiteX79" fmla="*/ 4030558 w 5699055"/>
                    <a:gd name="connsiteY79" fmla="*/ 1335506 h 4598731"/>
                    <a:gd name="connsiteX80" fmla="*/ 4066652 w 5699055"/>
                    <a:gd name="connsiteY80" fmla="*/ 1311442 h 4598731"/>
                    <a:gd name="connsiteX81" fmla="*/ 4150873 w 5699055"/>
                    <a:gd name="connsiteY81" fmla="*/ 1203158 h 4598731"/>
                    <a:gd name="connsiteX82" fmla="*/ 4174937 w 5699055"/>
                    <a:gd name="connsiteY82" fmla="*/ 1179095 h 4598731"/>
                    <a:gd name="connsiteX83" fmla="*/ 4247126 w 5699055"/>
                    <a:gd name="connsiteY83" fmla="*/ 1130969 h 4598731"/>
                    <a:gd name="connsiteX84" fmla="*/ 4319315 w 5699055"/>
                    <a:gd name="connsiteY84" fmla="*/ 1058779 h 4598731"/>
                    <a:gd name="connsiteX85" fmla="*/ 4367442 w 5699055"/>
                    <a:gd name="connsiteY85" fmla="*/ 998621 h 4598731"/>
                    <a:gd name="connsiteX86" fmla="*/ 4379473 w 5699055"/>
                    <a:gd name="connsiteY86" fmla="*/ 962527 h 4598731"/>
                    <a:gd name="connsiteX87" fmla="*/ 4487758 w 5699055"/>
                    <a:gd name="connsiteY87" fmla="*/ 878306 h 4598731"/>
                    <a:gd name="connsiteX88" fmla="*/ 4559947 w 5699055"/>
                    <a:gd name="connsiteY88" fmla="*/ 842211 h 4598731"/>
                    <a:gd name="connsiteX89" fmla="*/ 4656200 w 5699055"/>
                    <a:gd name="connsiteY89" fmla="*/ 830179 h 4598731"/>
                    <a:gd name="connsiteX90" fmla="*/ 4704326 w 5699055"/>
                    <a:gd name="connsiteY90" fmla="*/ 782053 h 4598731"/>
                    <a:gd name="connsiteX91" fmla="*/ 4752452 w 5699055"/>
                    <a:gd name="connsiteY91" fmla="*/ 709864 h 4598731"/>
                    <a:gd name="connsiteX92" fmla="*/ 4776515 w 5699055"/>
                    <a:gd name="connsiteY92" fmla="*/ 673769 h 4598731"/>
                    <a:gd name="connsiteX93" fmla="*/ 4812610 w 5699055"/>
                    <a:gd name="connsiteY93" fmla="*/ 601579 h 4598731"/>
                    <a:gd name="connsiteX94" fmla="*/ 4824642 w 5699055"/>
                    <a:gd name="connsiteY94" fmla="*/ 565485 h 4598731"/>
                    <a:gd name="connsiteX95" fmla="*/ 4848705 w 5699055"/>
                    <a:gd name="connsiteY95" fmla="*/ 529390 h 4598731"/>
                    <a:gd name="connsiteX96" fmla="*/ 4860737 w 5699055"/>
                    <a:gd name="connsiteY96" fmla="*/ 493295 h 4598731"/>
                    <a:gd name="connsiteX97" fmla="*/ 4908863 w 5699055"/>
                    <a:gd name="connsiteY97" fmla="*/ 457200 h 4598731"/>
                    <a:gd name="connsiteX98" fmla="*/ 4944958 w 5699055"/>
                    <a:gd name="connsiteY98" fmla="*/ 409074 h 4598731"/>
                    <a:gd name="connsiteX99" fmla="*/ 4993084 w 5699055"/>
                    <a:gd name="connsiteY99" fmla="*/ 372979 h 4598731"/>
                    <a:gd name="connsiteX100" fmla="*/ 5029179 w 5699055"/>
                    <a:gd name="connsiteY100" fmla="*/ 324853 h 4598731"/>
                    <a:gd name="connsiteX101" fmla="*/ 5077305 w 5699055"/>
                    <a:gd name="connsiteY101" fmla="*/ 288758 h 4598731"/>
                    <a:gd name="connsiteX102" fmla="*/ 5101368 w 5699055"/>
                    <a:gd name="connsiteY102" fmla="*/ 252664 h 4598731"/>
                    <a:gd name="connsiteX103" fmla="*/ 5125431 w 5699055"/>
                    <a:gd name="connsiteY103" fmla="*/ 228600 h 4598731"/>
                    <a:gd name="connsiteX104" fmla="*/ 5137463 w 5699055"/>
                    <a:gd name="connsiteY104" fmla="*/ 192506 h 4598731"/>
                    <a:gd name="connsiteX105" fmla="*/ 5197621 w 5699055"/>
                    <a:gd name="connsiteY105" fmla="*/ 144379 h 4598731"/>
                    <a:gd name="connsiteX106" fmla="*/ 5366063 w 5699055"/>
                    <a:gd name="connsiteY106" fmla="*/ 108285 h 4598731"/>
                    <a:gd name="connsiteX107" fmla="*/ 5402158 w 5699055"/>
                    <a:gd name="connsiteY107" fmla="*/ 96253 h 4598731"/>
                    <a:gd name="connsiteX108" fmla="*/ 5426221 w 5699055"/>
                    <a:gd name="connsiteY108" fmla="*/ 60158 h 4598731"/>
                    <a:gd name="connsiteX109" fmla="*/ 5498410 w 5699055"/>
                    <a:gd name="connsiteY109" fmla="*/ 36095 h 4598731"/>
                    <a:gd name="connsiteX110" fmla="*/ 5570600 w 5699055"/>
                    <a:gd name="connsiteY110" fmla="*/ 12032 h 4598731"/>
                    <a:gd name="connsiteX111" fmla="*/ 5606694 w 5699055"/>
                    <a:gd name="connsiteY111" fmla="*/ 0 h 4598731"/>
                    <a:gd name="connsiteX112" fmla="*/ 5699055 w 5699055"/>
                    <a:gd name="connsiteY112" fmla="*/ 5891 h 4598731"/>
                    <a:gd name="connsiteX113" fmla="*/ 5693128 w 5699055"/>
                    <a:gd name="connsiteY113" fmla="*/ 4593350 h 4598731"/>
                    <a:gd name="connsiteX114" fmla="*/ 1603736 w 5699055"/>
                    <a:gd name="connsiteY114" fmla="*/ 4598731 h 4598731"/>
                    <a:gd name="connsiteX0" fmla="*/ 1603736 w 5701769"/>
                    <a:gd name="connsiteY0" fmla="*/ 4598731 h 4598731"/>
                    <a:gd name="connsiteX1" fmla="*/ 3376 w 5701769"/>
                    <a:gd name="connsiteY1" fmla="*/ 4591793 h 4598731"/>
                    <a:gd name="connsiteX2" fmla="*/ 0 w 5701769"/>
                    <a:gd name="connsiteY2" fmla="*/ 4422318 h 4598731"/>
                    <a:gd name="connsiteX3" fmla="*/ 288868 w 5701769"/>
                    <a:gd name="connsiteY3" fmla="*/ 4396871 h 4598731"/>
                    <a:gd name="connsiteX4" fmla="*/ 372958 w 5701769"/>
                    <a:gd name="connsiteY4" fmla="*/ 4355432 h 4598731"/>
                    <a:gd name="connsiteX5" fmla="*/ 445147 w 5701769"/>
                    <a:gd name="connsiteY5" fmla="*/ 4319337 h 4598731"/>
                    <a:gd name="connsiteX6" fmla="*/ 481242 w 5701769"/>
                    <a:gd name="connsiteY6" fmla="*/ 4307306 h 4598731"/>
                    <a:gd name="connsiteX7" fmla="*/ 541400 w 5701769"/>
                    <a:gd name="connsiteY7" fmla="*/ 4271211 h 4598731"/>
                    <a:gd name="connsiteX8" fmla="*/ 577494 w 5701769"/>
                    <a:gd name="connsiteY8" fmla="*/ 4247148 h 4598731"/>
                    <a:gd name="connsiteX9" fmla="*/ 601558 w 5701769"/>
                    <a:gd name="connsiteY9" fmla="*/ 4223085 h 4598731"/>
                    <a:gd name="connsiteX10" fmla="*/ 637652 w 5701769"/>
                    <a:gd name="connsiteY10" fmla="*/ 4211053 h 4598731"/>
                    <a:gd name="connsiteX11" fmla="*/ 685779 w 5701769"/>
                    <a:gd name="connsiteY11" fmla="*/ 4150895 h 4598731"/>
                    <a:gd name="connsiteX12" fmla="*/ 733905 w 5701769"/>
                    <a:gd name="connsiteY12" fmla="*/ 4102769 h 4598731"/>
                    <a:gd name="connsiteX13" fmla="*/ 794063 w 5701769"/>
                    <a:gd name="connsiteY13" fmla="*/ 4054642 h 4598731"/>
                    <a:gd name="connsiteX14" fmla="*/ 806094 w 5701769"/>
                    <a:gd name="connsiteY14" fmla="*/ 4018548 h 4598731"/>
                    <a:gd name="connsiteX15" fmla="*/ 866252 w 5701769"/>
                    <a:gd name="connsiteY15" fmla="*/ 3982453 h 4598731"/>
                    <a:gd name="connsiteX16" fmla="*/ 878284 w 5701769"/>
                    <a:gd name="connsiteY16" fmla="*/ 3946358 h 4598731"/>
                    <a:gd name="connsiteX17" fmla="*/ 914379 w 5701769"/>
                    <a:gd name="connsiteY17" fmla="*/ 3922295 h 4598731"/>
                    <a:gd name="connsiteX18" fmla="*/ 1022663 w 5701769"/>
                    <a:gd name="connsiteY18" fmla="*/ 3838074 h 4598731"/>
                    <a:gd name="connsiteX19" fmla="*/ 1094852 w 5701769"/>
                    <a:gd name="connsiteY19" fmla="*/ 3789948 h 4598731"/>
                    <a:gd name="connsiteX20" fmla="*/ 1130947 w 5701769"/>
                    <a:gd name="connsiteY20" fmla="*/ 3765885 h 4598731"/>
                    <a:gd name="connsiteX21" fmla="*/ 1215168 w 5701769"/>
                    <a:gd name="connsiteY21" fmla="*/ 3729790 h 4598731"/>
                    <a:gd name="connsiteX22" fmla="*/ 1287358 w 5701769"/>
                    <a:gd name="connsiteY22" fmla="*/ 3705727 h 4598731"/>
                    <a:gd name="connsiteX23" fmla="*/ 1323452 w 5701769"/>
                    <a:gd name="connsiteY23" fmla="*/ 3693695 h 4598731"/>
                    <a:gd name="connsiteX24" fmla="*/ 1515958 w 5701769"/>
                    <a:gd name="connsiteY24" fmla="*/ 3669632 h 4598731"/>
                    <a:gd name="connsiteX25" fmla="*/ 1648305 w 5701769"/>
                    <a:gd name="connsiteY25" fmla="*/ 3645569 h 4598731"/>
                    <a:gd name="connsiteX26" fmla="*/ 1720494 w 5701769"/>
                    <a:gd name="connsiteY26" fmla="*/ 3621506 h 4598731"/>
                    <a:gd name="connsiteX27" fmla="*/ 1756589 w 5701769"/>
                    <a:gd name="connsiteY27" fmla="*/ 3609474 h 4598731"/>
                    <a:gd name="connsiteX28" fmla="*/ 1792684 w 5701769"/>
                    <a:gd name="connsiteY28" fmla="*/ 3597442 h 4598731"/>
                    <a:gd name="connsiteX29" fmla="*/ 1852842 w 5701769"/>
                    <a:gd name="connsiteY29" fmla="*/ 3465095 h 4598731"/>
                    <a:gd name="connsiteX30" fmla="*/ 1876905 w 5701769"/>
                    <a:gd name="connsiteY30" fmla="*/ 3392906 h 4598731"/>
                    <a:gd name="connsiteX31" fmla="*/ 1888937 w 5701769"/>
                    <a:gd name="connsiteY31" fmla="*/ 3332748 h 4598731"/>
                    <a:gd name="connsiteX32" fmla="*/ 1913000 w 5701769"/>
                    <a:gd name="connsiteY32" fmla="*/ 3260558 h 4598731"/>
                    <a:gd name="connsiteX33" fmla="*/ 1925031 w 5701769"/>
                    <a:gd name="connsiteY33" fmla="*/ 3188369 h 4598731"/>
                    <a:gd name="connsiteX34" fmla="*/ 1949094 w 5701769"/>
                    <a:gd name="connsiteY34" fmla="*/ 3104148 h 4598731"/>
                    <a:gd name="connsiteX35" fmla="*/ 1961126 w 5701769"/>
                    <a:gd name="connsiteY35" fmla="*/ 3056021 h 4598731"/>
                    <a:gd name="connsiteX36" fmla="*/ 1985189 w 5701769"/>
                    <a:gd name="connsiteY36" fmla="*/ 2983832 h 4598731"/>
                    <a:gd name="connsiteX37" fmla="*/ 2009252 w 5701769"/>
                    <a:gd name="connsiteY37" fmla="*/ 2947737 h 4598731"/>
                    <a:gd name="connsiteX38" fmla="*/ 2045347 w 5701769"/>
                    <a:gd name="connsiteY38" fmla="*/ 2875548 h 4598731"/>
                    <a:gd name="connsiteX39" fmla="*/ 2081442 w 5701769"/>
                    <a:gd name="connsiteY39" fmla="*/ 2863516 h 4598731"/>
                    <a:gd name="connsiteX40" fmla="*/ 2117537 w 5701769"/>
                    <a:gd name="connsiteY40" fmla="*/ 2827421 h 4598731"/>
                    <a:gd name="connsiteX41" fmla="*/ 2225821 w 5701769"/>
                    <a:gd name="connsiteY41" fmla="*/ 2767264 h 4598731"/>
                    <a:gd name="connsiteX42" fmla="*/ 2310042 w 5701769"/>
                    <a:gd name="connsiteY42" fmla="*/ 2755232 h 4598731"/>
                    <a:gd name="connsiteX43" fmla="*/ 2418326 w 5701769"/>
                    <a:gd name="connsiteY43" fmla="*/ 2695074 h 4598731"/>
                    <a:gd name="connsiteX44" fmla="*/ 2454421 w 5701769"/>
                    <a:gd name="connsiteY44" fmla="*/ 2658979 h 4598731"/>
                    <a:gd name="connsiteX45" fmla="*/ 2502547 w 5701769"/>
                    <a:gd name="connsiteY45" fmla="*/ 2598821 h 4598731"/>
                    <a:gd name="connsiteX46" fmla="*/ 2538642 w 5701769"/>
                    <a:gd name="connsiteY46" fmla="*/ 2574758 h 4598731"/>
                    <a:gd name="connsiteX47" fmla="*/ 2598800 w 5701769"/>
                    <a:gd name="connsiteY47" fmla="*/ 2514600 h 4598731"/>
                    <a:gd name="connsiteX48" fmla="*/ 2695052 w 5701769"/>
                    <a:gd name="connsiteY48" fmla="*/ 2430379 h 4598731"/>
                    <a:gd name="connsiteX49" fmla="*/ 2767242 w 5701769"/>
                    <a:gd name="connsiteY49" fmla="*/ 2406316 h 4598731"/>
                    <a:gd name="connsiteX50" fmla="*/ 2803337 w 5701769"/>
                    <a:gd name="connsiteY50" fmla="*/ 2394285 h 4598731"/>
                    <a:gd name="connsiteX51" fmla="*/ 2839431 w 5701769"/>
                    <a:gd name="connsiteY51" fmla="*/ 2382253 h 4598731"/>
                    <a:gd name="connsiteX52" fmla="*/ 2911621 w 5701769"/>
                    <a:gd name="connsiteY52" fmla="*/ 2370221 h 4598731"/>
                    <a:gd name="connsiteX53" fmla="*/ 3007873 w 5701769"/>
                    <a:gd name="connsiteY53" fmla="*/ 2286000 h 4598731"/>
                    <a:gd name="connsiteX54" fmla="*/ 3031937 w 5701769"/>
                    <a:gd name="connsiteY54" fmla="*/ 2261937 h 4598731"/>
                    <a:gd name="connsiteX55" fmla="*/ 3092094 w 5701769"/>
                    <a:gd name="connsiteY55" fmla="*/ 2213811 h 4598731"/>
                    <a:gd name="connsiteX56" fmla="*/ 3104126 w 5701769"/>
                    <a:gd name="connsiteY56" fmla="*/ 2177716 h 4598731"/>
                    <a:gd name="connsiteX57" fmla="*/ 3176315 w 5701769"/>
                    <a:gd name="connsiteY57" fmla="*/ 2129590 h 4598731"/>
                    <a:gd name="connsiteX58" fmla="*/ 3212410 w 5701769"/>
                    <a:gd name="connsiteY58" fmla="*/ 2105527 h 4598731"/>
                    <a:gd name="connsiteX59" fmla="*/ 3248505 w 5701769"/>
                    <a:gd name="connsiteY59" fmla="*/ 2069432 h 4598731"/>
                    <a:gd name="connsiteX60" fmla="*/ 3320694 w 5701769"/>
                    <a:gd name="connsiteY60" fmla="*/ 2021306 h 4598731"/>
                    <a:gd name="connsiteX61" fmla="*/ 3344758 w 5701769"/>
                    <a:gd name="connsiteY61" fmla="*/ 1997242 h 4598731"/>
                    <a:gd name="connsiteX62" fmla="*/ 3416947 w 5701769"/>
                    <a:gd name="connsiteY62" fmla="*/ 1973179 h 4598731"/>
                    <a:gd name="connsiteX63" fmla="*/ 3453042 w 5701769"/>
                    <a:gd name="connsiteY63" fmla="*/ 1961148 h 4598731"/>
                    <a:gd name="connsiteX64" fmla="*/ 3489137 w 5701769"/>
                    <a:gd name="connsiteY64" fmla="*/ 1949116 h 4598731"/>
                    <a:gd name="connsiteX65" fmla="*/ 3549294 w 5701769"/>
                    <a:gd name="connsiteY65" fmla="*/ 1937085 h 4598731"/>
                    <a:gd name="connsiteX66" fmla="*/ 3621484 w 5701769"/>
                    <a:gd name="connsiteY66" fmla="*/ 1913021 h 4598731"/>
                    <a:gd name="connsiteX67" fmla="*/ 3717737 w 5701769"/>
                    <a:gd name="connsiteY67" fmla="*/ 1888958 h 4598731"/>
                    <a:gd name="connsiteX68" fmla="*/ 3741800 w 5701769"/>
                    <a:gd name="connsiteY68" fmla="*/ 1852864 h 4598731"/>
                    <a:gd name="connsiteX69" fmla="*/ 3765863 w 5701769"/>
                    <a:gd name="connsiteY69" fmla="*/ 1828800 h 4598731"/>
                    <a:gd name="connsiteX70" fmla="*/ 3789926 w 5701769"/>
                    <a:gd name="connsiteY70" fmla="*/ 1744579 h 4598731"/>
                    <a:gd name="connsiteX71" fmla="*/ 3813989 w 5701769"/>
                    <a:gd name="connsiteY71" fmla="*/ 1660358 h 4598731"/>
                    <a:gd name="connsiteX72" fmla="*/ 3826021 w 5701769"/>
                    <a:gd name="connsiteY72" fmla="*/ 1576137 h 4598731"/>
                    <a:gd name="connsiteX73" fmla="*/ 3850084 w 5701769"/>
                    <a:gd name="connsiteY73" fmla="*/ 1528011 h 4598731"/>
                    <a:gd name="connsiteX74" fmla="*/ 3862115 w 5701769"/>
                    <a:gd name="connsiteY74" fmla="*/ 1491916 h 4598731"/>
                    <a:gd name="connsiteX75" fmla="*/ 3886179 w 5701769"/>
                    <a:gd name="connsiteY75" fmla="*/ 1467853 h 4598731"/>
                    <a:gd name="connsiteX76" fmla="*/ 3946337 w 5701769"/>
                    <a:gd name="connsiteY76" fmla="*/ 1407695 h 4598731"/>
                    <a:gd name="connsiteX77" fmla="*/ 3970400 w 5701769"/>
                    <a:gd name="connsiteY77" fmla="*/ 1371600 h 4598731"/>
                    <a:gd name="connsiteX78" fmla="*/ 4006494 w 5701769"/>
                    <a:gd name="connsiteY78" fmla="*/ 1359569 h 4598731"/>
                    <a:gd name="connsiteX79" fmla="*/ 4030558 w 5701769"/>
                    <a:gd name="connsiteY79" fmla="*/ 1335506 h 4598731"/>
                    <a:gd name="connsiteX80" fmla="*/ 4066652 w 5701769"/>
                    <a:gd name="connsiteY80" fmla="*/ 1311442 h 4598731"/>
                    <a:gd name="connsiteX81" fmla="*/ 4150873 w 5701769"/>
                    <a:gd name="connsiteY81" fmla="*/ 1203158 h 4598731"/>
                    <a:gd name="connsiteX82" fmla="*/ 4174937 w 5701769"/>
                    <a:gd name="connsiteY82" fmla="*/ 1179095 h 4598731"/>
                    <a:gd name="connsiteX83" fmla="*/ 4247126 w 5701769"/>
                    <a:gd name="connsiteY83" fmla="*/ 1130969 h 4598731"/>
                    <a:gd name="connsiteX84" fmla="*/ 4319315 w 5701769"/>
                    <a:gd name="connsiteY84" fmla="*/ 1058779 h 4598731"/>
                    <a:gd name="connsiteX85" fmla="*/ 4367442 w 5701769"/>
                    <a:gd name="connsiteY85" fmla="*/ 998621 h 4598731"/>
                    <a:gd name="connsiteX86" fmla="*/ 4379473 w 5701769"/>
                    <a:gd name="connsiteY86" fmla="*/ 962527 h 4598731"/>
                    <a:gd name="connsiteX87" fmla="*/ 4487758 w 5701769"/>
                    <a:gd name="connsiteY87" fmla="*/ 878306 h 4598731"/>
                    <a:gd name="connsiteX88" fmla="*/ 4559947 w 5701769"/>
                    <a:gd name="connsiteY88" fmla="*/ 842211 h 4598731"/>
                    <a:gd name="connsiteX89" fmla="*/ 4656200 w 5701769"/>
                    <a:gd name="connsiteY89" fmla="*/ 830179 h 4598731"/>
                    <a:gd name="connsiteX90" fmla="*/ 4704326 w 5701769"/>
                    <a:gd name="connsiteY90" fmla="*/ 782053 h 4598731"/>
                    <a:gd name="connsiteX91" fmla="*/ 4752452 w 5701769"/>
                    <a:gd name="connsiteY91" fmla="*/ 709864 h 4598731"/>
                    <a:gd name="connsiteX92" fmla="*/ 4776515 w 5701769"/>
                    <a:gd name="connsiteY92" fmla="*/ 673769 h 4598731"/>
                    <a:gd name="connsiteX93" fmla="*/ 4812610 w 5701769"/>
                    <a:gd name="connsiteY93" fmla="*/ 601579 h 4598731"/>
                    <a:gd name="connsiteX94" fmla="*/ 4824642 w 5701769"/>
                    <a:gd name="connsiteY94" fmla="*/ 565485 h 4598731"/>
                    <a:gd name="connsiteX95" fmla="*/ 4848705 w 5701769"/>
                    <a:gd name="connsiteY95" fmla="*/ 529390 h 4598731"/>
                    <a:gd name="connsiteX96" fmla="*/ 4860737 w 5701769"/>
                    <a:gd name="connsiteY96" fmla="*/ 493295 h 4598731"/>
                    <a:gd name="connsiteX97" fmla="*/ 4908863 w 5701769"/>
                    <a:gd name="connsiteY97" fmla="*/ 457200 h 4598731"/>
                    <a:gd name="connsiteX98" fmla="*/ 4944958 w 5701769"/>
                    <a:gd name="connsiteY98" fmla="*/ 409074 h 4598731"/>
                    <a:gd name="connsiteX99" fmla="*/ 4993084 w 5701769"/>
                    <a:gd name="connsiteY99" fmla="*/ 372979 h 4598731"/>
                    <a:gd name="connsiteX100" fmla="*/ 5029179 w 5701769"/>
                    <a:gd name="connsiteY100" fmla="*/ 324853 h 4598731"/>
                    <a:gd name="connsiteX101" fmla="*/ 5077305 w 5701769"/>
                    <a:gd name="connsiteY101" fmla="*/ 288758 h 4598731"/>
                    <a:gd name="connsiteX102" fmla="*/ 5101368 w 5701769"/>
                    <a:gd name="connsiteY102" fmla="*/ 252664 h 4598731"/>
                    <a:gd name="connsiteX103" fmla="*/ 5125431 w 5701769"/>
                    <a:gd name="connsiteY103" fmla="*/ 228600 h 4598731"/>
                    <a:gd name="connsiteX104" fmla="*/ 5137463 w 5701769"/>
                    <a:gd name="connsiteY104" fmla="*/ 192506 h 4598731"/>
                    <a:gd name="connsiteX105" fmla="*/ 5197621 w 5701769"/>
                    <a:gd name="connsiteY105" fmla="*/ 144379 h 4598731"/>
                    <a:gd name="connsiteX106" fmla="*/ 5366063 w 5701769"/>
                    <a:gd name="connsiteY106" fmla="*/ 108285 h 4598731"/>
                    <a:gd name="connsiteX107" fmla="*/ 5402158 w 5701769"/>
                    <a:gd name="connsiteY107" fmla="*/ 96253 h 4598731"/>
                    <a:gd name="connsiteX108" fmla="*/ 5426221 w 5701769"/>
                    <a:gd name="connsiteY108" fmla="*/ 60158 h 4598731"/>
                    <a:gd name="connsiteX109" fmla="*/ 5498410 w 5701769"/>
                    <a:gd name="connsiteY109" fmla="*/ 36095 h 4598731"/>
                    <a:gd name="connsiteX110" fmla="*/ 5570600 w 5701769"/>
                    <a:gd name="connsiteY110" fmla="*/ 12032 h 4598731"/>
                    <a:gd name="connsiteX111" fmla="*/ 5606694 w 5701769"/>
                    <a:gd name="connsiteY111" fmla="*/ 0 h 4598731"/>
                    <a:gd name="connsiteX112" fmla="*/ 5701769 w 5701769"/>
                    <a:gd name="connsiteY112" fmla="*/ 5891 h 4598731"/>
                    <a:gd name="connsiteX113" fmla="*/ 5693128 w 5701769"/>
                    <a:gd name="connsiteY113" fmla="*/ 4593350 h 4598731"/>
                    <a:gd name="connsiteX114" fmla="*/ 1603736 w 5701769"/>
                    <a:gd name="connsiteY114" fmla="*/ 4598731 h 4598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</a:cxnLst>
                  <a:rect l="l" t="t" r="r" b="b"/>
                  <a:pathLst>
                    <a:path w="5701769" h="4598731">
                      <a:moveTo>
                        <a:pt x="1603736" y="4598731"/>
                      </a:moveTo>
                      <a:lnTo>
                        <a:pt x="3376" y="4591793"/>
                      </a:lnTo>
                      <a:cubicBezTo>
                        <a:pt x="3250" y="4544362"/>
                        <a:pt x="1689" y="4502138"/>
                        <a:pt x="0" y="4422318"/>
                      </a:cubicBezTo>
                      <a:cubicBezTo>
                        <a:pt x="76860" y="4404018"/>
                        <a:pt x="226708" y="4408019"/>
                        <a:pt x="288868" y="4396871"/>
                      </a:cubicBezTo>
                      <a:cubicBezTo>
                        <a:pt x="351028" y="4363330"/>
                        <a:pt x="346912" y="4368354"/>
                        <a:pt x="372958" y="4355432"/>
                      </a:cubicBezTo>
                      <a:lnTo>
                        <a:pt x="445147" y="4319337"/>
                      </a:lnTo>
                      <a:cubicBezTo>
                        <a:pt x="456491" y="4313665"/>
                        <a:pt x="469210" y="4311316"/>
                        <a:pt x="481242" y="4307306"/>
                      </a:cubicBezTo>
                      <a:cubicBezTo>
                        <a:pt x="528242" y="4260304"/>
                        <a:pt x="478925" y="4302448"/>
                        <a:pt x="541400" y="4271211"/>
                      </a:cubicBezTo>
                      <a:cubicBezTo>
                        <a:pt x="554333" y="4264744"/>
                        <a:pt x="566203" y="4256181"/>
                        <a:pt x="577494" y="4247148"/>
                      </a:cubicBezTo>
                      <a:cubicBezTo>
                        <a:pt x="586352" y="4240062"/>
                        <a:pt x="591831" y="4228921"/>
                        <a:pt x="601558" y="4223085"/>
                      </a:cubicBezTo>
                      <a:cubicBezTo>
                        <a:pt x="612433" y="4216560"/>
                        <a:pt x="625621" y="4215064"/>
                        <a:pt x="637652" y="4211053"/>
                      </a:cubicBezTo>
                      <a:cubicBezTo>
                        <a:pt x="667896" y="4120325"/>
                        <a:pt x="623581" y="4228643"/>
                        <a:pt x="685779" y="4150895"/>
                      </a:cubicBezTo>
                      <a:cubicBezTo>
                        <a:pt x="732446" y="4092560"/>
                        <a:pt x="655152" y="4129018"/>
                        <a:pt x="733905" y="4102769"/>
                      </a:cubicBezTo>
                      <a:cubicBezTo>
                        <a:pt x="750301" y="4091838"/>
                        <a:pt x="782633" y="4073693"/>
                        <a:pt x="794063" y="4054642"/>
                      </a:cubicBezTo>
                      <a:cubicBezTo>
                        <a:pt x="800588" y="4043767"/>
                        <a:pt x="799569" y="4029423"/>
                        <a:pt x="806094" y="4018548"/>
                      </a:cubicBezTo>
                      <a:cubicBezTo>
                        <a:pt x="822609" y="3991023"/>
                        <a:pt x="837862" y="3991917"/>
                        <a:pt x="866252" y="3982453"/>
                      </a:cubicBezTo>
                      <a:cubicBezTo>
                        <a:pt x="870263" y="3970421"/>
                        <a:pt x="870361" y="3956261"/>
                        <a:pt x="878284" y="3946358"/>
                      </a:cubicBezTo>
                      <a:cubicBezTo>
                        <a:pt x="887317" y="3935067"/>
                        <a:pt x="903270" y="3931552"/>
                        <a:pt x="914379" y="3922295"/>
                      </a:cubicBezTo>
                      <a:cubicBezTo>
                        <a:pt x="1027468" y="3828054"/>
                        <a:pt x="840206" y="3959710"/>
                        <a:pt x="1022663" y="3838074"/>
                      </a:cubicBezTo>
                      <a:lnTo>
                        <a:pt x="1094852" y="3789948"/>
                      </a:lnTo>
                      <a:cubicBezTo>
                        <a:pt x="1106884" y="3781927"/>
                        <a:pt x="1117229" y="3770458"/>
                        <a:pt x="1130947" y="3765885"/>
                      </a:cubicBezTo>
                      <a:cubicBezTo>
                        <a:pt x="1247149" y="3727150"/>
                        <a:pt x="1066474" y="3789267"/>
                        <a:pt x="1215168" y="3729790"/>
                      </a:cubicBezTo>
                      <a:cubicBezTo>
                        <a:pt x="1238719" y="3720370"/>
                        <a:pt x="1263295" y="3713748"/>
                        <a:pt x="1287358" y="3705727"/>
                      </a:cubicBezTo>
                      <a:cubicBezTo>
                        <a:pt x="1299389" y="3701716"/>
                        <a:pt x="1311016" y="3696182"/>
                        <a:pt x="1323452" y="3693695"/>
                      </a:cubicBezTo>
                      <a:cubicBezTo>
                        <a:pt x="1449942" y="3668398"/>
                        <a:pt x="1313651" y="3693434"/>
                        <a:pt x="1515958" y="3669632"/>
                      </a:cubicBezTo>
                      <a:cubicBezTo>
                        <a:pt x="1532077" y="3667736"/>
                        <a:pt x="1628137" y="3651069"/>
                        <a:pt x="1648305" y="3645569"/>
                      </a:cubicBezTo>
                      <a:cubicBezTo>
                        <a:pt x="1672776" y="3638895"/>
                        <a:pt x="1696431" y="3629527"/>
                        <a:pt x="1720494" y="3621506"/>
                      </a:cubicBezTo>
                      <a:lnTo>
                        <a:pt x="1756589" y="3609474"/>
                      </a:lnTo>
                      <a:lnTo>
                        <a:pt x="1792684" y="3597442"/>
                      </a:lnTo>
                      <a:cubicBezTo>
                        <a:pt x="1867560" y="3485129"/>
                        <a:pt x="1824244" y="3569952"/>
                        <a:pt x="1852842" y="3465095"/>
                      </a:cubicBezTo>
                      <a:cubicBezTo>
                        <a:pt x="1859516" y="3440624"/>
                        <a:pt x="1871930" y="3417778"/>
                        <a:pt x="1876905" y="3392906"/>
                      </a:cubicBezTo>
                      <a:cubicBezTo>
                        <a:pt x="1880916" y="3372853"/>
                        <a:pt x="1883556" y="3352477"/>
                        <a:pt x="1888937" y="3332748"/>
                      </a:cubicBezTo>
                      <a:cubicBezTo>
                        <a:pt x="1895611" y="3308277"/>
                        <a:pt x="1913000" y="3260558"/>
                        <a:pt x="1913000" y="3260558"/>
                      </a:cubicBezTo>
                      <a:cubicBezTo>
                        <a:pt x="1917010" y="3236495"/>
                        <a:pt x="1920247" y="3212290"/>
                        <a:pt x="1925031" y="3188369"/>
                      </a:cubicBezTo>
                      <a:cubicBezTo>
                        <a:pt x="1937567" y="3125691"/>
                        <a:pt x="1933807" y="3157654"/>
                        <a:pt x="1949094" y="3104148"/>
                      </a:cubicBezTo>
                      <a:cubicBezTo>
                        <a:pt x="1953637" y="3088248"/>
                        <a:pt x="1956374" y="3071860"/>
                        <a:pt x="1961126" y="3056021"/>
                      </a:cubicBezTo>
                      <a:cubicBezTo>
                        <a:pt x="1968415" y="3031726"/>
                        <a:pt x="1971119" y="3004937"/>
                        <a:pt x="1985189" y="2983832"/>
                      </a:cubicBezTo>
                      <a:cubicBezTo>
                        <a:pt x="1993210" y="2971800"/>
                        <a:pt x="2002785" y="2960671"/>
                        <a:pt x="2009252" y="2947737"/>
                      </a:cubicBezTo>
                      <a:cubicBezTo>
                        <a:pt x="2023782" y="2918676"/>
                        <a:pt x="2016614" y="2898534"/>
                        <a:pt x="2045347" y="2875548"/>
                      </a:cubicBezTo>
                      <a:cubicBezTo>
                        <a:pt x="2055250" y="2867625"/>
                        <a:pt x="2069410" y="2867527"/>
                        <a:pt x="2081442" y="2863516"/>
                      </a:cubicBezTo>
                      <a:cubicBezTo>
                        <a:pt x="2093474" y="2851484"/>
                        <a:pt x="2104106" y="2837867"/>
                        <a:pt x="2117537" y="2827421"/>
                      </a:cubicBezTo>
                      <a:cubicBezTo>
                        <a:pt x="2150939" y="2801442"/>
                        <a:pt x="2183927" y="2775643"/>
                        <a:pt x="2225821" y="2767264"/>
                      </a:cubicBezTo>
                      <a:cubicBezTo>
                        <a:pt x="2253629" y="2761702"/>
                        <a:pt x="2281968" y="2759243"/>
                        <a:pt x="2310042" y="2755232"/>
                      </a:cubicBezTo>
                      <a:cubicBezTo>
                        <a:pt x="2355430" y="2740102"/>
                        <a:pt x="2376956" y="2736444"/>
                        <a:pt x="2418326" y="2695074"/>
                      </a:cubicBezTo>
                      <a:cubicBezTo>
                        <a:pt x="2430358" y="2683042"/>
                        <a:pt x="2443528" y="2672051"/>
                        <a:pt x="2454421" y="2658979"/>
                      </a:cubicBezTo>
                      <a:cubicBezTo>
                        <a:pt x="2485685" y="2621462"/>
                        <a:pt x="2467546" y="2626822"/>
                        <a:pt x="2502547" y="2598821"/>
                      </a:cubicBezTo>
                      <a:cubicBezTo>
                        <a:pt x="2513838" y="2589788"/>
                        <a:pt x="2526610" y="2582779"/>
                        <a:pt x="2538642" y="2574758"/>
                      </a:cubicBezTo>
                      <a:cubicBezTo>
                        <a:pt x="2586768" y="2502571"/>
                        <a:pt x="2534632" y="2570748"/>
                        <a:pt x="2598800" y="2514600"/>
                      </a:cubicBezTo>
                      <a:cubicBezTo>
                        <a:pt x="2629193" y="2488006"/>
                        <a:pt x="2655753" y="2447845"/>
                        <a:pt x="2695052" y="2430379"/>
                      </a:cubicBezTo>
                      <a:cubicBezTo>
                        <a:pt x="2718231" y="2420077"/>
                        <a:pt x="2743179" y="2414337"/>
                        <a:pt x="2767242" y="2406316"/>
                      </a:cubicBezTo>
                      <a:lnTo>
                        <a:pt x="2803337" y="2394285"/>
                      </a:lnTo>
                      <a:cubicBezTo>
                        <a:pt x="2815368" y="2390275"/>
                        <a:pt x="2826921" y="2384338"/>
                        <a:pt x="2839431" y="2382253"/>
                      </a:cubicBezTo>
                      <a:lnTo>
                        <a:pt x="2911621" y="2370221"/>
                      </a:lnTo>
                      <a:cubicBezTo>
                        <a:pt x="2971312" y="2330426"/>
                        <a:pt x="2937488" y="2356384"/>
                        <a:pt x="3007873" y="2286000"/>
                      </a:cubicBezTo>
                      <a:cubicBezTo>
                        <a:pt x="3015894" y="2277979"/>
                        <a:pt x="3025645" y="2271376"/>
                        <a:pt x="3031937" y="2261937"/>
                      </a:cubicBezTo>
                      <a:cubicBezTo>
                        <a:pt x="3063035" y="2215290"/>
                        <a:pt x="3042282" y="2230415"/>
                        <a:pt x="3092094" y="2213811"/>
                      </a:cubicBezTo>
                      <a:cubicBezTo>
                        <a:pt x="3096105" y="2201779"/>
                        <a:pt x="3095158" y="2186684"/>
                        <a:pt x="3104126" y="2177716"/>
                      </a:cubicBezTo>
                      <a:cubicBezTo>
                        <a:pt x="3124576" y="2157266"/>
                        <a:pt x="3152252" y="2145632"/>
                        <a:pt x="3176315" y="2129590"/>
                      </a:cubicBezTo>
                      <a:cubicBezTo>
                        <a:pt x="3188347" y="2121569"/>
                        <a:pt x="3202185" y="2115752"/>
                        <a:pt x="3212410" y="2105527"/>
                      </a:cubicBezTo>
                      <a:cubicBezTo>
                        <a:pt x="3224442" y="2093495"/>
                        <a:pt x="3235074" y="2079878"/>
                        <a:pt x="3248505" y="2069432"/>
                      </a:cubicBezTo>
                      <a:cubicBezTo>
                        <a:pt x="3271333" y="2051677"/>
                        <a:pt x="3300244" y="2041756"/>
                        <a:pt x="3320694" y="2021306"/>
                      </a:cubicBezTo>
                      <a:cubicBezTo>
                        <a:pt x="3328715" y="2013285"/>
                        <a:pt x="3334612" y="2002315"/>
                        <a:pt x="3344758" y="1997242"/>
                      </a:cubicBezTo>
                      <a:cubicBezTo>
                        <a:pt x="3367445" y="1985898"/>
                        <a:pt x="3392884" y="1981200"/>
                        <a:pt x="3416947" y="1973179"/>
                      </a:cubicBezTo>
                      <a:lnTo>
                        <a:pt x="3453042" y="1961148"/>
                      </a:lnTo>
                      <a:cubicBezTo>
                        <a:pt x="3465074" y="1957137"/>
                        <a:pt x="3476701" y="1951603"/>
                        <a:pt x="3489137" y="1949116"/>
                      </a:cubicBezTo>
                      <a:cubicBezTo>
                        <a:pt x="3509189" y="1945106"/>
                        <a:pt x="3529565" y="1942466"/>
                        <a:pt x="3549294" y="1937085"/>
                      </a:cubicBezTo>
                      <a:cubicBezTo>
                        <a:pt x="3573765" y="1930411"/>
                        <a:pt x="3596611" y="1917995"/>
                        <a:pt x="3621484" y="1913021"/>
                      </a:cubicBezTo>
                      <a:cubicBezTo>
                        <a:pt x="3694078" y="1898503"/>
                        <a:pt x="3662242" y="1907457"/>
                        <a:pt x="3717737" y="1888958"/>
                      </a:cubicBezTo>
                      <a:cubicBezTo>
                        <a:pt x="3725758" y="1876927"/>
                        <a:pt x="3732767" y="1864155"/>
                        <a:pt x="3741800" y="1852864"/>
                      </a:cubicBezTo>
                      <a:cubicBezTo>
                        <a:pt x="3748886" y="1844006"/>
                        <a:pt x="3760027" y="1838527"/>
                        <a:pt x="3765863" y="1828800"/>
                      </a:cubicBezTo>
                      <a:cubicBezTo>
                        <a:pt x="3773729" y="1815689"/>
                        <a:pt x="3787066" y="1754587"/>
                        <a:pt x="3789926" y="1744579"/>
                      </a:cubicBezTo>
                      <a:cubicBezTo>
                        <a:pt x="3802815" y="1699469"/>
                        <a:pt x="3804583" y="1712090"/>
                        <a:pt x="3813989" y="1660358"/>
                      </a:cubicBezTo>
                      <a:cubicBezTo>
                        <a:pt x="3819062" y="1632457"/>
                        <a:pt x="3818559" y="1603496"/>
                        <a:pt x="3826021" y="1576137"/>
                      </a:cubicBezTo>
                      <a:cubicBezTo>
                        <a:pt x="3830740" y="1558833"/>
                        <a:pt x="3843019" y="1544496"/>
                        <a:pt x="3850084" y="1528011"/>
                      </a:cubicBezTo>
                      <a:cubicBezTo>
                        <a:pt x="3855080" y="1516354"/>
                        <a:pt x="3855590" y="1502791"/>
                        <a:pt x="3862115" y="1491916"/>
                      </a:cubicBezTo>
                      <a:cubicBezTo>
                        <a:pt x="3867951" y="1482189"/>
                        <a:pt x="3879093" y="1476711"/>
                        <a:pt x="3886179" y="1467853"/>
                      </a:cubicBezTo>
                      <a:cubicBezTo>
                        <a:pt x="3932015" y="1410558"/>
                        <a:pt x="3884458" y="1448947"/>
                        <a:pt x="3946337" y="1407695"/>
                      </a:cubicBezTo>
                      <a:cubicBezTo>
                        <a:pt x="3954358" y="1395663"/>
                        <a:pt x="3959109" y="1380633"/>
                        <a:pt x="3970400" y="1371600"/>
                      </a:cubicBezTo>
                      <a:cubicBezTo>
                        <a:pt x="3980303" y="1363678"/>
                        <a:pt x="3995619" y="1366094"/>
                        <a:pt x="4006494" y="1359569"/>
                      </a:cubicBezTo>
                      <a:cubicBezTo>
                        <a:pt x="4016221" y="1353733"/>
                        <a:pt x="4021700" y="1342592"/>
                        <a:pt x="4030558" y="1335506"/>
                      </a:cubicBezTo>
                      <a:cubicBezTo>
                        <a:pt x="4041849" y="1326473"/>
                        <a:pt x="4055543" y="1320699"/>
                        <a:pt x="4066652" y="1311442"/>
                      </a:cubicBezTo>
                      <a:cubicBezTo>
                        <a:pt x="4168292" y="1226741"/>
                        <a:pt x="4016662" y="1337364"/>
                        <a:pt x="4150873" y="1203158"/>
                      </a:cubicBezTo>
                      <a:cubicBezTo>
                        <a:pt x="4158894" y="1195137"/>
                        <a:pt x="4165862" y="1185901"/>
                        <a:pt x="4174937" y="1179095"/>
                      </a:cubicBezTo>
                      <a:cubicBezTo>
                        <a:pt x="4198073" y="1161743"/>
                        <a:pt x="4226677" y="1151419"/>
                        <a:pt x="4247126" y="1130969"/>
                      </a:cubicBezTo>
                      <a:cubicBezTo>
                        <a:pt x="4271189" y="1106906"/>
                        <a:pt x="4300438" y="1087094"/>
                        <a:pt x="4319315" y="1058779"/>
                      </a:cubicBezTo>
                      <a:cubicBezTo>
                        <a:pt x="4349672" y="1013247"/>
                        <a:pt x="4333154" y="1032910"/>
                        <a:pt x="4367442" y="998621"/>
                      </a:cubicBezTo>
                      <a:cubicBezTo>
                        <a:pt x="4371452" y="986590"/>
                        <a:pt x="4372438" y="973079"/>
                        <a:pt x="4379473" y="962527"/>
                      </a:cubicBezTo>
                      <a:cubicBezTo>
                        <a:pt x="4402092" y="928599"/>
                        <a:pt x="4459074" y="897429"/>
                        <a:pt x="4487758" y="878306"/>
                      </a:cubicBezTo>
                      <a:cubicBezTo>
                        <a:pt x="4516661" y="859037"/>
                        <a:pt x="4525696" y="848438"/>
                        <a:pt x="4559947" y="842211"/>
                      </a:cubicBezTo>
                      <a:cubicBezTo>
                        <a:pt x="4591759" y="836427"/>
                        <a:pt x="4624116" y="834190"/>
                        <a:pt x="4656200" y="830179"/>
                      </a:cubicBezTo>
                      <a:cubicBezTo>
                        <a:pt x="4717450" y="809763"/>
                        <a:pt x="4675159" y="834554"/>
                        <a:pt x="4704326" y="782053"/>
                      </a:cubicBezTo>
                      <a:cubicBezTo>
                        <a:pt x="4718371" y="756772"/>
                        <a:pt x="4736410" y="733927"/>
                        <a:pt x="4752452" y="709864"/>
                      </a:cubicBezTo>
                      <a:cubicBezTo>
                        <a:pt x="4760473" y="697832"/>
                        <a:pt x="4771942" y="687487"/>
                        <a:pt x="4776515" y="673769"/>
                      </a:cubicBezTo>
                      <a:cubicBezTo>
                        <a:pt x="4806757" y="583046"/>
                        <a:pt x="4765964" y="694870"/>
                        <a:pt x="4812610" y="601579"/>
                      </a:cubicBezTo>
                      <a:cubicBezTo>
                        <a:pt x="4818282" y="590236"/>
                        <a:pt x="4818970" y="576828"/>
                        <a:pt x="4824642" y="565485"/>
                      </a:cubicBezTo>
                      <a:cubicBezTo>
                        <a:pt x="4831109" y="552551"/>
                        <a:pt x="4842238" y="542324"/>
                        <a:pt x="4848705" y="529390"/>
                      </a:cubicBezTo>
                      <a:cubicBezTo>
                        <a:pt x="4854377" y="518046"/>
                        <a:pt x="4852618" y="503038"/>
                        <a:pt x="4860737" y="493295"/>
                      </a:cubicBezTo>
                      <a:cubicBezTo>
                        <a:pt x="4873574" y="477890"/>
                        <a:pt x="4894684" y="471379"/>
                        <a:pt x="4908863" y="457200"/>
                      </a:cubicBezTo>
                      <a:cubicBezTo>
                        <a:pt x="4923042" y="443021"/>
                        <a:pt x="4930779" y="423253"/>
                        <a:pt x="4944958" y="409074"/>
                      </a:cubicBezTo>
                      <a:cubicBezTo>
                        <a:pt x="4959137" y="394895"/>
                        <a:pt x="4978905" y="387158"/>
                        <a:pt x="4993084" y="372979"/>
                      </a:cubicBezTo>
                      <a:cubicBezTo>
                        <a:pt x="5007263" y="358800"/>
                        <a:pt x="5015000" y="339032"/>
                        <a:pt x="5029179" y="324853"/>
                      </a:cubicBezTo>
                      <a:cubicBezTo>
                        <a:pt x="5043358" y="310674"/>
                        <a:pt x="5063126" y="302937"/>
                        <a:pt x="5077305" y="288758"/>
                      </a:cubicBezTo>
                      <a:cubicBezTo>
                        <a:pt x="5087530" y="278533"/>
                        <a:pt x="5092335" y="263955"/>
                        <a:pt x="5101368" y="252664"/>
                      </a:cubicBezTo>
                      <a:cubicBezTo>
                        <a:pt x="5108454" y="243806"/>
                        <a:pt x="5117410" y="236621"/>
                        <a:pt x="5125431" y="228600"/>
                      </a:cubicBezTo>
                      <a:cubicBezTo>
                        <a:pt x="5129442" y="216569"/>
                        <a:pt x="5130938" y="203381"/>
                        <a:pt x="5137463" y="192506"/>
                      </a:cubicBezTo>
                      <a:cubicBezTo>
                        <a:pt x="5146555" y="177352"/>
                        <a:pt x="5184205" y="150342"/>
                        <a:pt x="5197621" y="144379"/>
                      </a:cubicBezTo>
                      <a:cubicBezTo>
                        <a:pt x="5264707" y="114563"/>
                        <a:pt x="5290249" y="117761"/>
                        <a:pt x="5366063" y="108285"/>
                      </a:cubicBezTo>
                      <a:cubicBezTo>
                        <a:pt x="5378095" y="104274"/>
                        <a:pt x="5392255" y="104176"/>
                        <a:pt x="5402158" y="96253"/>
                      </a:cubicBezTo>
                      <a:cubicBezTo>
                        <a:pt x="5413449" y="87220"/>
                        <a:pt x="5413959" y="67822"/>
                        <a:pt x="5426221" y="60158"/>
                      </a:cubicBezTo>
                      <a:cubicBezTo>
                        <a:pt x="5447730" y="46715"/>
                        <a:pt x="5474347" y="44116"/>
                        <a:pt x="5498410" y="36095"/>
                      </a:cubicBezTo>
                      <a:lnTo>
                        <a:pt x="5570600" y="12032"/>
                      </a:lnTo>
                      <a:lnTo>
                        <a:pt x="5606694" y="0"/>
                      </a:lnTo>
                      <a:cubicBezTo>
                        <a:pt x="5690915" y="28075"/>
                        <a:pt x="5662724" y="-8139"/>
                        <a:pt x="5701769" y="5891"/>
                      </a:cubicBezTo>
                      <a:cubicBezTo>
                        <a:pt x="5694596" y="707507"/>
                        <a:pt x="5702089" y="3618028"/>
                        <a:pt x="5693128" y="4593350"/>
                      </a:cubicBezTo>
                      <a:lnTo>
                        <a:pt x="1603736" y="459873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36000">
                      <a:srgbClr val="FFC000">
                        <a:alpha val="12000"/>
                      </a:srgbClr>
                    </a:gs>
                    <a:gs pos="69000">
                      <a:srgbClr val="D1EEB4"/>
                    </a:gs>
                    <a:gs pos="100000">
                      <a:srgbClr val="10BC6A"/>
                    </a:gs>
                  </a:gsLst>
                  <a:lin ang="2700000" scaled="1"/>
                  <a:tileRect/>
                </a:gra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63">
                  <a:extLst>
                    <a:ext uri="{FF2B5EF4-FFF2-40B4-BE49-F238E27FC236}">
                      <a16:creationId xmlns:a16="http://schemas.microsoft.com/office/drawing/2014/main" id="{6D62DD04-0702-4E10-8FDB-C46B2B6B2C61}"/>
                    </a:ext>
                  </a:extLst>
                </p:cNvPr>
                <p:cNvSpPr/>
                <p:nvPr/>
              </p:nvSpPr>
              <p:spPr>
                <a:xfrm>
                  <a:off x="5660905" y="3007499"/>
                  <a:ext cx="1938180" cy="2308469"/>
                </a:xfrm>
                <a:custGeom>
                  <a:avLst/>
                  <a:gdLst>
                    <a:gd name="connsiteX0" fmla="*/ 0 w 2044700"/>
                    <a:gd name="connsiteY0" fmla="*/ 2489200 h 2489200"/>
                    <a:gd name="connsiteX1" fmla="*/ 127000 w 2044700"/>
                    <a:gd name="connsiteY1" fmla="*/ 2476500 h 2489200"/>
                    <a:gd name="connsiteX2" fmla="*/ 177800 w 2044700"/>
                    <a:gd name="connsiteY2" fmla="*/ 2400300 h 2489200"/>
                    <a:gd name="connsiteX3" fmla="*/ 203200 w 2044700"/>
                    <a:gd name="connsiteY3" fmla="*/ 2362200 h 2489200"/>
                    <a:gd name="connsiteX4" fmla="*/ 228600 w 2044700"/>
                    <a:gd name="connsiteY4" fmla="*/ 2324100 h 2489200"/>
                    <a:gd name="connsiteX5" fmla="*/ 266700 w 2044700"/>
                    <a:gd name="connsiteY5" fmla="*/ 2298700 h 2489200"/>
                    <a:gd name="connsiteX6" fmla="*/ 304800 w 2044700"/>
                    <a:gd name="connsiteY6" fmla="*/ 2095500 h 2489200"/>
                    <a:gd name="connsiteX7" fmla="*/ 330200 w 2044700"/>
                    <a:gd name="connsiteY7" fmla="*/ 2057400 h 2489200"/>
                    <a:gd name="connsiteX8" fmla="*/ 406400 w 2044700"/>
                    <a:gd name="connsiteY8" fmla="*/ 1993900 h 2489200"/>
                    <a:gd name="connsiteX9" fmla="*/ 469900 w 2044700"/>
                    <a:gd name="connsiteY9" fmla="*/ 1930400 h 2489200"/>
                    <a:gd name="connsiteX10" fmla="*/ 546100 w 2044700"/>
                    <a:gd name="connsiteY10" fmla="*/ 1854200 h 2489200"/>
                    <a:gd name="connsiteX11" fmla="*/ 584200 w 2044700"/>
                    <a:gd name="connsiteY11" fmla="*/ 1816100 h 2489200"/>
                    <a:gd name="connsiteX12" fmla="*/ 609600 w 2044700"/>
                    <a:gd name="connsiteY12" fmla="*/ 1778000 h 2489200"/>
                    <a:gd name="connsiteX13" fmla="*/ 723900 w 2044700"/>
                    <a:gd name="connsiteY13" fmla="*/ 1765300 h 2489200"/>
                    <a:gd name="connsiteX14" fmla="*/ 812800 w 2044700"/>
                    <a:gd name="connsiteY14" fmla="*/ 1752600 h 2489200"/>
                    <a:gd name="connsiteX15" fmla="*/ 876300 w 2044700"/>
                    <a:gd name="connsiteY15" fmla="*/ 1727200 h 2489200"/>
                    <a:gd name="connsiteX16" fmla="*/ 914400 w 2044700"/>
                    <a:gd name="connsiteY16" fmla="*/ 1714500 h 2489200"/>
                    <a:gd name="connsiteX17" fmla="*/ 952500 w 2044700"/>
                    <a:gd name="connsiteY17" fmla="*/ 1689100 h 2489200"/>
                    <a:gd name="connsiteX18" fmla="*/ 990600 w 2044700"/>
                    <a:gd name="connsiteY18" fmla="*/ 1600200 h 2489200"/>
                    <a:gd name="connsiteX19" fmla="*/ 1016000 w 2044700"/>
                    <a:gd name="connsiteY19" fmla="*/ 1549400 h 2489200"/>
                    <a:gd name="connsiteX20" fmla="*/ 1041400 w 2044700"/>
                    <a:gd name="connsiteY20" fmla="*/ 1460500 h 2489200"/>
                    <a:gd name="connsiteX21" fmla="*/ 1054100 w 2044700"/>
                    <a:gd name="connsiteY21" fmla="*/ 1422400 h 2489200"/>
                    <a:gd name="connsiteX22" fmla="*/ 1066800 w 2044700"/>
                    <a:gd name="connsiteY22" fmla="*/ 1371600 h 2489200"/>
                    <a:gd name="connsiteX23" fmla="*/ 1092200 w 2044700"/>
                    <a:gd name="connsiteY23" fmla="*/ 1295400 h 2489200"/>
                    <a:gd name="connsiteX24" fmla="*/ 1117600 w 2044700"/>
                    <a:gd name="connsiteY24" fmla="*/ 1193800 h 2489200"/>
                    <a:gd name="connsiteX25" fmla="*/ 1206500 w 2044700"/>
                    <a:gd name="connsiteY25" fmla="*/ 1079500 h 2489200"/>
                    <a:gd name="connsiteX26" fmla="*/ 1244600 w 2044700"/>
                    <a:gd name="connsiteY26" fmla="*/ 1054100 h 2489200"/>
                    <a:gd name="connsiteX27" fmla="*/ 1270000 w 2044700"/>
                    <a:gd name="connsiteY27" fmla="*/ 1016000 h 2489200"/>
                    <a:gd name="connsiteX28" fmla="*/ 1308100 w 2044700"/>
                    <a:gd name="connsiteY28" fmla="*/ 977900 h 2489200"/>
                    <a:gd name="connsiteX29" fmla="*/ 1333500 w 2044700"/>
                    <a:gd name="connsiteY29" fmla="*/ 901700 h 2489200"/>
                    <a:gd name="connsiteX30" fmla="*/ 1346200 w 2044700"/>
                    <a:gd name="connsiteY30" fmla="*/ 863600 h 2489200"/>
                    <a:gd name="connsiteX31" fmla="*/ 1371600 w 2044700"/>
                    <a:gd name="connsiteY31" fmla="*/ 812800 h 2489200"/>
                    <a:gd name="connsiteX32" fmla="*/ 1384300 w 2044700"/>
                    <a:gd name="connsiteY32" fmla="*/ 762000 h 2489200"/>
                    <a:gd name="connsiteX33" fmla="*/ 1447800 w 2044700"/>
                    <a:gd name="connsiteY33" fmla="*/ 685800 h 2489200"/>
                    <a:gd name="connsiteX34" fmla="*/ 1638300 w 2044700"/>
                    <a:gd name="connsiteY34" fmla="*/ 673100 h 2489200"/>
                    <a:gd name="connsiteX35" fmla="*/ 1676400 w 2044700"/>
                    <a:gd name="connsiteY35" fmla="*/ 647700 h 2489200"/>
                    <a:gd name="connsiteX36" fmla="*/ 1714500 w 2044700"/>
                    <a:gd name="connsiteY36" fmla="*/ 635000 h 2489200"/>
                    <a:gd name="connsiteX37" fmla="*/ 1727200 w 2044700"/>
                    <a:gd name="connsiteY37" fmla="*/ 596900 h 2489200"/>
                    <a:gd name="connsiteX38" fmla="*/ 1752600 w 2044700"/>
                    <a:gd name="connsiteY38" fmla="*/ 469900 h 2489200"/>
                    <a:gd name="connsiteX39" fmla="*/ 1765300 w 2044700"/>
                    <a:gd name="connsiteY39" fmla="*/ 419100 h 2489200"/>
                    <a:gd name="connsiteX40" fmla="*/ 1790700 w 2044700"/>
                    <a:gd name="connsiteY40" fmla="*/ 381000 h 2489200"/>
                    <a:gd name="connsiteX41" fmla="*/ 1803400 w 2044700"/>
                    <a:gd name="connsiteY41" fmla="*/ 342900 h 2489200"/>
                    <a:gd name="connsiteX42" fmla="*/ 1879600 w 2044700"/>
                    <a:gd name="connsiteY42" fmla="*/ 292100 h 2489200"/>
                    <a:gd name="connsiteX43" fmla="*/ 1905000 w 2044700"/>
                    <a:gd name="connsiteY43" fmla="*/ 254000 h 2489200"/>
                    <a:gd name="connsiteX44" fmla="*/ 1930400 w 2044700"/>
                    <a:gd name="connsiteY44" fmla="*/ 177800 h 2489200"/>
                    <a:gd name="connsiteX45" fmla="*/ 1968500 w 2044700"/>
                    <a:gd name="connsiteY45" fmla="*/ 152400 h 2489200"/>
                    <a:gd name="connsiteX46" fmla="*/ 2006600 w 2044700"/>
                    <a:gd name="connsiteY46" fmla="*/ 76200 h 2489200"/>
                    <a:gd name="connsiteX47" fmla="*/ 2032000 w 2044700"/>
                    <a:gd name="connsiteY47" fmla="*/ 38100 h 2489200"/>
                    <a:gd name="connsiteX48" fmla="*/ 2044700 w 2044700"/>
                    <a:gd name="connsiteY48" fmla="*/ 0 h 2489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</a:cxnLst>
                  <a:rect l="l" t="t" r="r" b="b"/>
                  <a:pathLst>
                    <a:path w="2044700" h="2489200">
                      <a:moveTo>
                        <a:pt x="0" y="2489200"/>
                      </a:moveTo>
                      <a:cubicBezTo>
                        <a:pt x="42333" y="2484967"/>
                        <a:pt x="88947" y="2495526"/>
                        <a:pt x="127000" y="2476500"/>
                      </a:cubicBezTo>
                      <a:cubicBezTo>
                        <a:pt x="154304" y="2462848"/>
                        <a:pt x="160867" y="2425700"/>
                        <a:pt x="177800" y="2400300"/>
                      </a:cubicBezTo>
                      <a:lnTo>
                        <a:pt x="203200" y="2362200"/>
                      </a:lnTo>
                      <a:cubicBezTo>
                        <a:pt x="211667" y="2349500"/>
                        <a:pt x="215900" y="2332567"/>
                        <a:pt x="228600" y="2324100"/>
                      </a:cubicBezTo>
                      <a:lnTo>
                        <a:pt x="266700" y="2298700"/>
                      </a:lnTo>
                      <a:cubicBezTo>
                        <a:pt x="330389" y="2203167"/>
                        <a:pt x="263188" y="2317431"/>
                        <a:pt x="304800" y="2095500"/>
                      </a:cubicBezTo>
                      <a:cubicBezTo>
                        <a:pt x="307613" y="2080498"/>
                        <a:pt x="320429" y="2069126"/>
                        <a:pt x="330200" y="2057400"/>
                      </a:cubicBezTo>
                      <a:cubicBezTo>
                        <a:pt x="360758" y="2020730"/>
                        <a:pt x="368938" y="2018875"/>
                        <a:pt x="406400" y="1993900"/>
                      </a:cubicBezTo>
                      <a:cubicBezTo>
                        <a:pt x="458739" y="1915391"/>
                        <a:pt x="400627" y="1991976"/>
                        <a:pt x="469900" y="1930400"/>
                      </a:cubicBezTo>
                      <a:cubicBezTo>
                        <a:pt x="496748" y="1906535"/>
                        <a:pt x="520700" y="1879600"/>
                        <a:pt x="546100" y="1854200"/>
                      </a:cubicBezTo>
                      <a:cubicBezTo>
                        <a:pt x="558800" y="1841500"/>
                        <a:pt x="574237" y="1831044"/>
                        <a:pt x="584200" y="1816100"/>
                      </a:cubicBezTo>
                      <a:cubicBezTo>
                        <a:pt x="592667" y="1803400"/>
                        <a:pt x="595255" y="1783216"/>
                        <a:pt x="609600" y="1778000"/>
                      </a:cubicBezTo>
                      <a:cubicBezTo>
                        <a:pt x="645626" y="1764899"/>
                        <a:pt x="685862" y="1770055"/>
                        <a:pt x="723900" y="1765300"/>
                      </a:cubicBezTo>
                      <a:cubicBezTo>
                        <a:pt x="753603" y="1761587"/>
                        <a:pt x="783167" y="1756833"/>
                        <a:pt x="812800" y="1752600"/>
                      </a:cubicBezTo>
                      <a:cubicBezTo>
                        <a:pt x="833967" y="1744133"/>
                        <a:pt x="854954" y="1735205"/>
                        <a:pt x="876300" y="1727200"/>
                      </a:cubicBezTo>
                      <a:cubicBezTo>
                        <a:pt x="888835" y="1722500"/>
                        <a:pt x="902426" y="1720487"/>
                        <a:pt x="914400" y="1714500"/>
                      </a:cubicBezTo>
                      <a:cubicBezTo>
                        <a:pt x="928052" y="1707674"/>
                        <a:pt x="939800" y="1697567"/>
                        <a:pt x="952500" y="1689100"/>
                      </a:cubicBezTo>
                      <a:cubicBezTo>
                        <a:pt x="1003974" y="1611889"/>
                        <a:pt x="955453" y="1693925"/>
                        <a:pt x="990600" y="1600200"/>
                      </a:cubicBezTo>
                      <a:cubicBezTo>
                        <a:pt x="997247" y="1582473"/>
                        <a:pt x="1008542" y="1566801"/>
                        <a:pt x="1016000" y="1549400"/>
                      </a:cubicBezTo>
                      <a:cubicBezTo>
                        <a:pt x="1029050" y="1518950"/>
                        <a:pt x="1032193" y="1492723"/>
                        <a:pt x="1041400" y="1460500"/>
                      </a:cubicBezTo>
                      <a:cubicBezTo>
                        <a:pt x="1045078" y="1447628"/>
                        <a:pt x="1050422" y="1435272"/>
                        <a:pt x="1054100" y="1422400"/>
                      </a:cubicBezTo>
                      <a:cubicBezTo>
                        <a:pt x="1058895" y="1405617"/>
                        <a:pt x="1061784" y="1388318"/>
                        <a:pt x="1066800" y="1371600"/>
                      </a:cubicBezTo>
                      <a:cubicBezTo>
                        <a:pt x="1074493" y="1345955"/>
                        <a:pt x="1086949" y="1321654"/>
                        <a:pt x="1092200" y="1295400"/>
                      </a:cubicBezTo>
                      <a:cubicBezTo>
                        <a:pt x="1095719" y="1277807"/>
                        <a:pt x="1105396" y="1215767"/>
                        <a:pt x="1117600" y="1193800"/>
                      </a:cubicBezTo>
                      <a:cubicBezTo>
                        <a:pt x="1142015" y="1149854"/>
                        <a:pt x="1168200" y="1111417"/>
                        <a:pt x="1206500" y="1079500"/>
                      </a:cubicBezTo>
                      <a:cubicBezTo>
                        <a:pt x="1218226" y="1069729"/>
                        <a:pt x="1231900" y="1062567"/>
                        <a:pt x="1244600" y="1054100"/>
                      </a:cubicBezTo>
                      <a:cubicBezTo>
                        <a:pt x="1253067" y="1041400"/>
                        <a:pt x="1260229" y="1027726"/>
                        <a:pt x="1270000" y="1016000"/>
                      </a:cubicBezTo>
                      <a:cubicBezTo>
                        <a:pt x="1281498" y="1002202"/>
                        <a:pt x="1299378" y="993600"/>
                        <a:pt x="1308100" y="977900"/>
                      </a:cubicBezTo>
                      <a:cubicBezTo>
                        <a:pt x="1321103" y="954495"/>
                        <a:pt x="1325033" y="927100"/>
                        <a:pt x="1333500" y="901700"/>
                      </a:cubicBezTo>
                      <a:cubicBezTo>
                        <a:pt x="1337733" y="889000"/>
                        <a:pt x="1340213" y="875574"/>
                        <a:pt x="1346200" y="863600"/>
                      </a:cubicBezTo>
                      <a:cubicBezTo>
                        <a:pt x="1354667" y="846667"/>
                        <a:pt x="1364953" y="830527"/>
                        <a:pt x="1371600" y="812800"/>
                      </a:cubicBezTo>
                      <a:cubicBezTo>
                        <a:pt x="1377729" y="796457"/>
                        <a:pt x="1377424" y="778043"/>
                        <a:pt x="1384300" y="762000"/>
                      </a:cubicBezTo>
                      <a:cubicBezTo>
                        <a:pt x="1390395" y="747777"/>
                        <a:pt x="1433346" y="689012"/>
                        <a:pt x="1447800" y="685800"/>
                      </a:cubicBezTo>
                      <a:cubicBezTo>
                        <a:pt x="1509925" y="671994"/>
                        <a:pt x="1574800" y="677333"/>
                        <a:pt x="1638300" y="673100"/>
                      </a:cubicBezTo>
                      <a:cubicBezTo>
                        <a:pt x="1651000" y="664633"/>
                        <a:pt x="1662748" y="654526"/>
                        <a:pt x="1676400" y="647700"/>
                      </a:cubicBezTo>
                      <a:cubicBezTo>
                        <a:pt x="1688374" y="641713"/>
                        <a:pt x="1705034" y="644466"/>
                        <a:pt x="1714500" y="635000"/>
                      </a:cubicBezTo>
                      <a:cubicBezTo>
                        <a:pt x="1723966" y="625534"/>
                        <a:pt x="1724190" y="609944"/>
                        <a:pt x="1727200" y="596900"/>
                      </a:cubicBezTo>
                      <a:cubicBezTo>
                        <a:pt x="1736908" y="554834"/>
                        <a:pt x="1742129" y="511783"/>
                        <a:pt x="1752600" y="469900"/>
                      </a:cubicBezTo>
                      <a:cubicBezTo>
                        <a:pt x="1756833" y="452967"/>
                        <a:pt x="1758424" y="435143"/>
                        <a:pt x="1765300" y="419100"/>
                      </a:cubicBezTo>
                      <a:cubicBezTo>
                        <a:pt x="1771313" y="405071"/>
                        <a:pt x="1783874" y="394652"/>
                        <a:pt x="1790700" y="381000"/>
                      </a:cubicBezTo>
                      <a:cubicBezTo>
                        <a:pt x="1796687" y="369026"/>
                        <a:pt x="1793934" y="352366"/>
                        <a:pt x="1803400" y="342900"/>
                      </a:cubicBezTo>
                      <a:cubicBezTo>
                        <a:pt x="1824986" y="321314"/>
                        <a:pt x="1879600" y="292100"/>
                        <a:pt x="1879600" y="292100"/>
                      </a:cubicBezTo>
                      <a:cubicBezTo>
                        <a:pt x="1888067" y="279400"/>
                        <a:pt x="1898801" y="267948"/>
                        <a:pt x="1905000" y="254000"/>
                      </a:cubicBezTo>
                      <a:cubicBezTo>
                        <a:pt x="1915874" y="229534"/>
                        <a:pt x="1908123" y="192652"/>
                        <a:pt x="1930400" y="177800"/>
                      </a:cubicBezTo>
                      <a:lnTo>
                        <a:pt x="1968500" y="152400"/>
                      </a:lnTo>
                      <a:cubicBezTo>
                        <a:pt x="2041293" y="43211"/>
                        <a:pt x="1954020" y="181360"/>
                        <a:pt x="2006600" y="76200"/>
                      </a:cubicBezTo>
                      <a:cubicBezTo>
                        <a:pt x="2013426" y="62548"/>
                        <a:pt x="2025174" y="51752"/>
                        <a:pt x="2032000" y="38100"/>
                      </a:cubicBezTo>
                      <a:cubicBezTo>
                        <a:pt x="2037987" y="26126"/>
                        <a:pt x="2044700" y="0"/>
                        <a:pt x="2044700" y="0"/>
                      </a:cubicBezTo>
                    </a:path>
                  </a:pathLst>
                </a:custGeom>
                <a:noFill/>
                <a:ln w="152400" cap="rnd">
                  <a:solidFill>
                    <a:srgbClr val="0070C0">
                      <a:alpha val="66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001DBF49-8359-479F-9BA4-2F8079AC353F}"/>
                  </a:ext>
                </a:extLst>
              </p:cNvPr>
              <p:cNvCxnSpPr/>
              <p:nvPr/>
            </p:nvCxnSpPr>
            <p:spPr>
              <a:xfrm flipV="1">
                <a:off x="1252094" y="696022"/>
                <a:ext cx="0" cy="476947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9A7B9B0-AF82-4EA0-A168-BFA4307A053D}"/>
                  </a:ext>
                </a:extLst>
              </p:cNvPr>
              <p:cNvCxnSpPr/>
              <p:nvPr/>
            </p:nvCxnSpPr>
            <p:spPr>
              <a:xfrm>
                <a:off x="1257872" y="5465494"/>
                <a:ext cx="570908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32FF3801-6DE0-4B44-A90D-D57FD2CEBAE2}"/>
                  </a:ext>
                </a:extLst>
              </p:cNvPr>
              <p:cNvCxnSpPr/>
              <p:nvPr/>
            </p:nvCxnSpPr>
            <p:spPr>
              <a:xfrm>
                <a:off x="1257872" y="5455591"/>
                <a:ext cx="570908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7193D6B9-456A-4233-8BEA-4D54367AE77B}"/>
                  </a:ext>
                </a:extLst>
              </p:cNvPr>
              <p:cNvCxnSpPr/>
              <p:nvPr/>
            </p:nvCxnSpPr>
            <p:spPr>
              <a:xfrm>
                <a:off x="1252094" y="5272531"/>
                <a:ext cx="5709084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D8157C73-FEE2-48EE-951A-150E977E7643}"/>
                  </a:ext>
                </a:extLst>
              </p:cNvPr>
              <p:cNvGrpSpPr/>
              <p:nvPr/>
            </p:nvGrpSpPr>
            <p:grpSpPr>
              <a:xfrm>
                <a:off x="1145727" y="860083"/>
                <a:ext cx="5821229" cy="3314086"/>
                <a:chOff x="2185979" y="773661"/>
                <a:chExt cx="6141157" cy="3314086"/>
              </a:xfrm>
            </p:grpSpPr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90420016-73AB-4B31-941D-41F7360497C1}"/>
                    </a:ext>
                  </a:extLst>
                </p:cNvPr>
                <p:cNvCxnSpPr/>
                <p:nvPr/>
              </p:nvCxnSpPr>
              <p:spPr>
                <a:xfrm>
                  <a:off x="2304288" y="4074862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64DAC55F-469F-4778-A1F1-361602337CBA}"/>
                    </a:ext>
                  </a:extLst>
                </p:cNvPr>
                <p:cNvCxnSpPr/>
                <p:nvPr/>
              </p:nvCxnSpPr>
              <p:spPr>
                <a:xfrm>
                  <a:off x="2298192" y="4087747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B8A8286E-0522-409B-9F1D-AE4FB869E9FF}"/>
                    </a:ext>
                  </a:extLst>
                </p:cNvPr>
                <p:cNvCxnSpPr/>
                <p:nvPr/>
              </p:nvCxnSpPr>
              <p:spPr>
                <a:xfrm>
                  <a:off x="2298192" y="3041993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ADDB4C86-0A86-48D9-9A1F-50734A2CAA03}"/>
                    </a:ext>
                  </a:extLst>
                </p:cNvPr>
                <p:cNvCxnSpPr/>
                <p:nvPr/>
              </p:nvCxnSpPr>
              <p:spPr>
                <a:xfrm>
                  <a:off x="2304288" y="2806324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6785F970-F3D4-4154-A9B6-C36405A17C18}"/>
                    </a:ext>
                  </a:extLst>
                </p:cNvPr>
                <p:cNvCxnSpPr/>
                <p:nvPr/>
              </p:nvCxnSpPr>
              <p:spPr>
                <a:xfrm>
                  <a:off x="2298192" y="2623264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0" name="Group 129">
                  <a:extLst>
                    <a:ext uri="{FF2B5EF4-FFF2-40B4-BE49-F238E27FC236}">
                      <a16:creationId xmlns:a16="http://schemas.microsoft.com/office/drawing/2014/main" id="{1BB40ED5-ED06-4AE2-AE8C-35B8DE7AA763}"/>
                    </a:ext>
                  </a:extLst>
                </p:cNvPr>
                <p:cNvGrpSpPr/>
                <p:nvPr/>
              </p:nvGrpSpPr>
              <p:grpSpPr>
                <a:xfrm>
                  <a:off x="2185979" y="773661"/>
                  <a:ext cx="6141157" cy="1483482"/>
                  <a:chOff x="2185979" y="773661"/>
                  <a:chExt cx="6141157" cy="1483482"/>
                </a:xfrm>
              </p:grpSpPr>
              <p:cxnSp>
                <p:nvCxnSpPr>
                  <p:cNvPr id="131" name="Straight Connector 130">
                    <a:extLst>
                      <a:ext uri="{FF2B5EF4-FFF2-40B4-BE49-F238E27FC236}">
                        <a16:creationId xmlns:a16="http://schemas.microsoft.com/office/drawing/2014/main" id="{D4419EF8-7F1F-4F1A-B985-F3B26AF1E9B4}"/>
                      </a:ext>
                    </a:extLst>
                  </p:cNvPr>
                  <p:cNvCxnSpPr/>
                  <p:nvPr/>
                </p:nvCxnSpPr>
                <p:spPr>
                  <a:xfrm>
                    <a:off x="2304288" y="1943810"/>
                    <a:ext cx="602284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>
                    <a:extLst>
                      <a:ext uri="{FF2B5EF4-FFF2-40B4-BE49-F238E27FC236}">
                        <a16:creationId xmlns:a16="http://schemas.microsoft.com/office/drawing/2014/main" id="{6343BD1E-7531-4AFE-8521-AEE38D00567A}"/>
                      </a:ext>
                    </a:extLst>
                  </p:cNvPr>
                  <p:cNvCxnSpPr/>
                  <p:nvPr/>
                </p:nvCxnSpPr>
                <p:spPr>
                  <a:xfrm>
                    <a:off x="2298192" y="2257143"/>
                    <a:ext cx="6022848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8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>
                    <a:extLst>
                      <a:ext uri="{FF2B5EF4-FFF2-40B4-BE49-F238E27FC236}">
                        <a16:creationId xmlns:a16="http://schemas.microsoft.com/office/drawing/2014/main" id="{FB69B6D4-0E76-4670-A191-E5721F6F9B17}"/>
                      </a:ext>
                    </a:extLst>
                  </p:cNvPr>
                  <p:cNvCxnSpPr/>
                  <p:nvPr/>
                </p:nvCxnSpPr>
                <p:spPr>
                  <a:xfrm>
                    <a:off x="2304288" y="2074083"/>
                    <a:ext cx="6022848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8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>
                    <a:extLst>
                      <a:ext uri="{FF2B5EF4-FFF2-40B4-BE49-F238E27FC236}">
                        <a16:creationId xmlns:a16="http://schemas.microsoft.com/office/drawing/2014/main" id="{0ED6316A-C367-4B8B-899F-1936584C49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85979" y="773661"/>
                    <a:ext cx="6124161" cy="1967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3C940339-E9EB-412A-A3FB-174661FC85B4}"/>
                  </a:ext>
                </a:extLst>
              </p:cNvPr>
              <p:cNvCxnSpPr/>
              <p:nvPr/>
            </p:nvCxnSpPr>
            <p:spPr>
              <a:xfrm flipH="1">
                <a:off x="1253720" y="5464539"/>
                <a:ext cx="5725267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584FC546-76DE-494B-A8C4-8F1993065779}"/>
                  </a:ext>
                </a:extLst>
              </p:cNvPr>
              <p:cNvGrpSpPr/>
              <p:nvPr/>
            </p:nvGrpSpPr>
            <p:grpSpPr>
              <a:xfrm>
                <a:off x="-26615" y="546488"/>
                <a:ext cx="1278708" cy="5586113"/>
                <a:chOff x="-239202" y="450951"/>
                <a:chExt cx="1278708" cy="5586113"/>
              </a:xfrm>
            </p:grpSpPr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D691AD37-356F-41AD-8ED8-F57960C6E91F}"/>
                    </a:ext>
                  </a:extLst>
                </p:cNvPr>
                <p:cNvSpPr txBox="1"/>
                <p:nvPr/>
              </p:nvSpPr>
              <p:spPr>
                <a:xfrm>
                  <a:off x="158832" y="558641"/>
                  <a:ext cx="774308" cy="547842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/>
                    <a:t>    </a:t>
                  </a:r>
                </a:p>
                <a:p>
                  <a:pPr algn="r"/>
                  <a:r>
                    <a:rPr lang="en-US" sz="1500" dirty="0"/>
                    <a:t>3,000</a:t>
                  </a:r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200" dirty="0"/>
                </a:p>
                <a:p>
                  <a:r>
                    <a:rPr lang="en-US" sz="2000" b="1" dirty="0"/>
                    <a:t>Cool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2,500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2,000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1,500</a:t>
                  </a:r>
                </a:p>
                <a:p>
                  <a:pPr algn="r"/>
                  <a:endParaRPr lang="en-US" sz="1200" dirty="0"/>
                </a:p>
                <a:p>
                  <a:pPr algn="r"/>
                  <a:r>
                    <a:rPr lang="en-US" sz="800" dirty="0"/>
                    <a:t>     </a:t>
                  </a:r>
                </a:p>
                <a:p>
                  <a:r>
                    <a:rPr lang="en-US" sz="2000" b="1" dirty="0"/>
                    <a:t>Hot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1,000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500" dirty="0"/>
                </a:p>
              </p:txBody>
            </p: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E4969865-0D70-40E4-B0D0-C34BEAEDF3DA}"/>
                    </a:ext>
                  </a:extLst>
                </p:cNvPr>
                <p:cNvCxnSpPr/>
                <p:nvPr/>
              </p:nvCxnSpPr>
              <p:spPr>
                <a:xfrm flipH="1">
                  <a:off x="1029100" y="589547"/>
                  <a:ext cx="10406" cy="478857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F16C4F36-2C2B-4FE0-A847-4FFDC17C5A33}"/>
                    </a:ext>
                  </a:extLst>
                </p:cNvPr>
                <p:cNvSpPr txBox="1"/>
                <p:nvPr/>
              </p:nvSpPr>
              <p:spPr>
                <a:xfrm rot="16200000">
                  <a:off x="-2406726" y="2618475"/>
                  <a:ext cx="4735157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Temperature </a:t>
                  </a:r>
                  <a:r>
                    <a:rPr lang="en-US" sz="2000" dirty="0"/>
                    <a:t>(based on elevation (m))</a:t>
                  </a:r>
                </a:p>
              </p:txBody>
            </p:sp>
          </p:grp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20C82BB3-A656-49D2-9A55-D99AD51B3F3D}"/>
                  </a:ext>
                </a:extLst>
              </p:cNvPr>
              <p:cNvCxnSpPr/>
              <p:nvPr/>
            </p:nvCxnSpPr>
            <p:spPr>
              <a:xfrm flipV="1">
                <a:off x="1574157" y="879082"/>
                <a:ext cx="5404830" cy="461504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FBCD2BE3-AAC5-408F-8522-B979B1D93F7F}"/>
                  </a:ext>
                </a:extLst>
              </p:cNvPr>
              <p:cNvCxnSpPr/>
              <p:nvPr/>
            </p:nvCxnSpPr>
            <p:spPr>
              <a:xfrm flipV="1">
                <a:off x="2910289" y="1977444"/>
                <a:ext cx="4040556" cy="351667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21291DFC-10B9-4D4A-A4B2-C556D4D47457}"/>
                  </a:ext>
                </a:extLst>
              </p:cNvPr>
              <p:cNvCxnSpPr/>
              <p:nvPr/>
            </p:nvCxnSpPr>
            <p:spPr>
              <a:xfrm flipV="1">
                <a:off x="4459689" y="2892746"/>
                <a:ext cx="2491156" cy="262677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3CA22C12-F298-432E-A1B6-F6DAE929A1B5}"/>
                  </a:ext>
                </a:extLst>
              </p:cNvPr>
              <p:cNvSpPr/>
              <p:nvPr/>
            </p:nvSpPr>
            <p:spPr>
              <a:xfrm>
                <a:off x="6961465" y="2699123"/>
                <a:ext cx="157253" cy="6335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618638-1E63-4FB7-A98A-E33D08B32D0A}"/>
                </a:ext>
              </a:extLst>
            </p:cNvPr>
            <p:cNvSpPr txBox="1"/>
            <p:nvPr/>
          </p:nvSpPr>
          <p:spPr>
            <a:xfrm>
              <a:off x="4005905" y="5238857"/>
              <a:ext cx="4062249" cy="160043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Dry               Medium          Very moist</a:t>
              </a:r>
            </a:p>
            <a:p>
              <a:pPr algn="ctr"/>
              <a:r>
                <a:rPr lang="en-US" sz="2600" b="1" dirty="0"/>
                <a:t>Soil Moisture</a:t>
              </a:r>
            </a:p>
            <a:p>
              <a:pPr algn="ctr"/>
              <a:endParaRPr lang="en-US" sz="2600" b="1" dirty="0"/>
            </a:p>
            <a:p>
              <a:pPr algn="ctr"/>
              <a:endParaRPr lang="en-US" sz="2600" b="1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8EDA491-B660-4871-9C95-DC9ADACD1213}"/>
                </a:ext>
              </a:extLst>
            </p:cNvPr>
            <p:cNvSpPr txBox="1"/>
            <p:nvPr/>
          </p:nvSpPr>
          <p:spPr>
            <a:xfrm>
              <a:off x="9782633" y="423307"/>
              <a:ext cx="240936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Key</a:t>
              </a:r>
            </a:p>
            <a:p>
              <a:r>
                <a:rPr lang="en-US" sz="2200" b="1" dirty="0">
                  <a:solidFill>
                    <a:schemeClr val="accent2">
                      <a:lumMod val="75000"/>
                    </a:schemeClr>
                  </a:solidFill>
                </a:rPr>
                <a:t>Black cottonwood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36614AE-7E6A-47FB-9504-5DF9B27C23B0}"/>
                </a:ext>
              </a:extLst>
            </p:cNvPr>
            <p:cNvSpPr/>
            <p:nvPr/>
          </p:nvSpPr>
          <p:spPr>
            <a:xfrm rot="2630176">
              <a:off x="7144840" y="3884661"/>
              <a:ext cx="831697" cy="2270880"/>
            </a:xfrm>
            <a:prstGeom prst="ellipse">
              <a:avLst/>
            </a:prstGeom>
            <a:noFill/>
            <a:ln w="76200"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4262CAE-D230-4B70-82D9-A70A11963EB0}"/>
                </a:ext>
              </a:extLst>
            </p:cNvPr>
            <p:cNvSpPr/>
            <p:nvPr/>
          </p:nvSpPr>
          <p:spPr>
            <a:xfrm>
              <a:off x="8221579" y="4077204"/>
              <a:ext cx="180474" cy="1849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9DF2FDB-DDDE-43C3-8151-2B6495B8D1DA}"/>
                </a:ext>
              </a:extLst>
            </p:cNvPr>
            <p:cNvSpPr/>
            <p:nvPr/>
          </p:nvSpPr>
          <p:spPr>
            <a:xfrm>
              <a:off x="6665081" y="5738618"/>
              <a:ext cx="180474" cy="1849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AD6A3D5-F8AA-4B6A-9F6B-5C1C124C654F}"/>
                </a:ext>
              </a:extLst>
            </p:cNvPr>
            <p:cNvSpPr/>
            <p:nvPr/>
          </p:nvSpPr>
          <p:spPr>
            <a:xfrm>
              <a:off x="7150610" y="4650584"/>
              <a:ext cx="180474" cy="1849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1DB2642-509B-4CF9-8749-E21F4B5EEE03}"/>
                </a:ext>
              </a:extLst>
            </p:cNvPr>
            <p:cNvSpPr/>
            <p:nvPr/>
          </p:nvSpPr>
          <p:spPr>
            <a:xfrm>
              <a:off x="7864457" y="5123239"/>
              <a:ext cx="180474" cy="1849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74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74" y="858887"/>
            <a:ext cx="2742094" cy="1325563"/>
          </a:xfrm>
        </p:spPr>
        <p:txBody>
          <a:bodyPr>
            <a:normAutofit fontScale="90000"/>
          </a:bodyPr>
          <a:lstStyle/>
          <a:p>
            <a:r>
              <a:rPr lang="en-US" sz="3500" dirty="0"/>
              <a:t>Completed gradient </a:t>
            </a:r>
            <a:br>
              <a:rPr lang="en-US" sz="3500" dirty="0"/>
            </a:br>
            <a:r>
              <a:rPr lang="en-US" sz="3500" dirty="0"/>
              <a:t>model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62D2BC0-04EF-4C7A-877F-D6D7526E4C14}"/>
              </a:ext>
            </a:extLst>
          </p:cNvPr>
          <p:cNvGrpSpPr/>
          <p:nvPr/>
        </p:nvGrpSpPr>
        <p:grpSpPr>
          <a:xfrm>
            <a:off x="3120000" y="381463"/>
            <a:ext cx="9072000" cy="6457832"/>
            <a:chOff x="3120000" y="381463"/>
            <a:chExt cx="9072000" cy="6457832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ED4A6BA5-3B35-4C1D-B9D4-5E68EAFF0A8A}"/>
                </a:ext>
              </a:extLst>
            </p:cNvPr>
            <p:cNvGrpSpPr/>
            <p:nvPr/>
          </p:nvGrpSpPr>
          <p:grpSpPr>
            <a:xfrm>
              <a:off x="3120000" y="381463"/>
              <a:ext cx="9072000" cy="6457832"/>
              <a:chOff x="322731" y="654178"/>
              <a:chExt cx="9072000" cy="6457832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8D52218E-5595-45F2-880F-7D3AEDAB53FB}"/>
                  </a:ext>
                </a:extLst>
              </p:cNvPr>
              <p:cNvGrpSpPr/>
              <p:nvPr/>
            </p:nvGrpSpPr>
            <p:grpSpPr>
              <a:xfrm>
                <a:off x="1253720" y="675971"/>
                <a:ext cx="5701769" cy="4766382"/>
                <a:chOff x="1901960" y="749895"/>
                <a:chExt cx="5701769" cy="4598731"/>
              </a:xfrm>
            </p:grpSpPr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F89A5D90-53EE-424C-BC48-B780FA72142B}"/>
                    </a:ext>
                  </a:extLst>
                </p:cNvPr>
                <p:cNvSpPr/>
                <p:nvPr/>
              </p:nvSpPr>
              <p:spPr>
                <a:xfrm>
                  <a:off x="1910547" y="749895"/>
                  <a:ext cx="5688538" cy="4598731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Freeform 62">
                  <a:extLst>
                    <a:ext uri="{FF2B5EF4-FFF2-40B4-BE49-F238E27FC236}">
                      <a16:creationId xmlns:a16="http://schemas.microsoft.com/office/drawing/2014/main" id="{0CF04F9F-A751-4C07-993A-BCE9F58EABFD}"/>
                    </a:ext>
                  </a:extLst>
                </p:cNvPr>
                <p:cNvSpPr/>
                <p:nvPr/>
              </p:nvSpPr>
              <p:spPr>
                <a:xfrm>
                  <a:off x="1901960" y="749895"/>
                  <a:ext cx="5701769" cy="4598731"/>
                </a:xfrm>
                <a:custGeom>
                  <a:avLst/>
                  <a:gdLst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12032 w 5715032"/>
                    <a:gd name="connsiteY113" fmla="*/ 24064 h 4427621"/>
                    <a:gd name="connsiteX114" fmla="*/ 0 w 5715032"/>
                    <a:gd name="connsiteY114" fmla="*/ 4427621 h 4427621"/>
                    <a:gd name="connsiteX0" fmla="*/ 0 w 5972593"/>
                    <a:gd name="connsiteY0" fmla="*/ 4427621 h 4427621"/>
                    <a:gd name="connsiteX1" fmla="*/ 0 w 5972593"/>
                    <a:gd name="connsiteY1" fmla="*/ 4427621 h 4427621"/>
                    <a:gd name="connsiteX2" fmla="*/ 276726 w 5972593"/>
                    <a:gd name="connsiteY2" fmla="*/ 4415590 h 4427621"/>
                    <a:gd name="connsiteX3" fmla="*/ 385011 w 5972593"/>
                    <a:gd name="connsiteY3" fmla="*/ 4355432 h 4427621"/>
                    <a:gd name="connsiteX4" fmla="*/ 457200 w 5972593"/>
                    <a:gd name="connsiteY4" fmla="*/ 4319337 h 4427621"/>
                    <a:gd name="connsiteX5" fmla="*/ 493295 w 5972593"/>
                    <a:gd name="connsiteY5" fmla="*/ 4307306 h 4427621"/>
                    <a:gd name="connsiteX6" fmla="*/ 553453 w 5972593"/>
                    <a:gd name="connsiteY6" fmla="*/ 4271211 h 4427621"/>
                    <a:gd name="connsiteX7" fmla="*/ 589547 w 5972593"/>
                    <a:gd name="connsiteY7" fmla="*/ 4247148 h 4427621"/>
                    <a:gd name="connsiteX8" fmla="*/ 613611 w 5972593"/>
                    <a:gd name="connsiteY8" fmla="*/ 4223085 h 4427621"/>
                    <a:gd name="connsiteX9" fmla="*/ 649705 w 5972593"/>
                    <a:gd name="connsiteY9" fmla="*/ 4211053 h 4427621"/>
                    <a:gd name="connsiteX10" fmla="*/ 697832 w 5972593"/>
                    <a:gd name="connsiteY10" fmla="*/ 4150895 h 4427621"/>
                    <a:gd name="connsiteX11" fmla="*/ 745958 w 5972593"/>
                    <a:gd name="connsiteY11" fmla="*/ 4102769 h 4427621"/>
                    <a:gd name="connsiteX12" fmla="*/ 806116 w 5972593"/>
                    <a:gd name="connsiteY12" fmla="*/ 4054642 h 4427621"/>
                    <a:gd name="connsiteX13" fmla="*/ 818147 w 5972593"/>
                    <a:gd name="connsiteY13" fmla="*/ 4018548 h 4427621"/>
                    <a:gd name="connsiteX14" fmla="*/ 878305 w 5972593"/>
                    <a:gd name="connsiteY14" fmla="*/ 3982453 h 4427621"/>
                    <a:gd name="connsiteX15" fmla="*/ 890337 w 5972593"/>
                    <a:gd name="connsiteY15" fmla="*/ 3946358 h 4427621"/>
                    <a:gd name="connsiteX16" fmla="*/ 926432 w 5972593"/>
                    <a:gd name="connsiteY16" fmla="*/ 3922295 h 4427621"/>
                    <a:gd name="connsiteX17" fmla="*/ 1034716 w 5972593"/>
                    <a:gd name="connsiteY17" fmla="*/ 3838074 h 4427621"/>
                    <a:gd name="connsiteX18" fmla="*/ 1106905 w 5972593"/>
                    <a:gd name="connsiteY18" fmla="*/ 3789948 h 4427621"/>
                    <a:gd name="connsiteX19" fmla="*/ 1143000 w 5972593"/>
                    <a:gd name="connsiteY19" fmla="*/ 3765885 h 4427621"/>
                    <a:gd name="connsiteX20" fmla="*/ 1227221 w 5972593"/>
                    <a:gd name="connsiteY20" fmla="*/ 3729790 h 4427621"/>
                    <a:gd name="connsiteX21" fmla="*/ 1299411 w 5972593"/>
                    <a:gd name="connsiteY21" fmla="*/ 3705727 h 4427621"/>
                    <a:gd name="connsiteX22" fmla="*/ 1335505 w 5972593"/>
                    <a:gd name="connsiteY22" fmla="*/ 3693695 h 4427621"/>
                    <a:gd name="connsiteX23" fmla="*/ 1528011 w 5972593"/>
                    <a:gd name="connsiteY23" fmla="*/ 3669632 h 4427621"/>
                    <a:gd name="connsiteX24" fmla="*/ 1660358 w 5972593"/>
                    <a:gd name="connsiteY24" fmla="*/ 3645569 h 4427621"/>
                    <a:gd name="connsiteX25" fmla="*/ 1732547 w 5972593"/>
                    <a:gd name="connsiteY25" fmla="*/ 3621506 h 4427621"/>
                    <a:gd name="connsiteX26" fmla="*/ 1768642 w 5972593"/>
                    <a:gd name="connsiteY26" fmla="*/ 3609474 h 4427621"/>
                    <a:gd name="connsiteX27" fmla="*/ 1804737 w 5972593"/>
                    <a:gd name="connsiteY27" fmla="*/ 3597442 h 4427621"/>
                    <a:gd name="connsiteX28" fmla="*/ 1864895 w 5972593"/>
                    <a:gd name="connsiteY28" fmla="*/ 3465095 h 4427621"/>
                    <a:gd name="connsiteX29" fmla="*/ 1888958 w 5972593"/>
                    <a:gd name="connsiteY29" fmla="*/ 3392906 h 4427621"/>
                    <a:gd name="connsiteX30" fmla="*/ 1900990 w 5972593"/>
                    <a:gd name="connsiteY30" fmla="*/ 3332748 h 4427621"/>
                    <a:gd name="connsiteX31" fmla="*/ 1925053 w 5972593"/>
                    <a:gd name="connsiteY31" fmla="*/ 3260558 h 4427621"/>
                    <a:gd name="connsiteX32" fmla="*/ 1937084 w 5972593"/>
                    <a:gd name="connsiteY32" fmla="*/ 3188369 h 4427621"/>
                    <a:gd name="connsiteX33" fmla="*/ 1961147 w 5972593"/>
                    <a:gd name="connsiteY33" fmla="*/ 3104148 h 4427621"/>
                    <a:gd name="connsiteX34" fmla="*/ 1973179 w 5972593"/>
                    <a:gd name="connsiteY34" fmla="*/ 3056021 h 4427621"/>
                    <a:gd name="connsiteX35" fmla="*/ 1997242 w 5972593"/>
                    <a:gd name="connsiteY35" fmla="*/ 2983832 h 4427621"/>
                    <a:gd name="connsiteX36" fmla="*/ 2021305 w 5972593"/>
                    <a:gd name="connsiteY36" fmla="*/ 2947737 h 4427621"/>
                    <a:gd name="connsiteX37" fmla="*/ 2057400 w 5972593"/>
                    <a:gd name="connsiteY37" fmla="*/ 2875548 h 4427621"/>
                    <a:gd name="connsiteX38" fmla="*/ 2093495 w 5972593"/>
                    <a:gd name="connsiteY38" fmla="*/ 2863516 h 4427621"/>
                    <a:gd name="connsiteX39" fmla="*/ 2129590 w 5972593"/>
                    <a:gd name="connsiteY39" fmla="*/ 2827421 h 4427621"/>
                    <a:gd name="connsiteX40" fmla="*/ 2237874 w 5972593"/>
                    <a:gd name="connsiteY40" fmla="*/ 2767264 h 4427621"/>
                    <a:gd name="connsiteX41" fmla="*/ 2322095 w 5972593"/>
                    <a:gd name="connsiteY41" fmla="*/ 2755232 h 4427621"/>
                    <a:gd name="connsiteX42" fmla="*/ 2430379 w 5972593"/>
                    <a:gd name="connsiteY42" fmla="*/ 2695074 h 4427621"/>
                    <a:gd name="connsiteX43" fmla="*/ 2466474 w 5972593"/>
                    <a:gd name="connsiteY43" fmla="*/ 2658979 h 4427621"/>
                    <a:gd name="connsiteX44" fmla="*/ 2514600 w 5972593"/>
                    <a:gd name="connsiteY44" fmla="*/ 2598821 h 4427621"/>
                    <a:gd name="connsiteX45" fmla="*/ 2550695 w 5972593"/>
                    <a:gd name="connsiteY45" fmla="*/ 2574758 h 4427621"/>
                    <a:gd name="connsiteX46" fmla="*/ 2610853 w 5972593"/>
                    <a:gd name="connsiteY46" fmla="*/ 2514600 h 4427621"/>
                    <a:gd name="connsiteX47" fmla="*/ 2707105 w 5972593"/>
                    <a:gd name="connsiteY47" fmla="*/ 2430379 h 4427621"/>
                    <a:gd name="connsiteX48" fmla="*/ 2779295 w 5972593"/>
                    <a:gd name="connsiteY48" fmla="*/ 2406316 h 4427621"/>
                    <a:gd name="connsiteX49" fmla="*/ 2815390 w 5972593"/>
                    <a:gd name="connsiteY49" fmla="*/ 2394285 h 4427621"/>
                    <a:gd name="connsiteX50" fmla="*/ 2851484 w 5972593"/>
                    <a:gd name="connsiteY50" fmla="*/ 2382253 h 4427621"/>
                    <a:gd name="connsiteX51" fmla="*/ 2923674 w 5972593"/>
                    <a:gd name="connsiteY51" fmla="*/ 2370221 h 4427621"/>
                    <a:gd name="connsiteX52" fmla="*/ 3019926 w 5972593"/>
                    <a:gd name="connsiteY52" fmla="*/ 2286000 h 4427621"/>
                    <a:gd name="connsiteX53" fmla="*/ 3043990 w 5972593"/>
                    <a:gd name="connsiteY53" fmla="*/ 2261937 h 4427621"/>
                    <a:gd name="connsiteX54" fmla="*/ 3104147 w 5972593"/>
                    <a:gd name="connsiteY54" fmla="*/ 2213811 h 4427621"/>
                    <a:gd name="connsiteX55" fmla="*/ 3116179 w 5972593"/>
                    <a:gd name="connsiteY55" fmla="*/ 2177716 h 4427621"/>
                    <a:gd name="connsiteX56" fmla="*/ 3188368 w 5972593"/>
                    <a:gd name="connsiteY56" fmla="*/ 2129590 h 4427621"/>
                    <a:gd name="connsiteX57" fmla="*/ 3224463 w 5972593"/>
                    <a:gd name="connsiteY57" fmla="*/ 2105527 h 4427621"/>
                    <a:gd name="connsiteX58" fmla="*/ 3260558 w 5972593"/>
                    <a:gd name="connsiteY58" fmla="*/ 2069432 h 4427621"/>
                    <a:gd name="connsiteX59" fmla="*/ 3332747 w 5972593"/>
                    <a:gd name="connsiteY59" fmla="*/ 2021306 h 4427621"/>
                    <a:gd name="connsiteX60" fmla="*/ 3356811 w 5972593"/>
                    <a:gd name="connsiteY60" fmla="*/ 1997242 h 4427621"/>
                    <a:gd name="connsiteX61" fmla="*/ 3429000 w 5972593"/>
                    <a:gd name="connsiteY61" fmla="*/ 1973179 h 4427621"/>
                    <a:gd name="connsiteX62" fmla="*/ 3465095 w 5972593"/>
                    <a:gd name="connsiteY62" fmla="*/ 1961148 h 4427621"/>
                    <a:gd name="connsiteX63" fmla="*/ 3501190 w 5972593"/>
                    <a:gd name="connsiteY63" fmla="*/ 1949116 h 4427621"/>
                    <a:gd name="connsiteX64" fmla="*/ 3561347 w 5972593"/>
                    <a:gd name="connsiteY64" fmla="*/ 1937085 h 4427621"/>
                    <a:gd name="connsiteX65" fmla="*/ 3633537 w 5972593"/>
                    <a:gd name="connsiteY65" fmla="*/ 1913021 h 4427621"/>
                    <a:gd name="connsiteX66" fmla="*/ 3729790 w 5972593"/>
                    <a:gd name="connsiteY66" fmla="*/ 1888958 h 4427621"/>
                    <a:gd name="connsiteX67" fmla="*/ 3753853 w 5972593"/>
                    <a:gd name="connsiteY67" fmla="*/ 1852864 h 4427621"/>
                    <a:gd name="connsiteX68" fmla="*/ 3777916 w 5972593"/>
                    <a:gd name="connsiteY68" fmla="*/ 1828800 h 4427621"/>
                    <a:gd name="connsiteX69" fmla="*/ 3801979 w 5972593"/>
                    <a:gd name="connsiteY69" fmla="*/ 1744579 h 4427621"/>
                    <a:gd name="connsiteX70" fmla="*/ 3826042 w 5972593"/>
                    <a:gd name="connsiteY70" fmla="*/ 1660358 h 4427621"/>
                    <a:gd name="connsiteX71" fmla="*/ 3838074 w 5972593"/>
                    <a:gd name="connsiteY71" fmla="*/ 1576137 h 4427621"/>
                    <a:gd name="connsiteX72" fmla="*/ 3862137 w 5972593"/>
                    <a:gd name="connsiteY72" fmla="*/ 1528011 h 4427621"/>
                    <a:gd name="connsiteX73" fmla="*/ 3874168 w 5972593"/>
                    <a:gd name="connsiteY73" fmla="*/ 1491916 h 4427621"/>
                    <a:gd name="connsiteX74" fmla="*/ 3898232 w 5972593"/>
                    <a:gd name="connsiteY74" fmla="*/ 1467853 h 4427621"/>
                    <a:gd name="connsiteX75" fmla="*/ 3958390 w 5972593"/>
                    <a:gd name="connsiteY75" fmla="*/ 1407695 h 4427621"/>
                    <a:gd name="connsiteX76" fmla="*/ 3982453 w 5972593"/>
                    <a:gd name="connsiteY76" fmla="*/ 1371600 h 4427621"/>
                    <a:gd name="connsiteX77" fmla="*/ 4018547 w 5972593"/>
                    <a:gd name="connsiteY77" fmla="*/ 1359569 h 4427621"/>
                    <a:gd name="connsiteX78" fmla="*/ 4042611 w 5972593"/>
                    <a:gd name="connsiteY78" fmla="*/ 1335506 h 4427621"/>
                    <a:gd name="connsiteX79" fmla="*/ 4078705 w 5972593"/>
                    <a:gd name="connsiteY79" fmla="*/ 1311442 h 4427621"/>
                    <a:gd name="connsiteX80" fmla="*/ 4162926 w 5972593"/>
                    <a:gd name="connsiteY80" fmla="*/ 1203158 h 4427621"/>
                    <a:gd name="connsiteX81" fmla="*/ 4186990 w 5972593"/>
                    <a:gd name="connsiteY81" fmla="*/ 1179095 h 4427621"/>
                    <a:gd name="connsiteX82" fmla="*/ 4259179 w 5972593"/>
                    <a:gd name="connsiteY82" fmla="*/ 1130969 h 4427621"/>
                    <a:gd name="connsiteX83" fmla="*/ 4331368 w 5972593"/>
                    <a:gd name="connsiteY83" fmla="*/ 1058779 h 4427621"/>
                    <a:gd name="connsiteX84" fmla="*/ 4379495 w 5972593"/>
                    <a:gd name="connsiteY84" fmla="*/ 998621 h 4427621"/>
                    <a:gd name="connsiteX85" fmla="*/ 4391526 w 5972593"/>
                    <a:gd name="connsiteY85" fmla="*/ 962527 h 4427621"/>
                    <a:gd name="connsiteX86" fmla="*/ 4499811 w 5972593"/>
                    <a:gd name="connsiteY86" fmla="*/ 878306 h 4427621"/>
                    <a:gd name="connsiteX87" fmla="*/ 4572000 w 5972593"/>
                    <a:gd name="connsiteY87" fmla="*/ 842211 h 4427621"/>
                    <a:gd name="connsiteX88" fmla="*/ 4668253 w 5972593"/>
                    <a:gd name="connsiteY88" fmla="*/ 830179 h 4427621"/>
                    <a:gd name="connsiteX89" fmla="*/ 4716379 w 5972593"/>
                    <a:gd name="connsiteY89" fmla="*/ 782053 h 4427621"/>
                    <a:gd name="connsiteX90" fmla="*/ 4764505 w 5972593"/>
                    <a:gd name="connsiteY90" fmla="*/ 709864 h 4427621"/>
                    <a:gd name="connsiteX91" fmla="*/ 4788568 w 5972593"/>
                    <a:gd name="connsiteY91" fmla="*/ 673769 h 4427621"/>
                    <a:gd name="connsiteX92" fmla="*/ 4824663 w 5972593"/>
                    <a:gd name="connsiteY92" fmla="*/ 601579 h 4427621"/>
                    <a:gd name="connsiteX93" fmla="*/ 4836695 w 5972593"/>
                    <a:gd name="connsiteY93" fmla="*/ 565485 h 4427621"/>
                    <a:gd name="connsiteX94" fmla="*/ 4860758 w 5972593"/>
                    <a:gd name="connsiteY94" fmla="*/ 529390 h 4427621"/>
                    <a:gd name="connsiteX95" fmla="*/ 4872790 w 5972593"/>
                    <a:gd name="connsiteY95" fmla="*/ 493295 h 4427621"/>
                    <a:gd name="connsiteX96" fmla="*/ 4920916 w 5972593"/>
                    <a:gd name="connsiteY96" fmla="*/ 457200 h 4427621"/>
                    <a:gd name="connsiteX97" fmla="*/ 4957011 w 5972593"/>
                    <a:gd name="connsiteY97" fmla="*/ 409074 h 4427621"/>
                    <a:gd name="connsiteX98" fmla="*/ 5005137 w 5972593"/>
                    <a:gd name="connsiteY98" fmla="*/ 372979 h 4427621"/>
                    <a:gd name="connsiteX99" fmla="*/ 5041232 w 5972593"/>
                    <a:gd name="connsiteY99" fmla="*/ 324853 h 4427621"/>
                    <a:gd name="connsiteX100" fmla="*/ 5089358 w 5972593"/>
                    <a:gd name="connsiteY100" fmla="*/ 288758 h 4427621"/>
                    <a:gd name="connsiteX101" fmla="*/ 5113421 w 5972593"/>
                    <a:gd name="connsiteY101" fmla="*/ 252664 h 4427621"/>
                    <a:gd name="connsiteX102" fmla="*/ 5137484 w 5972593"/>
                    <a:gd name="connsiteY102" fmla="*/ 228600 h 4427621"/>
                    <a:gd name="connsiteX103" fmla="*/ 5149516 w 5972593"/>
                    <a:gd name="connsiteY103" fmla="*/ 192506 h 4427621"/>
                    <a:gd name="connsiteX104" fmla="*/ 5209674 w 5972593"/>
                    <a:gd name="connsiteY104" fmla="*/ 144379 h 4427621"/>
                    <a:gd name="connsiteX105" fmla="*/ 5378116 w 5972593"/>
                    <a:gd name="connsiteY105" fmla="*/ 108285 h 4427621"/>
                    <a:gd name="connsiteX106" fmla="*/ 5414211 w 5972593"/>
                    <a:gd name="connsiteY106" fmla="*/ 96253 h 4427621"/>
                    <a:gd name="connsiteX107" fmla="*/ 5438274 w 5972593"/>
                    <a:gd name="connsiteY107" fmla="*/ 60158 h 4427621"/>
                    <a:gd name="connsiteX108" fmla="*/ 5510463 w 5972593"/>
                    <a:gd name="connsiteY108" fmla="*/ 36095 h 4427621"/>
                    <a:gd name="connsiteX109" fmla="*/ 5582653 w 5972593"/>
                    <a:gd name="connsiteY109" fmla="*/ 12032 h 4427621"/>
                    <a:gd name="connsiteX110" fmla="*/ 5618747 w 5972593"/>
                    <a:gd name="connsiteY110" fmla="*/ 0 h 4427621"/>
                    <a:gd name="connsiteX111" fmla="*/ 5702968 w 5972593"/>
                    <a:gd name="connsiteY111" fmla="*/ 60158 h 4427621"/>
                    <a:gd name="connsiteX112" fmla="*/ 5715000 w 5972593"/>
                    <a:gd name="connsiteY112" fmla="*/ 12032 h 4427621"/>
                    <a:gd name="connsiteX113" fmla="*/ 5382522 w 5972593"/>
                    <a:gd name="connsiteY113" fmla="*/ 3733180 h 4427621"/>
                    <a:gd name="connsiteX114" fmla="*/ 0 w 5972593"/>
                    <a:gd name="connsiteY114" fmla="*/ 4427621 h 4427621"/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5382522 w 5715032"/>
                    <a:gd name="connsiteY113" fmla="*/ 3733180 h 4427621"/>
                    <a:gd name="connsiteX114" fmla="*/ 0 w 5715032"/>
                    <a:gd name="connsiteY114" fmla="*/ 4427621 h 4427621"/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5382522 w 5715032"/>
                    <a:gd name="connsiteY113" fmla="*/ 3733180 h 4427621"/>
                    <a:gd name="connsiteX114" fmla="*/ 0 w 5715032"/>
                    <a:gd name="connsiteY114" fmla="*/ 4427621 h 4427621"/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5421159 w 5715032"/>
                    <a:gd name="connsiteY113" fmla="*/ 4132425 h 4427621"/>
                    <a:gd name="connsiteX114" fmla="*/ 0 w 5715032"/>
                    <a:gd name="connsiteY114" fmla="*/ 4427621 h 4427621"/>
                    <a:gd name="connsiteX0" fmla="*/ 0 w 5921609"/>
                    <a:gd name="connsiteY0" fmla="*/ 4427621 h 4427621"/>
                    <a:gd name="connsiteX1" fmla="*/ 0 w 5921609"/>
                    <a:gd name="connsiteY1" fmla="*/ 4427621 h 4427621"/>
                    <a:gd name="connsiteX2" fmla="*/ 276726 w 5921609"/>
                    <a:gd name="connsiteY2" fmla="*/ 4415590 h 4427621"/>
                    <a:gd name="connsiteX3" fmla="*/ 385011 w 5921609"/>
                    <a:gd name="connsiteY3" fmla="*/ 4355432 h 4427621"/>
                    <a:gd name="connsiteX4" fmla="*/ 457200 w 5921609"/>
                    <a:gd name="connsiteY4" fmla="*/ 4319337 h 4427621"/>
                    <a:gd name="connsiteX5" fmla="*/ 493295 w 5921609"/>
                    <a:gd name="connsiteY5" fmla="*/ 4307306 h 4427621"/>
                    <a:gd name="connsiteX6" fmla="*/ 553453 w 5921609"/>
                    <a:gd name="connsiteY6" fmla="*/ 4271211 h 4427621"/>
                    <a:gd name="connsiteX7" fmla="*/ 589547 w 5921609"/>
                    <a:gd name="connsiteY7" fmla="*/ 4247148 h 4427621"/>
                    <a:gd name="connsiteX8" fmla="*/ 613611 w 5921609"/>
                    <a:gd name="connsiteY8" fmla="*/ 4223085 h 4427621"/>
                    <a:gd name="connsiteX9" fmla="*/ 649705 w 5921609"/>
                    <a:gd name="connsiteY9" fmla="*/ 4211053 h 4427621"/>
                    <a:gd name="connsiteX10" fmla="*/ 697832 w 5921609"/>
                    <a:gd name="connsiteY10" fmla="*/ 4150895 h 4427621"/>
                    <a:gd name="connsiteX11" fmla="*/ 745958 w 5921609"/>
                    <a:gd name="connsiteY11" fmla="*/ 4102769 h 4427621"/>
                    <a:gd name="connsiteX12" fmla="*/ 806116 w 5921609"/>
                    <a:gd name="connsiteY12" fmla="*/ 4054642 h 4427621"/>
                    <a:gd name="connsiteX13" fmla="*/ 818147 w 5921609"/>
                    <a:gd name="connsiteY13" fmla="*/ 4018548 h 4427621"/>
                    <a:gd name="connsiteX14" fmla="*/ 878305 w 5921609"/>
                    <a:gd name="connsiteY14" fmla="*/ 3982453 h 4427621"/>
                    <a:gd name="connsiteX15" fmla="*/ 890337 w 5921609"/>
                    <a:gd name="connsiteY15" fmla="*/ 3946358 h 4427621"/>
                    <a:gd name="connsiteX16" fmla="*/ 926432 w 5921609"/>
                    <a:gd name="connsiteY16" fmla="*/ 3922295 h 4427621"/>
                    <a:gd name="connsiteX17" fmla="*/ 1034716 w 5921609"/>
                    <a:gd name="connsiteY17" fmla="*/ 3838074 h 4427621"/>
                    <a:gd name="connsiteX18" fmla="*/ 1106905 w 5921609"/>
                    <a:gd name="connsiteY18" fmla="*/ 3789948 h 4427621"/>
                    <a:gd name="connsiteX19" fmla="*/ 1143000 w 5921609"/>
                    <a:gd name="connsiteY19" fmla="*/ 3765885 h 4427621"/>
                    <a:gd name="connsiteX20" fmla="*/ 1227221 w 5921609"/>
                    <a:gd name="connsiteY20" fmla="*/ 3729790 h 4427621"/>
                    <a:gd name="connsiteX21" fmla="*/ 1299411 w 5921609"/>
                    <a:gd name="connsiteY21" fmla="*/ 3705727 h 4427621"/>
                    <a:gd name="connsiteX22" fmla="*/ 1335505 w 5921609"/>
                    <a:gd name="connsiteY22" fmla="*/ 3693695 h 4427621"/>
                    <a:gd name="connsiteX23" fmla="*/ 1528011 w 5921609"/>
                    <a:gd name="connsiteY23" fmla="*/ 3669632 h 4427621"/>
                    <a:gd name="connsiteX24" fmla="*/ 1660358 w 5921609"/>
                    <a:gd name="connsiteY24" fmla="*/ 3645569 h 4427621"/>
                    <a:gd name="connsiteX25" fmla="*/ 1732547 w 5921609"/>
                    <a:gd name="connsiteY25" fmla="*/ 3621506 h 4427621"/>
                    <a:gd name="connsiteX26" fmla="*/ 1768642 w 5921609"/>
                    <a:gd name="connsiteY26" fmla="*/ 3609474 h 4427621"/>
                    <a:gd name="connsiteX27" fmla="*/ 1804737 w 5921609"/>
                    <a:gd name="connsiteY27" fmla="*/ 3597442 h 4427621"/>
                    <a:gd name="connsiteX28" fmla="*/ 1864895 w 5921609"/>
                    <a:gd name="connsiteY28" fmla="*/ 3465095 h 4427621"/>
                    <a:gd name="connsiteX29" fmla="*/ 1888958 w 5921609"/>
                    <a:gd name="connsiteY29" fmla="*/ 3392906 h 4427621"/>
                    <a:gd name="connsiteX30" fmla="*/ 1900990 w 5921609"/>
                    <a:gd name="connsiteY30" fmla="*/ 3332748 h 4427621"/>
                    <a:gd name="connsiteX31" fmla="*/ 1925053 w 5921609"/>
                    <a:gd name="connsiteY31" fmla="*/ 3260558 h 4427621"/>
                    <a:gd name="connsiteX32" fmla="*/ 1937084 w 5921609"/>
                    <a:gd name="connsiteY32" fmla="*/ 3188369 h 4427621"/>
                    <a:gd name="connsiteX33" fmla="*/ 1961147 w 5921609"/>
                    <a:gd name="connsiteY33" fmla="*/ 3104148 h 4427621"/>
                    <a:gd name="connsiteX34" fmla="*/ 1973179 w 5921609"/>
                    <a:gd name="connsiteY34" fmla="*/ 3056021 h 4427621"/>
                    <a:gd name="connsiteX35" fmla="*/ 1997242 w 5921609"/>
                    <a:gd name="connsiteY35" fmla="*/ 2983832 h 4427621"/>
                    <a:gd name="connsiteX36" fmla="*/ 2021305 w 5921609"/>
                    <a:gd name="connsiteY36" fmla="*/ 2947737 h 4427621"/>
                    <a:gd name="connsiteX37" fmla="*/ 2057400 w 5921609"/>
                    <a:gd name="connsiteY37" fmla="*/ 2875548 h 4427621"/>
                    <a:gd name="connsiteX38" fmla="*/ 2093495 w 5921609"/>
                    <a:gd name="connsiteY38" fmla="*/ 2863516 h 4427621"/>
                    <a:gd name="connsiteX39" fmla="*/ 2129590 w 5921609"/>
                    <a:gd name="connsiteY39" fmla="*/ 2827421 h 4427621"/>
                    <a:gd name="connsiteX40" fmla="*/ 2237874 w 5921609"/>
                    <a:gd name="connsiteY40" fmla="*/ 2767264 h 4427621"/>
                    <a:gd name="connsiteX41" fmla="*/ 2322095 w 5921609"/>
                    <a:gd name="connsiteY41" fmla="*/ 2755232 h 4427621"/>
                    <a:gd name="connsiteX42" fmla="*/ 2430379 w 5921609"/>
                    <a:gd name="connsiteY42" fmla="*/ 2695074 h 4427621"/>
                    <a:gd name="connsiteX43" fmla="*/ 2466474 w 5921609"/>
                    <a:gd name="connsiteY43" fmla="*/ 2658979 h 4427621"/>
                    <a:gd name="connsiteX44" fmla="*/ 2514600 w 5921609"/>
                    <a:gd name="connsiteY44" fmla="*/ 2598821 h 4427621"/>
                    <a:gd name="connsiteX45" fmla="*/ 2550695 w 5921609"/>
                    <a:gd name="connsiteY45" fmla="*/ 2574758 h 4427621"/>
                    <a:gd name="connsiteX46" fmla="*/ 2610853 w 5921609"/>
                    <a:gd name="connsiteY46" fmla="*/ 2514600 h 4427621"/>
                    <a:gd name="connsiteX47" fmla="*/ 2707105 w 5921609"/>
                    <a:gd name="connsiteY47" fmla="*/ 2430379 h 4427621"/>
                    <a:gd name="connsiteX48" fmla="*/ 2779295 w 5921609"/>
                    <a:gd name="connsiteY48" fmla="*/ 2406316 h 4427621"/>
                    <a:gd name="connsiteX49" fmla="*/ 2815390 w 5921609"/>
                    <a:gd name="connsiteY49" fmla="*/ 2394285 h 4427621"/>
                    <a:gd name="connsiteX50" fmla="*/ 2851484 w 5921609"/>
                    <a:gd name="connsiteY50" fmla="*/ 2382253 h 4427621"/>
                    <a:gd name="connsiteX51" fmla="*/ 2923674 w 5921609"/>
                    <a:gd name="connsiteY51" fmla="*/ 2370221 h 4427621"/>
                    <a:gd name="connsiteX52" fmla="*/ 3019926 w 5921609"/>
                    <a:gd name="connsiteY52" fmla="*/ 2286000 h 4427621"/>
                    <a:gd name="connsiteX53" fmla="*/ 3043990 w 5921609"/>
                    <a:gd name="connsiteY53" fmla="*/ 2261937 h 4427621"/>
                    <a:gd name="connsiteX54" fmla="*/ 3104147 w 5921609"/>
                    <a:gd name="connsiteY54" fmla="*/ 2213811 h 4427621"/>
                    <a:gd name="connsiteX55" fmla="*/ 3116179 w 5921609"/>
                    <a:gd name="connsiteY55" fmla="*/ 2177716 h 4427621"/>
                    <a:gd name="connsiteX56" fmla="*/ 3188368 w 5921609"/>
                    <a:gd name="connsiteY56" fmla="*/ 2129590 h 4427621"/>
                    <a:gd name="connsiteX57" fmla="*/ 3224463 w 5921609"/>
                    <a:gd name="connsiteY57" fmla="*/ 2105527 h 4427621"/>
                    <a:gd name="connsiteX58" fmla="*/ 3260558 w 5921609"/>
                    <a:gd name="connsiteY58" fmla="*/ 2069432 h 4427621"/>
                    <a:gd name="connsiteX59" fmla="*/ 3332747 w 5921609"/>
                    <a:gd name="connsiteY59" fmla="*/ 2021306 h 4427621"/>
                    <a:gd name="connsiteX60" fmla="*/ 3356811 w 5921609"/>
                    <a:gd name="connsiteY60" fmla="*/ 1997242 h 4427621"/>
                    <a:gd name="connsiteX61" fmla="*/ 3429000 w 5921609"/>
                    <a:gd name="connsiteY61" fmla="*/ 1973179 h 4427621"/>
                    <a:gd name="connsiteX62" fmla="*/ 3465095 w 5921609"/>
                    <a:gd name="connsiteY62" fmla="*/ 1961148 h 4427621"/>
                    <a:gd name="connsiteX63" fmla="*/ 3501190 w 5921609"/>
                    <a:gd name="connsiteY63" fmla="*/ 1949116 h 4427621"/>
                    <a:gd name="connsiteX64" fmla="*/ 3561347 w 5921609"/>
                    <a:gd name="connsiteY64" fmla="*/ 1937085 h 4427621"/>
                    <a:gd name="connsiteX65" fmla="*/ 3633537 w 5921609"/>
                    <a:gd name="connsiteY65" fmla="*/ 1913021 h 4427621"/>
                    <a:gd name="connsiteX66" fmla="*/ 3729790 w 5921609"/>
                    <a:gd name="connsiteY66" fmla="*/ 1888958 h 4427621"/>
                    <a:gd name="connsiteX67" fmla="*/ 3753853 w 5921609"/>
                    <a:gd name="connsiteY67" fmla="*/ 1852864 h 4427621"/>
                    <a:gd name="connsiteX68" fmla="*/ 3777916 w 5921609"/>
                    <a:gd name="connsiteY68" fmla="*/ 1828800 h 4427621"/>
                    <a:gd name="connsiteX69" fmla="*/ 3801979 w 5921609"/>
                    <a:gd name="connsiteY69" fmla="*/ 1744579 h 4427621"/>
                    <a:gd name="connsiteX70" fmla="*/ 3826042 w 5921609"/>
                    <a:gd name="connsiteY70" fmla="*/ 1660358 h 4427621"/>
                    <a:gd name="connsiteX71" fmla="*/ 3838074 w 5921609"/>
                    <a:gd name="connsiteY71" fmla="*/ 1576137 h 4427621"/>
                    <a:gd name="connsiteX72" fmla="*/ 3862137 w 5921609"/>
                    <a:gd name="connsiteY72" fmla="*/ 1528011 h 4427621"/>
                    <a:gd name="connsiteX73" fmla="*/ 3874168 w 5921609"/>
                    <a:gd name="connsiteY73" fmla="*/ 1491916 h 4427621"/>
                    <a:gd name="connsiteX74" fmla="*/ 3898232 w 5921609"/>
                    <a:gd name="connsiteY74" fmla="*/ 1467853 h 4427621"/>
                    <a:gd name="connsiteX75" fmla="*/ 3958390 w 5921609"/>
                    <a:gd name="connsiteY75" fmla="*/ 1407695 h 4427621"/>
                    <a:gd name="connsiteX76" fmla="*/ 3982453 w 5921609"/>
                    <a:gd name="connsiteY76" fmla="*/ 1371600 h 4427621"/>
                    <a:gd name="connsiteX77" fmla="*/ 4018547 w 5921609"/>
                    <a:gd name="connsiteY77" fmla="*/ 1359569 h 4427621"/>
                    <a:gd name="connsiteX78" fmla="*/ 4042611 w 5921609"/>
                    <a:gd name="connsiteY78" fmla="*/ 1335506 h 4427621"/>
                    <a:gd name="connsiteX79" fmla="*/ 4078705 w 5921609"/>
                    <a:gd name="connsiteY79" fmla="*/ 1311442 h 4427621"/>
                    <a:gd name="connsiteX80" fmla="*/ 4162926 w 5921609"/>
                    <a:gd name="connsiteY80" fmla="*/ 1203158 h 4427621"/>
                    <a:gd name="connsiteX81" fmla="*/ 4186990 w 5921609"/>
                    <a:gd name="connsiteY81" fmla="*/ 1179095 h 4427621"/>
                    <a:gd name="connsiteX82" fmla="*/ 4259179 w 5921609"/>
                    <a:gd name="connsiteY82" fmla="*/ 1130969 h 4427621"/>
                    <a:gd name="connsiteX83" fmla="*/ 4331368 w 5921609"/>
                    <a:gd name="connsiteY83" fmla="*/ 1058779 h 4427621"/>
                    <a:gd name="connsiteX84" fmla="*/ 4379495 w 5921609"/>
                    <a:gd name="connsiteY84" fmla="*/ 998621 h 4427621"/>
                    <a:gd name="connsiteX85" fmla="*/ 4391526 w 5921609"/>
                    <a:gd name="connsiteY85" fmla="*/ 962527 h 4427621"/>
                    <a:gd name="connsiteX86" fmla="*/ 4499811 w 5921609"/>
                    <a:gd name="connsiteY86" fmla="*/ 878306 h 4427621"/>
                    <a:gd name="connsiteX87" fmla="*/ 4572000 w 5921609"/>
                    <a:gd name="connsiteY87" fmla="*/ 842211 h 4427621"/>
                    <a:gd name="connsiteX88" fmla="*/ 4668253 w 5921609"/>
                    <a:gd name="connsiteY88" fmla="*/ 830179 h 4427621"/>
                    <a:gd name="connsiteX89" fmla="*/ 4716379 w 5921609"/>
                    <a:gd name="connsiteY89" fmla="*/ 782053 h 4427621"/>
                    <a:gd name="connsiteX90" fmla="*/ 4764505 w 5921609"/>
                    <a:gd name="connsiteY90" fmla="*/ 709864 h 4427621"/>
                    <a:gd name="connsiteX91" fmla="*/ 4788568 w 5921609"/>
                    <a:gd name="connsiteY91" fmla="*/ 673769 h 4427621"/>
                    <a:gd name="connsiteX92" fmla="*/ 4824663 w 5921609"/>
                    <a:gd name="connsiteY92" fmla="*/ 601579 h 4427621"/>
                    <a:gd name="connsiteX93" fmla="*/ 4836695 w 5921609"/>
                    <a:gd name="connsiteY93" fmla="*/ 565485 h 4427621"/>
                    <a:gd name="connsiteX94" fmla="*/ 4860758 w 5921609"/>
                    <a:gd name="connsiteY94" fmla="*/ 529390 h 4427621"/>
                    <a:gd name="connsiteX95" fmla="*/ 4872790 w 5921609"/>
                    <a:gd name="connsiteY95" fmla="*/ 493295 h 4427621"/>
                    <a:gd name="connsiteX96" fmla="*/ 4920916 w 5921609"/>
                    <a:gd name="connsiteY96" fmla="*/ 457200 h 4427621"/>
                    <a:gd name="connsiteX97" fmla="*/ 4957011 w 5921609"/>
                    <a:gd name="connsiteY97" fmla="*/ 409074 h 4427621"/>
                    <a:gd name="connsiteX98" fmla="*/ 5005137 w 5921609"/>
                    <a:gd name="connsiteY98" fmla="*/ 372979 h 4427621"/>
                    <a:gd name="connsiteX99" fmla="*/ 5041232 w 5921609"/>
                    <a:gd name="connsiteY99" fmla="*/ 324853 h 4427621"/>
                    <a:gd name="connsiteX100" fmla="*/ 5089358 w 5921609"/>
                    <a:gd name="connsiteY100" fmla="*/ 288758 h 4427621"/>
                    <a:gd name="connsiteX101" fmla="*/ 5113421 w 5921609"/>
                    <a:gd name="connsiteY101" fmla="*/ 252664 h 4427621"/>
                    <a:gd name="connsiteX102" fmla="*/ 5137484 w 5921609"/>
                    <a:gd name="connsiteY102" fmla="*/ 228600 h 4427621"/>
                    <a:gd name="connsiteX103" fmla="*/ 5149516 w 5921609"/>
                    <a:gd name="connsiteY103" fmla="*/ 192506 h 4427621"/>
                    <a:gd name="connsiteX104" fmla="*/ 5209674 w 5921609"/>
                    <a:gd name="connsiteY104" fmla="*/ 144379 h 4427621"/>
                    <a:gd name="connsiteX105" fmla="*/ 5378116 w 5921609"/>
                    <a:gd name="connsiteY105" fmla="*/ 108285 h 4427621"/>
                    <a:gd name="connsiteX106" fmla="*/ 5414211 w 5921609"/>
                    <a:gd name="connsiteY106" fmla="*/ 96253 h 4427621"/>
                    <a:gd name="connsiteX107" fmla="*/ 5438274 w 5921609"/>
                    <a:gd name="connsiteY107" fmla="*/ 60158 h 4427621"/>
                    <a:gd name="connsiteX108" fmla="*/ 5510463 w 5921609"/>
                    <a:gd name="connsiteY108" fmla="*/ 36095 h 4427621"/>
                    <a:gd name="connsiteX109" fmla="*/ 5582653 w 5921609"/>
                    <a:gd name="connsiteY109" fmla="*/ 12032 h 4427621"/>
                    <a:gd name="connsiteX110" fmla="*/ 5618747 w 5921609"/>
                    <a:gd name="connsiteY110" fmla="*/ 0 h 4427621"/>
                    <a:gd name="connsiteX111" fmla="*/ 5702968 w 5921609"/>
                    <a:gd name="connsiteY111" fmla="*/ 60158 h 4427621"/>
                    <a:gd name="connsiteX112" fmla="*/ 5421159 w 5921609"/>
                    <a:gd name="connsiteY112" fmla="*/ 4132425 h 4427621"/>
                    <a:gd name="connsiteX113" fmla="*/ 0 w 5921609"/>
                    <a:gd name="connsiteY113" fmla="*/ 4427621 h 4427621"/>
                    <a:gd name="connsiteX0" fmla="*/ 0 w 5925431"/>
                    <a:gd name="connsiteY0" fmla="*/ 4427621 h 4427621"/>
                    <a:gd name="connsiteX1" fmla="*/ 0 w 5925431"/>
                    <a:gd name="connsiteY1" fmla="*/ 4427621 h 4427621"/>
                    <a:gd name="connsiteX2" fmla="*/ 276726 w 5925431"/>
                    <a:gd name="connsiteY2" fmla="*/ 4415590 h 4427621"/>
                    <a:gd name="connsiteX3" fmla="*/ 385011 w 5925431"/>
                    <a:gd name="connsiteY3" fmla="*/ 4355432 h 4427621"/>
                    <a:gd name="connsiteX4" fmla="*/ 457200 w 5925431"/>
                    <a:gd name="connsiteY4" fmla="*/ 4319337 h 4427621"/>
                    <a:gd name="connsiteX5" fmla="*/ 493295 w 5925431"/>
                    <a:gd name="connsiteY5" fmla="*/ 4307306 h 4427621"/>
                    <a:gd name="connsiteX6" fmla="*/ 553453 w 5925431"/>
                    <a:gd name="connsiteY6" fmla="*/ 4271211 h 4427621"/>
                    <a:gd name="connsiteX7" fmla="*/ 589547 w 5925431"/>
                    <a:gd name="connsiteY7" fmla="*/ 4247148 h 4427621"/>
                    <a:gd name="connsiteX8" fmla="*/ 613611 w 5925431"/>
                    <a:gd name="connsiteY8" fmla="*/ 4223085 h 4427621"/>
                    <a:gd name="connsiteX9" fmla="*/ 649705 w 5925431"/>
                    <a:gd name="connsiteY9" fmla="*/ 4211053 h 4427621"/>
                    <a:gd name="connsiteX10" fmla="*/ 697832 w 5925431"/>
                    <a:gd name="connsiteY10" fmla="*/ 4150895 h 4427621"/>
                    <a:gd name="connsiteX11" fmla="*/ 745958 w 5925431"/>
                    <a:gd name="connsiteY11" fmla="*/ 4102769 h 4427621"/>
                    <a:gd name="connsiteX12" fmla="*/ 806116 w 5925431"/>
                    <a:gd name="connsiteY12" fmla="*/ 4054642 h 4427621"/>
                    <a:gd name="connsiteX13" fmla="*/ 818147 w 5925431"/>
                    <a:gd name="connsiteY13" fmla="*/ 4018548 h 4427621"/>
                    <a:gd name="connsiteX14" fmla="*/ 878305 w 5925431"/>
                    <a:gd name="connsiteY14" fmla="*/ 3982453 h 4427621"/>
                    <a:gd name="connsiteX15" fmla="*/ 890337 w 5925431"/>
                    <a:gd name="connsiteY15" fmla="*/ 3946358 h 4427621"/>
                    <a:gd name="connsiteX16" fmla="*/ 926432 w 5925431"/>
                    <a:gd name="connsiteY16" fmla="*/ 3922295 h 4427621"/>
                    <a:gd name="connsiteX17" fmla="*/ 1034716 w 5925431"/>
                    <a:gd name="connsiteY17" fmla="*/ 3838074 h 4427621"/>
                    <a:gd name="connsiteX18" fmla="*/ 1106905 w 5925431"/>
                    <a:gd name="connsiteY18" fmla="*/ 3789948 h 4427621"/>
                    <a:gd name="connsiteX19" fmla="*/ 1143000 w 5925431"/>
                    <a:gd name="connsiteY19" fmla="*/ 3765885 h 4427621"/>
                    <a:gd name="connsiteX20" fmla="*/ 1227221 w 5925431"/>
                    <a:gd name="connsiteY20" fmla="*/ 3729790 h 4427621"/>
                    <a:gd name="connsiteX21" fmla="*/ 1299411 w 5925431"/>
                    <a:gd name="connsiteY21" fmla="*/ 3705727 h 4427621"/>
                    <a:gd name="connsiteX22" fmla="*/ 1335505 w 5925431"/>
                    <a:gd name="connsiteY22" fmla="*/ 3693695 h 4427621"/>
                    <a:gd name="connsiteX23" fmla="*/ 1528011 w 5925431"/>
                    <a:gd name="connsiteY23" fmla="*/ 3669632 h 4427621"/>
                    <a:gd name="connsiteX24" fmla="*/ 1660358 w 5925431"/>
                    <a:gd name="connsiteY24" fmla="*/ 3645569 h 4427621"/>
                    <a:gd name="connsiteX25" fmla="*/ 1732547 w 5925431"/>
                    <a:gd name="connsiteY25" fmla="*/ 3621506 h 4427621"/>
                    <a:gd name="connsiteX26" fmla="*/ 1768642 w 5925431"/>
                    <a:gd name="connsiteY26" fmla="*/ 3609474 h 4427621"/>
                    <a:gd name="connsiteX27" fmla="*/ 1804737 w 5925431"/>
                    <a:gd name="connsiteY27" fmla="*/ 3597442 h 4427621"/>
                    <a:gd name="connsiteX28" fmla="*/ 1864895 w 5925431"/>
                    <a:gd name="connsiteY28" fmla="*/ 3465095 h 4427621"/>
                    <a:gd name="connsiteX29" fmla="*/ 1888958 w 5925431"/>
                    <a:gd name="connsiteY29" fmla="*/ 3392906 h 4427621"/>
                    <a:gd name="connsiteX30" fmla="*/ 1900990 w 5925431"/>
                    <a:gd name="connsiteY30" fmla="*/ 3332748 h 4427621"/>
                    <a:gd name="connsiteX31" fmla="*/ 1925053 w 5925431"/>
                    <a:gd name="connsiteY31" fmla="*/ 3260558 h 4427621"/>
                    <a:gd name="connsiteX32" fmla="*/ 1937084 w 5925431"/>
                    <a:gd name="connsiteY32" fmla="*/ 3188369 h 4427621"/>
                    <a:gd name="connsiteX33" fmla="*/ 1961147 w 5925431"/>
                    <a:gd name="connsiteY33" fmla="*/ 3104148 h 4427621"/>
                    <a:gd name="connsiteX34" fmla="*/ 1973179 w 5925431"/>
                    <a:gd name="connsiteY34" fmla="*/ 3056021 h 4427621"/>
                    <a:gd name="connsiteX35" fmla="*/ 1997242 w 5925431"/>
                    <a:gd name="connsiteY35" fmla="*/ 2983832 h 4427621"/>
                    <a:gd name="connsiteX36" fmla="*/ 2021305 w 5925431"/>
                    <a:gd name="connsiteY36" fmla="*/ 2947737 h 4427621"/>
                    <a:gd name="connsiteX37" fmla="*/ 2057400 w 5925431"/>
                    <a:gd name="connsiteY37" fmla="*/ 2875548 h 4427621"/>
                    <a:gd name="connsiteX38" fmla="*/ 2093495 w 5925431"/>
                    <a:gd name="connsiteY38" fmla="*/ 2863516 h 4427621"/>
                    <a:gd name="connsiteX39" fmla="*/ 2129590 w 5925431"/>
                    <a:gd name="connsiteY39" fmla="*/ 2827421 h 4427621"/>
                    <a:gd name="connsiteX40" fmla="*/ 2237874 w 5925431"/>
                    <a:gd name="connsiteY40" fmla="*/ 2767264 h 4427621"/>
                    <a:gd name="connsiteX41" fmla="*/ 2322095 w 5925431"/>
                    <a:gd name="connsiteY41" fmla="*/ 2755232 h 4427621"/>
                    <a:gd name="connsiteX42" fmla="*/ 2430379 w 5925431"/>
                    <a:gd name="connsiteY42" fmla="*/ 2695074 h 4427621"/>
                    <a:gd name="connsiteX43" fmla="*/ 2466474 w 5925431"/>
                    <a:gd name="connsiteY43" fmla="*/ 2658979 h 4427621"/>
                    <a:gd name="connsiteX44" fmla="*/ 2514600 w 5925431"/>
                    <a:gd name="connsiteY44" fmla="*/ 2598821 h 4427621"/>
                    <a:gd name="connsiteX45" fmla="*/ 2550695 w 5925431"/>
                    <a:gd name="connsiteY45" fmla="*/ 2574758 h 4427621"/>
                    <a:gd name="connsiteX46" fmla="*/ 2610853 w 5925431"/>
                    <a:gd name="connsiteY46" fmla="*/ 2514600 h 4427621"/>
                    <a:gd name="connsiteX47" fmla="*/ 2707105 w 5925431"/>
                    <a:gd name="connsiteY47" fmla="*/ 2430379 h 4427621"/>
                    <a:gd name="connsiteX48" fmla="*/ 2779295 w 5925431"/>
                    <a:gd name="connsiteY48" fmla="*/ 2406316 h 4427621"/>
                    <a:gd name="connsiteX49" fmla="*/ 2815390 w 5925431"/>
                    <a:gd name="connsiteY49" fmla="*/ 2394285 h 4427621"/>
                    <a:gd name="connsiteX50" fmla="*/ 2851484 w 5925431"/>
                    <a:gd name="connsiteY50" fmla="*/ 2382253 h 4427621"/>
                    <a:gd name="connsiteX51" fmla="*/ 2923674 w 5925431"/>
                    <a:gd name="connsiteY51" fmla="*/ 2370221 h 4427621"/>
                    <a:gd name="connsiteX52" fmla="*/ 3019926 w 5925431"/>
                    <a:gd name="connsiteY52" fmla="*/ 2286000 h 4427621"/>
                    <a:gd name="connsiteX53" fmla="*/ 3043990 w 5925431"/>
                    <a:gd name="connsiteY53" fmla="*/ 2261937 h 4427621"/>
                    <a:gd name="connsiteX54" fmla="*/ 3104147 w 5925431"/>
                    <a:gd name="connsiteY54" fmla="*/ 2213811 h 4427621"/>
                    <a:gd name="connsiteX55" fmla="*/ 3116179 w 5925431"/>
                    <a:gd name="connsiteY55" fmla="*/ 2177716 h 4427621"/>
                    <a:gd name="connsiteX56" fmla="*/ 3188368 w 5925431"/>
                    <a:gd name="connsiteY56" fmla="*/ 2129590 h 4427621"/>
                    <a:gd name="connsiteX57" fmla="*/ 3224463 w 5925431"/>
                    <a:gd name="connsiteY57" fmla="*/ 2105527 h 4427621"/>
                    <a:gd name="connsiteX58" fmla="*/ 3260558 w 5925431"/>
                    <a:gd name="connsiteY58" fmla="*/ 2069432 h 4427621"/>
                    <a:gd name="connsiteX59" fmla="*/ 3332747 w 5925431"/>
                    <a:gd name="connsiteY59" fmla="*/ 2021306 h 4427621"/>
                    <a:gd name="connsiteX60" fmla="*/ 3356811 w 5925431"/>
                    <a:gd name="connsiteY60" fmla="*/ 1997242 h 4427621"/>
                    <a:gd name="connsiteX61" fmla="*/ 3429000 w 5925431"/>
                    <a:gd name="connsiteY61" fmla="*/ 1973179 h 4427621"/>
                    <a:gd name="connsiteX62" fmla="*/ 3465095 w 5925431"/>
                    <a:gd name="connsiteY62" fmla="*/ 1961148 h 4427621"/>
                    <a:gd name="connsiteX63" fmla="*/ 3501190 w 5925431"/>
                    <a:gd name="connsiteY63" fmla="*/ 1949116 h 4427621"/>
                    <a:gd name="connsiteX64" fmla="*/ 3561347 w 5925431"/>
                    <a:gd name="connsiteY64" fmla="*/ 1937085 h 4427621"/>
                    <a:gd name="connsiteX65" fmla="*/ 3633537 w 5925431"/>
                    <a:gd name="connsiteY65" fmla="*/ 1913021 h 4427621"/>
                    <a:gd name="connsiteX66" fmla="*/ 3729790 w 5925431"/>
                    <a:gd name="connsiteY66" fmla="*/ 1888958 h 4427621"/>
                    <a:gd name="connsiteX67" fmla="*/ 3753853 w 5925431"/>
                    <a:gd name="connsiteY67" fmla="*/ 1852864 h 4427621"/>
                    <a:gd name="connsiteX68" fmla="*/ 3777916 w 5925431"/>
                    <a:gd name="connsiteY68" fmla="*/ 1828800 h 4427621"/>
                    <a:gd name="connsiteX69" fmla="*/ 3801979 w 5925431"/>
                    <a:gd name="connsiteY69" fmla="*/ 1744579 h 4427621"/>
                    <a:gd name="connsiteX70" fmla="*/ 3826042 w 5925431"/>
                    <a:gd name="connsiteY70" fmla="*/ 1660358 h 4427621"/>
                    <a:gd name="connsiteX71" fmla="*/ 3838074 w 5925431"/>
                    <a:gd name="connsiteY71" fmla="*/ 1576137 h 4427621"/>
                    <a:gd name="connsiteX72" fmla="*/ 3862137 w 5925431"/>
                    <a:gd name="connsiteY72" fmla="*/ 1528011 h 4427621"/>
                    <a:gd name="connsiteX73" fmla="*/ 3874168 w 5925431"/>
                    <a:gd name="connsiteY73" fmla="*/ 1491916 h 4427621"/>
                    <a:gd name="connsiteX74" fmla="*/ 3898232 w 5925431"/>
                    <a:gd name="connsiteY74" fmla="*/ 1467853 h 4427621"/>
                    <a:gd name="connsiteX75" fmla="*/ 3958390 w 5925431"/>
                    <a:gd name="connsiteY75" fmla="*/ 1407695 h 4427621"/>
                    <a:gd name="connsiteX76" fmla="*/ 3982453 w 5925431"/>
                    <a:gd name="connsiteY76" fmla="*/ 1371600 h 4427621"/>
                    <a:gd name="connsiteX77" fmla="*/ 4018547 w 5925431"/>
                    <a:gd name="connsiteY77" fmla="*/ 1359569 h 4427621"/>
                    <a:gd name="connsiteX78" fmla="*/ 4042611 w 5925431"/>
                    <a:gd name="connsiteY78" fmla="*/ 1335506 h 4427621"/>
                    <a:gd name="connsiteX79" fmla="*/ 4078705 w 5925431"/>
                    <a:gd name="connsiteY79" fmla="*/ 1311442 h 4427621"/>
                    <a:gd name="connsiteX80" fmla="*/ 4162926 w 5925431"/>
                    <a:gd name="connsiteY80" fmla="*/ 1203158 h 4427621"/>
                    <a:gd name="connsiteX81" fmla="*/ 4186990 w 5925431"/>
                    <a:gd name="connsiteY81" fmla="*/ 1179095 h 4427621"/>
                    <a:gd name="connsiteX82" fmla="*/ 4259179 w 5925431"/>
                    <a:gd name="connsiteY82" fmla="*/ 1130969 h 4427621"/>
                    <a:gd name="connsiteX83" fmla="*/ 4331368 w 5925431"/>
                    <a:gd name="connsiteY83" fmla="*/ 1058779 h 4427621"/>
                    <a:gd name="connsiteX84" fmla="*/ 4379495 w 5925431"/>
                    <a:gd name="connsiteY84" fmla="*/ 998621 h 4427621"/>
                    <a:gd name="connsiteX85" fmla="*/ 4391526 w 5925431"/>
                    <a:gd name="connsiteY85" fmla="*/ 962527 h 4427621"/>
                    <a:gd name="connsiteX86" fmla="*/ 4499811 w 5925431"/>
                    <a:gd name="connsiteY86" fmla="*/ 878306 h 4427621"/>
                    <a:gd name="connsiteX87" fmla="*/ 4572000 w 5925431"/>
                    <a:gd name="connsiteY87" fmla="*/ 842211 h 4427621"/>
                    <a:gd name="connsiteX88" fmla="*/ 4668253 w 5925431"/>
                    <a:gd name="connsiteY88" fmla="*/ 830179 h 4427621"/>
                    <a:gd name="connsiteX89" fmla="*/ 4716379 w 5925431"/>
                    <a:gd name="connsiteY89" fmla="*/ 782053 h 4427621"/>
                    <a:gd name="connsiteX90" fmla="*/ 4764505 w 5925431"/>
                    <a:gd name="connsiteY90" fmla="*/ 709864 h 4427621"/>
                    <a:gd name="connsiteX91" fmla="*/ 4788568 w 5925431"/>
                    <a:gd name="connsiteY91" fmla="*/ 673769 h 4427621"/>
                    <a:gd name="connsiteX92" fmla="*/ 4824663 w 5925431"/>
                    <a:gd name="connsiteY92" fmla="*/ 601579 h 4427621"/>
                    <a:gd name="connsiteX93" fmla="*/ 4836695 w 5925431"/>
                    <a:gd name="connsiteY93" fmla="*/ 565485 h 4427621"/>
                    <a:gd name="connsiteX94" fmla="*/ 4860758 w 5925431"/>
                    <a:gd name="connsiteY94" fmla="*/ 529390 h 4427621"/>
                    <a:gd name="connsiteX95" fmla="*/ 4872790 w 5925431"/>
                    <a:gd name="connsiteY95" fmla="*/ 493295 h 4427621"/>
                    <a:gd name="connsiteX96" fmla="*/ 4920916 w 5925431"/>
                    <a:gd name="connsiteY96" fmla="*/ 457200 h 4427621"/>
                    <a:gd name="connsiteX97" fmla="*/ 4957011 w 5925431"/>
                    <a:gd name="connsiteY97" fmla="*/ 409074 h 4427621"/>
                    <a:gd name="connsiteX98" fmla="*/ 5005137 w 5925431"/>
                    <a:gd name="connsiteY98" fmla="*/ 372979 h 4427621"/>
                    <a:gd name="connsiteX99" fmla="*/ 5041232 w 5925431"/>
                    <a:gd name="connsiteY99" fmla="*/ 324853 h 4427621"/>
                    <a:gd name="connsiteX100" fmla="*/ 5089358 w 5925431"/>
                    <a:gd name="connsiteY100" fmla="*/ 288758 h 4427621"/>
                    <a:gd name="connsiteX101" fmla="*/ 5113421 w 5925431"/>
                    <a:gd name="connsiteY101" fmla="*/ 252664 h 4427621"/>
                    <a:gd name="connsiteX102" fmla="*/ 5137484 w 5925431"/>
                    <a:gd name="connsiteY102" fmla="*/ 228600 h 4427621"/>
                    <a:gd name="connsiteX103" fmla="*/ 5149516 w 5925431"/>
                    <a:gd name="connsiteY103" fmla="*/ 192506 h 4427621"/>
                    <a:gd name="connsiteX104" fmla="*/ 5209674 w 5925431"/>
                    <a:gd name="connsiteY104" fmla="*/ 144379 h 4427621"/>
                    <a:gd name="connsiteX105" fmla="*/ 5378116 w 5925431"/>
                    <a:gd name="connsiteY105" fmla="*/ 108285 h 4427621"/>
                    <a:gd name="connsiteX106" fmla="*/ 5414211 w 5925431"/>
                    <a:gd name="connsiteY106" fmla="*/ 96253 h 4427621"/>
                    <a:gd name="connsiteX107" fmla="*/ 5438274 w 5925431"/>
                    <a:gd name="connsiteY107" fmla="*/ 60158 h 4427621"/>
                    <a:gd name="connsiteX108" fmla="*/ 5510463 w 5925431"/>
                    <a:gd name="connsiteY108" fmla="*/ 36095 h 4427621"/>
                    <a:gd name="connsiteX109" fmla="*/ 5582653 w 5925431"/>
                    <a:gd name="connsiteY109" fmla="*/ 12032 h 4427621"/>
                    <a:gd name="connsiteX110" fmla="*/ 5618747 w 5925431"/>
                    <a:gd name="connsiteY110" fmla="*/ 0 h 4427621"/>
                    <a:gd name="connsiteX111" fmla="*/ 5702968 w 5925431"/>
                    <a:gd name="connsiteY111" fmla="*/ 60158 h 4427621"/>
                    <a:gd name="connsiteX112" fmla="*/ 5421159 w 5925431"/>
                    <a:gd name="connsiteY112" fmla="*/ 4132425 h 4427621"/>
                    <a:gd name="connsiteX113" fmla="*/ 0 w 5925431"/>
                    <a:gd name="connsiteY113" fmla="*/ 4427621 h 4427621"/>
                    <a:gd name="connsiteX0" fmla="*/ 0 w 5702968"/>
                    <a:gd name="connsiteY0" fmla="*/ 4427621 h 4427621"/>
                    <a:gd name="connsiteX1" fmla="*/ 0 w 5702968"/>
                    <a:gd name="connsiteY1" fmla="*/ 4427621 h 4427621"/>
                    <a:gd name="connsiteX2" fmla="*/ 276726 w 5702968"/>
                    <a:gd name="connsiteY2" fmla="*/ 4415590 h 4427621"/>
                    <a:gd name="connsiteX3" fmla="*/ 385011 w 5702968"/>
                    <a:gd name="connsiteY3" fmla="*/ 4355432 h 4427621"/>
                    <a:gd name="connsiteX4" fmla="*/ 457200 w 5702968"/>
                    <a:gd name="connsiteY4" fmla="*/ 4319337 h 4427621"/>
                    <a:gd name="connsiteX5" fmla="*/ 493295 w 5702968"/>
                    <a:gd name="connsiteY5" fmla="*/ 4307306 h 4427621"/>
                    <a:gd name="connsiteX6" fmla="*/ 553453 w 5702968"/>
                    <a:gd name="connsiteY6" fmla="*/ 4271211 h 4427621"/>
                    <a:gd name="connsiteX7" fmla="*/ 589547 w 5702968"/>
                    <a:gd name="connsiteY7" fmla="*/ 4247148 h 4427621"/>
                    <a:gd name="connsiteX8" fmla="*/ 613611 w 5702968"/>
                    <a:gd name="connsiteY8" fmla="*/ 4223085 h 4427621"/>
                    <a:gd name="connsiteX9" fmla="*/ 649705 w 5702968"/>
                    <a:gd name="connsiteY9" fmla="*/ 4211053 h 4427621"/>
                    <a:gd name="connsiteX10" fmla="*/ 697832 w 5702968"/>
                    <a:gd name="connsiteY10" fmla="*/ 4150895 h 4427621"/>
                    <a:gd name="connsiteX11" fmla="*/ 745958 w 5702968"/>
                    <a:gd name="connsiteY11" fmla="*/ 4102769 h 4427621"/>
                    <a:gd name="connsiteX12" fmla="*/ 806116 w 5702968"/>
                    <a:gd name="connsiteY12" fmla="*/ 4054642 h 4427621"/>
                    <a:gd name="connsiteX13" fmla="*/ 818147 w 5702968"/>
                    <a:gd name="connsiteY13" fmla="*/ 4018548 h 4427621"/>
                    <a:gd name="connsiteX14" fmla="*/ 878305 w 5702968"/>
                    <a:gd name="connsiteY14" fmla="*/ 3982453 h 4427621"/>
                    <a:gd name="connsiteX15" fmla="*/ 890337 w 5702968"/>
                    <a:gd name="connsiteY15" fmla="*/ 3946358 h 4427621"/>
                    <a:gd name="connsiteX16" fmla="*/ 926432 w 5702968"/>
                    <a:gd name="connsiteY16" fmla="*/ 3922295 h 4427621"/>
                    <a:gd name="connsiteX17" fmla="*/ 1034716 w 5702968"/>
                    <a:gd name="connsiteY17" fmla="*/ 3838074 h 4427621"/>
                    <a:gd name="connsiteX18" fmla="*/ 1106905 w 5702968"/>
                    <a:gd name="connsiteY18" fmla="*/ 3789948 h 4427621"/>
                    <a:gd name="connsiteX19" fmla="*/ 1143000 w 5702968"/>
                    <a:gd name="connsiteY19" fmla="*/ 3765885 h 4427621"/>
                    <a:gd name="connsiteX20" fmla="*/ 1227221 w 5702968"/>
                    <a:gd name="connsiteY20" fmla="*/ 3729790 h 4427621"/>
                    <a:gd name="connsiteX21" fmla="*/ 1299411 w 5702968"/>
                    <a:gd name="connsiteY21" fmla="*/ 3705727 h 4427621"/>
                    <a:gd name="connsiteX22" fmla="*/ 1335505 w 5702968"/>
                    <a:gd name="connsiteY22" fmla="*/ 3693695 h 4427621"/>
                    <a:gd name="connsiteX23" fmla="*/ 1528011 w 5702968"/>
                    <a:gd name="connsiteY23" fmla="*/ 3669632 h 4427621"/>
                    <a:gd name="connsiteX24" fmla="*/ 1660358 w 5702968"/>
                    <a:gd name="connsiteY24" fmla="*/ 3645569 h 4427621"/>
                    <a:gd name="connsiteX25" fmla="*/ 1732547 w 5702968"/>
                    <a:gd name="connsiteY25" fmla="*/ 3621506 h 4427621"/>
                    <a:gd name="connsiteX26" fmla="*/ 1768642 w 5702968"/>
                    <a:gd name="connsiteY26" fmla="*/ 3609474 h 4427621"/>
                    <a:gd name="connsiteX27" fmla="*/ 1804737 w 5702968"/>
                    <a:gd name="connsiteY27" fmla="*/ 3597442 h 4427621"/>
                    <a:gd name="connsiteX28" fmla="*/ 1864895 w 5702968"/>
                    <a:gd name="connsiteY28" fmla="*/ 3465095 h 4427621"/>
                    <a:gd name="connsiteX29" fmla="*/ 1888958 w 5702968"/>
                    <a:gd name="connsiteY29" fmla="*/ 3392906 h 4427621"/>
                    <a:gd name="connsiteX30" fmla="*/ 1900990 w 5702968"/>
                    <a:gd name="connsiteY30" fmla="*/ 3332748 h 4427621"/>
                    <a:gd name="connsiteX31" fmla="*/ 1925053 w 5702968"/>
                    <a:gd name="connsiteY31" fmla="*/ 3260558 h 4427621"/>
                    <a:gd name="connsiteX32" fmla="*/ 1937084 w 5702968"/>
                    <a:gd name="connsiteY32" fmla="*/ 3188369 h 4427621"/>
                    <a:gd name="connsiteX33" fmla="*/ 1961147 w 5702968"/>
                    <a:gd name="connsiteY33" fmla="*/ 3104148 h 4427621"/>
                    <a:gd name="connsiteX34" fmla="*/ 1973179 w 5702968"/>
                    <a:gd name="connsiteY34" fmla="*/ 3056021 h 4427621"/>
                    <a:gd name="connsiteX35" fmla="*/ 1997242 w 5702968"/>
                    <a:gd name="connsiteY35" fmla="*/ 2983832 h 4427621"/>
                    <a:gd name="connsiteX36" fmla="*/ 2021305 w 5702968"/>
                    <a:gd name="connsiteY36" fmla="*/ 2947737 h 4427621"/>
                    <a:gd name="connsiteX37" fmla="*/ 2057400 w 5702968"/>
                    <a:gd name="connsiteY37" fmla="*/ 2875548 h 4427621"/>
                    <a:gd name="connsiteX38" fmla="*/ 2093495 w 5702968"/>
                    <a:gd name="connsiteY38" fmla="*/ 2863516 h 4427621"/>
                    <a:gd name="connsiteX39" fmla="*/ 2129590 w 5702968"/>
                    <a:gd name="connsiteY39" fmla="*/ 2827421 h 4427621"/>
                    <a:gd name="connsiteX40" fmla="*/ 2237874 w 5702968"/>
                    <a:gd name="connsiteY40" fmla="*/ 2767264 h 4427621"/>
                    <a:gd name="connsiteX41" fmla="*/ 2322095 w 5702968"/>
                    <a:gd name="connsiteY41" fmla="*/ 2755232 h 4427621"/>
                    <a:gd name="connsiteX42" fmla="*/ 2430379 w 5702968"/>
                    <a:gd name="connsiteY42" fmla="*/ 2695074 h 4427621"/>
                    <a:gd name="connsiteX43" fmla="*/ 2466474 w 5702968"/>
                    <a:gd name="connsiteY43" fmla="*/ 2658979 h 4427621"/>
                    <a:gd name="connsiteX44" fmla="*/ 2514600 w 5702968"/>
                    <a:gd name="connsiteY44" fmla="*/ 2598821 h 4427621"/>
                    <a:gd name="connsiteX45" fmla="*/ 2550695 w 5702968"/>
                    <a:gd name="connsiteY45" fmla="*/ 2574758 h 4427621"/>
                    <a:gd name="connsiteX46" fmla="*/ 2610853 w 5702968"/>
                    <a:gd name="connsiteY46" fmla="*/ 2514600 h 4427621"/>
                    <a:gd name="connsiteX47" fmla="*/ 2707105 w 5702968"/>
                    <a:gd name="connsiteY47" fmla="*/ 2430379 h 4427621"/>
                    <a:gd name="connsiteX48" fmla="*/ 2779295 w 5702968"/>
                    <a:gd name="connsiteY48" fmla="*/ 2406316 h 4427621"/>
                    <a:gd name="connsiteX49" fmla="*/ 2815390 w 5702968"/>
                    <a:gd name="connsiteY49" fmla="*/ 2394285 h 4427621"/>
                    <a:gd name="connsiteX50" fmla="*/ 2851484 w 5702968"/>
                    <a:gd name="connsiteY50" fmla="*/ 2382253 h 4427621"/>
                    <a:gd name="connsiteX51" fmla="*/ 2923674 w 5702968"/>
                    <a:gd name="connsiteY51" fmla="*/ 2370221 h 4427621"/>
                    <a:gd name="connsiteX52" fmla="*/ 3019926 w 5702968"/>
                    <a:gd name="connsiteY52" fmla="*/ 2286000 h 4427621"/>
                    <a:gd name="connsiteX53" fmla="*/ 3043990 w 5702968"/>
                    <a:gd name="connsiteY53" fmla="*/ 2261937 h 4427621"/>
                    <a:gd name="connsiteX54" fmla="*/ 3104147 w 5702968"/>
                    <a:gd name="connsiteY54" fmla="*/ 2213811 h 4427621"/>
                    <a:gd name="connsiteX55" fmla="*/ 3116179 w 5702968"/>
                    <a:gd name="connsiteY55" fmla="*/ 2177716 h 4427621"/>
                    <a:gd name="connsiteX56" fmla="*/ 3188368 w 5702968"/>
                    <a:gd name="connsiteY56" fmla="*/ 2129590 h 4427621"/>
                    <a:gd name="connsiteX57" fmla="*/ 3224463 w 5702968"/>
                    <a:gd name="connsiteY57" fmla="*/ 2105527 h 4427621"/>
                    <a:gd name="connsiteX58" fmla="*/ 3260558 w 5702968"/>
                    <a:gd name="connsiteY58" fmla="*/ 2069432 h 4427621"/>
                    <a:gd name="connsiteX59" fmla="*/ 3332747 w 5702968"/>
                    <a:gd name="connsiteY59" fmla="*/ 2021306 h 4427621"/>
                    <a:gd name="connsiteX60" fmla="*/ 3356811 w 5702968"/>
                    <a:gd name="connsiteY60" fmla="*/ 1997242 h 4427621"/>
                    <a:gd name="connsiteX61" fmla="*/ 3429000 w 5702968"/>
                    <a:gd name="connsiteY61" fmla="*/ 1973179 h 4427621"/>
                    <a:gd name="connsiteX62" fmla="*/ 3465095 w 5702968"/>
                    <a:gd name="connsiteY62" fmla="*/ 1961148 h 4427621"/>
                    <a:gd name="connsiteX63" fmla="*/ 3501190 w 5702968"/>
                    <a:gd name="connsiteY63" fmla="*/ 1949116 h 4427621"/>
                    <a:gd name="connsiteX64" fmla="*/ 3561347 w 5702968"/>
                    <a:gd name="connsiteY64" fmla="*/ 1937085 h 4427621"/>
                    <a:gd name="connsiteX65" fmla="*/ 3633537 w 5702968"/>
                    <a:gd name="connsiteY65" fmla="*/ 1913021 h 4427621"/>
                    <a:gd name="connsiteX66" fmla="*/ 3729790 w 5702968"/>
                    <a:gd name="connsiteY66" fmla="*/ 1888958 h 4427621"/>
                    <a:gd name="connsiteX67" fmla="*/ 3753853 w 5702968"/>
                    <a:gd name="connsiteY67" fmla="*/ 1852864 h 4427621"/>
                    <a:gd name="connsiteX68" fmla="*/ 3777916 w 5702968"/>
                    <a:gd name="connsiteY68" fmla="*/ 1828800 h 4427621"/>
                    <a:gd name="connsiteX69" fmla="*/ 3801979 w 5702968"/>
                    <a:gd name="connsiteY69" fmla="*/ 1744579 h 4427621"/>
                    <a:gd name="connsiteX70" fmla="*/ 3826042 w 5702968"/>
                    <a:gd name="connsiteY70" fmla="*/ 1660358 h 4427621"/>
                    <a:gd name="connsiteX71" fmla="*/ 3838074 w 5702968"/>
                    <a:gd name="connsiteY71" fmla="*/ 1576137 h 4427621"/>
                    <a:gd name="connsiteX72" fmla="*/ 3862137 w 5702968"/>
                    <a:gd name="connsiteY72" fmla="*/ 1528011 h 4427621"/>
                    <a:gd name="connsiteX73" fmla="*/ 3874168 w 5702968"/>
                    <a:gd name="connsiteY73" fmla="*/ 1491916 h 4427621"/>
                    <a:gd name="connsiteX74" fmla="*/ 3898232 w 5702968"/>
                    <a:gd name="connsiteY74" fmla="*/ 1467853 h 4427621"/>
                    <a:gd name="connsiteX75" fmla="*/ 3958390 w 5702968"/>
                    <a:gd name="connsiteY75" fmla="*/ 1407695 h 4427621"/>
                    <a:gd name="connsiteX76" fmla="*/ 3982453 w 5702968"/>
                    <a:gd name="connsiteY76" fmla="*/ 1371600 h 4427621"/>
                    <a:gd name="connsiteX77" fmla="*/ 4018547 w 5702968"/>
                    <a:gd name="connsiteY77" fmla="*/ 1359569 h 4427621"/>
                    <a:gd name="connsiteX78" fmla="*/ 4042611 w 5702968"/>
                    <a:gd name="connsiteY78" fmla="*/ 1335506 h 4427621"/>
                    <a:gd name="connsiteX79" fmla="*/ 4078705 w 5702968"/>
                    <a:gd name="connsiteY79" fmla="*/ 1311442 h 4427621"/>
                    <a:gd name="connsiteX80" fmla="*/ 4162926 w 5702968"/>
                    <a:gd name="connsiteY80" fmla="*/ 1203158 h 4427621"/>
                    <a:gd name="connsiteX81" fmla="*/ 4186990 w 5702968"/>
                    <a:gd name="connsiteY81" fmla="*/ 1179095 h 4427621"/>
                    <a:gd name="connsiteX82" fmla="*/ 4259179 w 5702968"/>
                    <a:gd name="connsiteY82" fmla="*/ 1130969 h 4427621"/>
                    <a:gd name="connsiteX83" fmla="*/ 4331368 w 5702968"/>
                    <a:gd name="connsiteY83" fmla="*/ 1058779 h 4427621"/>
                    <a:gd name="connsiteX84" fmla="*/ 4379495 w 5702968"/>
                    <a:gd name="connsiteY84" fmla="*/ 998621 h 4427621"/>
                    <a:gd name="connsiteX85" fmla="*/ 4391526 w 5702968"/>
                    <a:gd name="connsiteY85" fmla="*/ 962527 h 4427621"/>
                    <a:gd name="connsiteX86" fmla="*/ 4499811 w 5702968"/>
                    <a:gd name="connsiteY86" fmla="*/ 878306 h 4427621"/>
                    <a:gd name="connsiteX87" fmla="*/ 4572000 w 5702968"/>
                    <a:gd name="connsiteY87" fmla="*/ 842211 h 4427621"/>
                    <a:gd name="connsiteX88" fmla="*/ 4668253 w 5702968"/>
                    <a:gd name="connsiteY88" fmla="*/ 830179 h 4427621"/>
                    <a:gd name="connsiteX89" fmla="*/ 4716379 w 5702968"/>
                    <a:gd name="connsiteY89" fmla="*/ 782053 h 4427621"/>
                    <a:gd name="connsiteX90" fmla="*/ 4764505 w 5702968"/>
                    <a:gd name="connsiteY90" fmla="*/ 709864 h 4427621"/>
                    <a:gd name="connsiteX91" fmla="*/ 4788568 w 5702968"/>
                    <a:gd name="connsiteY91" fmla="*/ 673769 h 4427621"/>
                    <a:gd name="connsiteX92" fmla="*/ 4824663 w 5702968"/>
                    <a:gd name="connsiteY92" fmla="*/ 601579 h 4427621"/>
                    <a:gd name="connsiteX93" fmla="*/ 4836695 w 5702968"/>
                    <a:gd name="connsiteY93" fmla="*/ 565485 h 4427621"/>
                    <a:gd name="connsiteX94" fmla="*/ 4860758 w 5702968"/>
                    <a:gd name="connsiteY94" fmla="*/ 529390 h 4427621"/>
                    <a:gd name="connsiteX95" fmla="*/ 4872790 w 5702968"/>
                    <a:gd name="connsiteY95" fmla="*/ 493295 h 4427621"/>
                    <a:gd name="connsiteX96" fmla="*/ 4920916 w 5702968"/>
                    <a:gd name="connsiteY96" fmla="*/ 457200 h 4427621"/>
                    <a:gd name="connsiteX97" fmla="*/ 4957011 w 5702968"/>
                    <a:gd name="connsiteY97" fmla="*/ 409074 h 4427621"/>
                    <a:gd name="connsiteX98" fmla="*/ 5005137 w 5702968"/>
                    <a:gd name="connsiteY98" fmla="*/ 372979 h 4427621"/>
                    <a:gd name="connsiteX99" fmla="*/ 5041232 w 5702968"/>
                    <a:gd name="connsiteY99" fmla="*/ 324853 h 4427621"/>
                    <a:gd name="connsiteX100" fmla="*/ 5089358 w 5702968"/>
                    <a:gd name="connsiteY100" fmla="*/ 288758 h 4427621"/>
                    <a:gd name="connsiteX101" fmla="*/ 5113421 w 5702968"/>
                    <a:gd name="connsiteY101" fmla="*/ 252664 h 4427621"/>
                    <a:gd name="connsiteX102" fmla="*/ 5137484 w 5702968"/>
                    <a:gd name="connsiteY102" fmla="*/ 228600 h 4427621"/>
                    <a:gd name="connsiteX103" fmla="*/ 5149516 w 5702968"/>
                    <a:gd name="connsiteY103" fmla="*/ 192506 h 4427621"/>
                    <a:gd name="connsiteX104" fmla="*/ 5209674 w 5702968"/>
                    <a:gd name="connsiteY104" fmla="*/ 144379 h 4427621"/>
                    <a:gd name="connsiteX105" fmla="*/ 5378116 w 5702968"/>
                    <a:gd name="connsiteY105" fmla="*/ 108285 h 4427621"/>
                    <a:gd name="connsiteX106" fmla="*/ 5414211 w 5702968"/>
                    <a:gd name="connsiteY106" fmla="*/ 96253 h 4427621"/>
                    <a:gd name="connsiteX107" fmla="*/ 5438274 w 5702968"/>
                    <a:gd name="connsiteY107" fmla="*/ 60158 h 4427621"/>
                    <a:gd name="connsiteX108" fmla="*/ 5510463 w 5702968"/>
                    <a:gd name="connsiteY108" fmla="*/ 36095 h 4427621"/>
                    <a:gd name="connsiteX109" fmla="*/ 5582653 w 5702968"/>
                    <a:gd name="connsiteY109" fmla="*/ 12032 h 4427621"/>
                    <a:gd name="connsiteX110" fmla="*/ 5618747 w 5702968"/>
                    <a:gd name="connsiteY110" fmla="*/ 0 h 4427621"/>
                    <a:gd name="connsiteX111" fmla="*/ 5702968 w 5702968"/>
                    <a:gd name="connsiteY111" fmla="*/ 60158 h 4427621"/>
                    <a:gd name="connsiteX112" fmla="*/ 5421159 w 5702968"/>
                    <a:gd name="connsiteY112" fmla="*/ 4132425 h 4427621"/>
                    <a:gd name="connsiteX113" fmla="*/ 0 w 5702968"/>
                    <a:gd name="connsiteY113" fmla="*/ 4427621 h 4427621"/>
                    <a:gd name="connsiteX0" fmla="*/ 0 w 5702968"/>
                    <a:gd name="connsiteY0" fmla="*/ 4427621 h 4427621"/>
                    <a:gd name="connsiteX1" fmla="*/ 0 w 5702968"/>
                    <a:gd name="connsiteY1" fmla="*/ 4427621 h 4427621"/>
                    <a:gd name="connsiteX2" fmla="*/ 276726 w 5702968"/>
                    <a:gd name="connsiteY2" fmla="*/ 4415590 h 4427621"/>
                    <a:gd name="connsiteX3" fmla="*/ 385011 w 5702968"/>
                    <a:gd name="connsiteY3" fmla="*/ 4355432 h 4427621"/>
                    <a:gd name="connsiteX4" fmla="*/ 457200 w 5702968"/>
                    <a:gd name="connsiteY4" fmla="*/ 4319337 h 4427621"/>
                    <a:gd name="connsiteX5" fmla="*/ 493295 w 5702968"/>
                    <a:gd name="connsiteY5" fmla="*/ 4307306 h 4427621"/>
                    <a:gd name="connsiteX6" fmla="*/ 553453 w 5702968"/>
                    <a:gd name="connsiteY6" fmla="*/ 4271211 h 4427621"/>
                    <a:gd name="connsiteX7" fmla="*/ 589547 w 5702968"/>
                    <a:gd name="connsiteY7" fmla="*/ 4247148 h 4427621"/>
                    <a:gd name="connsiteX8" fmla="*/ 613611 w 5702968"/>
                    <a:gd name="connsiteY8" fmla="*/ 4223085 h 4427621"/>
                    <a:gd name="connsiteX9" fmla="*/ 649705 w 5702968"/>
                    <a:gd name="connsiteY9" fmla="*/ 4211053 h 4427621"/>
                    <a:gd name="connsiteX10" fmla="*/ 697832 w 5702968"/>
                    <a:gd name="connsiteY10" fmla="*/ 4150895 h 4427621"/>
                    <a:gd name="connsiteX11" fmla="*/ 745958 w 5702968"/>
                    <a:gd name="connsiteY11" fmla="*/ 4102769 h 4427621"/>
                    <a:gd name="connsiteX12" fmla="*/ 806116 w 5702968"/>
                    <a:gd name="connsiteY12" fmla="*/ 4054642 h 4427621"/>
                    <a:gd name="connsiteX13" fmla="*/ 818147 w 5702968"/>
                    <a:gd name="connsiteY13" fmla="*/ 4018548 h 4427621"/>
                    <a:gd name="connsiteX14" fmla="*/ 878305 w 5702968"/>
                    <a:gd name="connsiteY14" fmla="*/ 3982453 h 4427621"/>
                    <a:gd name="connsiteX15" fmla="*/ 890337 w 5702968"/>
                    <a:gd name="connsiteY15" fmla="*/ 3946358 h 4427621"/>
                    <a:gd name="connsiteX16" fmla="*/ 926432 w 5702968"/>
                    <a:gd name="connsiteY16" fmla="*/ 3922295 h 4427621"/>
                    <a:gd name="connsiteX17" fmla="*/ 1034716 w 5702968"/>
                    <a:gd name="connsiteY17" fmla="*/ 3838074 h 4427621"/>
                    <a:gd name="connsiteX18" fmla="*/ 1106905 w 5702968"/>
                    <a:gd name="connsiteY18" fmla="*/ 3789948 h 4427621"/>
                    <a:gd name="connsiteX19" fmla="*/ 1143000 w 5702968"/>
                    <a:gd name="connsiteY19" fmla="*/ 3765885 h 4427621"/>
                    <a:gd name="connsiteX20" fmla="*/ 1227221 w 5702968"/>
                    <a:gd name="connsiteY20" fmla="*/ 3729790 h 4427621"/>
                    <a:gd name="connsiteX21" fmla="*/ 1299411 w 5702968"/>
                    <a:gd name="connsiteY21" fmla="*/ 3705727 h 4427621"/>
                    <a:gd name="connsiteX22" fmla="*/ 1335505 w 5702968"/>
                    <a:gd name="connsiteY22" fmla="*/ 3693695 h 4427621"/>
                    <a:gd name="connsiteX23" fmla="*/ 1528011 w 5702968"/>
                    <a:gd name="connsiteY23" fmla="*/ 3669632 h 4427621"/>
                    <a:gd name="connsiteX24" fmla="*/ 1660358 w 5702968"/>
                    <a:gd name="connsiteY24" fmla="*/ 3645569 h 4427621"/>
                    <a:gd name="connsiteX25" fmla="*/ 1732547 w 5702968"/>
                    <a:gd name="connsiteY25" fmla="*/ 3621506 h 4427621"/>
                    <a:gd name="connsiteX26" fmla="*/ 1768642 w 5702968"/>
                    <a:gd name="connsiteY26" fmla="*/ 3609474 h 4427621"/>
                    <a:gd name="connsiteX27" fmla="*/ 1804737 w 5702968"/>
                    <a:gd name="connsiteY27" fmla="*/ 3597442 h 4427621"/>
                    <a:gd name="connsiteX28" fmla="*/ 1864895 w 5702968"/>
                    <a:gd name="connsiteY28" fmla="*/ 3465095 h 4427621"/>
                    <a:gd name="connsiteX29" fmla="*/ 1888958 w 5702968"/>
                    <a:gd name="connsiteY29" fmla="*/ 3392906 h 4427621"/>
                    <a:gd name="connsiteX30" fmla="*/ 1900990 w 5702968"/>
                    <a:gd name="connsiteY30" fmla="*/ 3332748 h 4427621"/>
                    <a:gd name="connsiteX31" fmla="*/ 1925053 w 5702968"/>
                    <a:gd name="connsiteY31" fmla="*/ 3260558 h 4427621"/>
                    <a:gd name="connsiteX32" fmla="*/ 1937084 w 5702968"/>
                    <a:gd name="connsiteY32" fmla="*/ 3188369 h 4427621"/>
                    <a:gd name="connsiteX33" fmla="*/ 1961147 w 5702968"/>
                    <a:gd name="connsiteY33" fmla="*/ 3104148 h 4427621"/>
                    <a:gd name="connsiteX34" fmla="*/ 1973179 w 5702968"/>
                    <a:gd name="connsiteY34" fmla="*/ 3056021 h 4427621"/>
                    <a:gd name="connsiteX35" fmla="*/ 1997242 w 5702968"/>
                    <a:gd name="connsiteY35" fmla="*/ 2983832 h 4427621"/>
                    <a:gd name="connsiteX36" fmla="*/ 2021305 w 5702968"/>
                    <a:gd name="connsiteY36" fmla="*/ 2947737 h 4427621"/>
                    <a:gd name="connsiteX37" fmla="*/ 2057400 w 5702968"/>
                    <a:gd name="connsiteY37" fmla="*/ 2875548 h 4427621"/>
                    <a:gd name="connsiteX38" fmla="*/ 2093495 w 5702968"/>
                    <a:gd name="connsiteY38" fmla="*/ 2863516 h 4427621"/>
                    <a:gd name="connsiteX39" fmla="*/ 2129590 w 5702968"/>
                    <a:gd name="connsiteY39" fmla="*/ 2827421 h 4427621"/>
                    <a:gd name="connsiteX40" fmla="*/ 2237874 w 5702968"/>
                    <a:gd name="connsiteY40" fmla="*/ 2767264 h 4427621"/>
                    <a:gd name="connsiteX41" fmla="*/ 2322095 w 5702968"/>
                    <a:gd name="connsiteY41" fmla="*/ 2755232 h 4427621"/>
                    <a:gd name="connsiteX42" fmla="*/ 2430379 w 5702968"/>
                    <a:gd name="connsiteY42" fmla="*/ 2695074 h 4427621"/>
                    <a:gd name="connsiteX43" fmla="*/ 2466474 w 5702968"/>
                    <a:gd name="connsiteY43" fmla="*/ 2658979 h 4427621"/>
                    <a:gd name="connsiteX44" fmla="*/ 2514600 w 5702968"/>
                    <a:gd name="connsiteY44" fmla="*/ 2598821 h 4427621"/>
                    <a:gd name="connsiteX45" fmla="*/ 2550695 w 5702968"/>
                    <a:gd name="connsiteY45" fmla="*/ 2574758 h 4427621"/>
                    <a:gd name="connsiteX46" fmla="*/ 2610853 w 5702968"/>
                    <a:gd name="connsiteY46" fmla="*/ 2514600 h 4427621"/>
                    <a:gd name="connsiteX47" fmla="*/ 2707105 w 5702968"/>
                    <a:gd name="connsiteY47" fmla="*/ 2430379 h 4427621"/>
                    <a:gd name="connsiteX48" fmla="*/ 2779295 w 5702968"/>
                    <a:gd name="connsiteY48" fmla="*/ 2406316 h 4427621"/>
                    <a:gd name="connsiteX49" fmla="*/ 2815390 w 5702968"/>
                    <a:gd name="connsiteY49" fmla="*/ 2394285 h 4427621"/>
                    <a:gd name="connsiteX50" fmla="*/ 2851484 w 5702968"/>
                    <a:gd name="connsiteY50" fmla="*/ 2382253 h 4427621"/>
                    <a:gd name="connsiteX51" fmla="*/ 2923674 w 5702968"/>
                    <a:gd name="connsiteY51" fmla="*/ 2370221 h 4427621"/>
                    <a:gd name="connsiteX52" fmla="*/ 3019926 w 5702968"/>
                    <a:gd name="connsiteY52" fmla="*/ 2286000 h 4427621"/>
                    <a:gd name="connsiteX53" fmla="*/ 3043990 w 5702968"/>
                    <a:gd name="connsiteY53" fmla="*/ 2261937 h 4427621"/>
                    <a:gd name="connsiteX54" fmla="*/ 3104147 w 5702968"/>
                    <a:gd name="connsiteY54" fmla="*/ 2213811 h 4427621"/>
                    <a:gd name="connsiteX55" fmla="*/ 3116179 w 5702968"/>
                    <a:gd name="connsiteY55" fmla="*/ 2177716 h 4427621"/>
                    <a:gd name="connsiteX56" fmla="*/ 3188368 w 5702968"/>
                    <a:gd name="connsiteY56" fmla="*/ 2129590 h 4427621"/>
                    <a:gd name="connsiteX57" fmla="*/ 3224463 w 5702968"/>
                    <a:gd name="connsiteY57" fmla="*/ 2105527 h 4427621"/>
                    <a:gd name="connsiteX58" fmla="*/ 3260558 w 5702968"/>
                    <a:gd name="connsiteY58" fmla="*/ 2069432 h 4427621"/>
                    <a:gd name="connsiteX59" fmla="*/ 3332747 w 5702968"/>
                    <a:gd name="connsiteY59" fmla="*/ 2021306 h 4427621"/>
                    <a:gd name="connsiteX60" fmla="*/ 3356811 w 5702968"/>
                    <a:gd name="connsiteY60" fmla="*/ 1997242 h 4427621"/>
                    <a:gd name="connsiteX61" fmla="*/ 3429000 w 5702968"/>
                    <a:gd name="connsiteY61" fmla="*/ 1973179 h 4427621"/>
                    <a:gd name="connsiteX62" fmla="*/ 3465095 w 5702968"/>
                    <a:gd name="connsiteY62" fmla="*/ 1961148 h 4427621"/>
                    <a:gd name="connsiteX63" fmla="*/ 3501190 w 5702968"/>
                    <a:gd name="connsiteY63" fmla="*/ 1949116 h 4427621"/>
                    <a:gd name="connsiteX64" fmla="*/ 3561347 w 5702968"/>
                    <a:gd name="connsiteY64" fmla="*/ 1937085 h 4427621"/>
                    <a:gd name="connsiteX65" fmla="*/ 3633537 w 5702968"/>
                    <a:gd name="connsiteY65" fmla="*/ 1913021 h 4427621"/>
                    <a:gd name="connsiteX66" fmla="*/ 3729790 w 5702968"/>
                    <a:gd name="connsiteY66" fmla="*/ 1888958 h 4427621"/>
                    <a:gd name="connsiteX67" fmla="*/ 3753853 w 5702968"/>
                    <a:gd name="connsiteY67" fmla="*/ 1852864 h 4427621"/>
                    <a:gd name="connsiteX68" fmla="*/ 3777916 w 5702968"/>
                    <a:gd name="connsiteY68" fmla="*/ 1828800 h 4427621"/>
                    <a:gd name="connsiteX69" fmla="*/ 3801979 w 5702968"/>
                    <a:gd name="connsiteY69" fmla="*/ 1744579 h 4427621"/>
                    <a:gd name="connsiteX70" fmla="*/ 3826042 w 5702968"/>
                    <a:gd name="connsiteY70" fmla="*/ 1660358 h 4427621"/>
                    <a:gd name="connsiteX71" fmla="*/ 3838074 w 5702968"/>
                    <a:gd name="connsiteY71" fmla="*/ 1576137 h 4427621"/>
                    <a:gd name="connsiteX72" fmla="*/ 3862137 w 5702968"/>
                    <a:gd name="connsiteY72" fmla="*/ 1528011 h 4427621"/>
                    <a:gd name="connsiteX73" fmla="*/ 3874168 w 5702968"/>
                    <a:gd name="connsiteY73" fmla="*/ 1491916 h 4427621"/>
                    <a:gd name="connsiteX74" fmla="*/ 3898232 w 5702968"/>
                    <a:gd name="connsiteY74" fmla="*/ 1467853 h 4427621"/>
                    <a:gd name="connsiteX75" fmla="*/ 3958390 w 5702968"/>
                    <a:gd name="connsiteY75" fmla="*/ 1407695 h 4427621"/>
                    <a:gd name="connsiteX76" fmla="*/ 3982453 w 5702968"/>
                    <a:gd name="connsiteY76" fmla="*/ 1371600 h 4427621"/>
                    <a:gd name="connsiteX77" fmla="*/ 4018547 w 5702968"/>
                    <a:gd name="connsiteY77" fmla="*/ 1359569 h 4427621"/>
                    <a:gd name="connsiteX78" fmla="*/ 4042611 w 5702968"/>
                    <a:gd name="connsiteY78" fmla="*/ 1335506 h 4427621"/>
                    <a:gd name="connsiteX79" fmla="*/ 4078705 w 5702968"/>
                    <a:gd name="connsiteY79" fmla="*/ 1311442 h 4427621"/>
                    <a:gd name="connsiteX80" fmla="*/ 4162926 w 5702968"/>
                    <a:gd name="connsiteY80" fmla="*/ 1203158 h 4427621"/>
                    <a:gd name="connsiteX81" fmla="*/ 4186990 w 5702968"/>
                    <a:gd name="connsiteY81" fmla="*/ 1179095 h 4427621"/>
                    <a:gd name="connsiteX82" fmla="*/ 4259179 w 5702968"/>
                    <a:gd name="connsiteY82" fmla="*/ 1130969 h 4427621"/>
                    <a:gd name="connsiteX83" fmla="*/ 4331368 w 5702968"/>
                    <a:gd name="connsiteY83" fmla="*/ 1058779 h 4427621"/>
                    <a:gd name="connsiteX84" fmla="*/ 4379495 w 5702968"/>
                    <a:gd name="connsiteY84" fmla="*/ 998621 h 4427621"/>
                    <a:gd name="connsiteX85" fmla="*/ 4391526 w 5702968"/>
                    <a:gd name="connsiteY85" fmla="*/ 962527 h 4427621"/>
                    <a:gd name="connsiteX86" fmla="*/ 4499811 w 5702968"/>
                    <a:gd name="connsiteY86" fmla="*/ 878306 h 4427621"/>
                    <a:gd name="connsiteX87" fmla="*/ 4572000 w 5702968"/>
                    <a:gd name="connsiteY87" fmla="*/ 842211 h 4427621"/>
                    <a:gd name="connsiteX88" fmla="*/ 4668253 w 5702968"/>
                    <a:gd name="connsiteY88" fmla="*/ 830179 h 4427621"/>
                    <a:gd name="connsiteX89" fmla="*/ 4716379 w 5702968"/>
                    <a:gd name="connsiteY89" fmla="*/ 782053 h 4427621"/>
                    <a:gd name="connsiteX90" fmla="*/ 4764505 w 5702968"/>
                    <a:gd name="connsiteY90" fmla="*/ 709864 h 4427621"/>
                    <a:gd name="connsiteX91" fmla="*/ 4788568 w 5702968"/>
                    <a:gd name="connsiteY91" fmla="*/ 673769 h 4427621"/>
                    <a:gd name="connsiteX92" fmla="*/ 4824663 w 5702968"/>
                    <a:gd name="connsiteY92" fmla="*/ 601579 h 4427621"/>
                    <a:gd name="connsiteX93" fmla="*/ 4836695 w 5702968"/>
                    <a:gd name="connsiteY93" fmla="*/ 565485 h 4427621"/>
                    <a:gd name="connsiteX94" fmla="*/ 4860758 w 5702968"/>
                    <a:gd name="connsiteY94" fmla="*/ 529390 h 4427621"/>
                    <a:gd name="connsiteX95" fmla="*/ 4872790 w 5702968"/>
                    <a:gd name="connsiteY95" fmla="*/ 493295 h 4427621"/>
                    <a:gd name="connsiteX96" fmla="*/ 4920916 w 5702968"/>
                    <a:gd name="connsiteY96" fmla="*/ 457200 h 4427621"/>
                    <a:gd name="connsiteX97" fmla="*/ 4957011 w 5702968"/>
                    <a:gd name="connsiteY97" fmla="*/ 409074 h 4427621"/>
                    <a:gd name="connsiteX98" fmla="*/ 5005137 w 5702968"/>
                    <a:gd name="connsiteY98" fmla="*/ 372979 h 4427621"/>
                    <a:gd name="connsiteX99" fmla="*/ 5041232 w 5702968"/>
                    <a:gd name="connsiteY99" fmla="*/ 324853 h 4427621"/>
                    <a:gd name="connsiteX100" fmla="*/ 5089358 w 5702968"/>
                    <a:gd name="connsiteY100" fmla="*/ 288758 h 4427621"/>
                    <a:gd name="connsiteX101" fmla="*/ 5113421 w 5702968"/>
                    <a:gd name="connsiteY101" fmla="*/ 252664 h 4427621"/>
                    <a:gd name="connsiteX102" fmla="*/ 5137484 w 5702968"/>
                    <a:gd name="connsiteY102" fmla="*/ 228600 h 4427621"/>
                    <a:gd name="connsiteX103" fmla="*/ 5149516 w 5702968"/>
                    <a:gd name="connsiteY103" fmla="*/ 192506 h 4427621"/>
                    <a:gd name="connsiteX104" fmla="*/ 5209674 w 5702968"/>
                    <a:gd name="connsiteY104" fmla="*/ 144379 h 4427621"/>
                    <a:gd name="connsiteX105" fmla="*/ 5378116 w 5702968"/>
                    <a:gd name="connsiteY105" fmla="*/ 108285 h 4427621"/>
                    <a:gd name="connsiteX106" fmla="*/ 5414211 w 5702968"/>
                    <a:gd name="connsiteY106" fmla="*/ 96253 h 4427621"/>
                    <a:gd name="connsiteX107" fmla="*/ 5438274 w 5702968"/>
                    <a:gd name="connsiteY107" fmla="*/ 60158 h 4427621"/>
                    <a:gd name="connsiteX108" fmla="*/ 5510463 w 5702968"/>
                    <a:gd name="connsiteY108" fmla="*/ 36095 h 4427621"/>
                    <a:gd name="connsiteX109" fmla="*/ 5582653 w 5702968"/>
                    <a:gd name="connsiteY109" fmla="*/ 12032 h 4427621"/>
                    <a:gd name="connsiteX110" fmla="*/ 5618747 w 5702968"/>
                    <a:gd name="connsiteY110" fmla="*/ 0 h 4427621"/>
                    <a:gd name="connsiteX111" fmla="*/ 5702968 w 5702968"/>
                    <a:gd name="connsiteY111" fmla="*/ 60158 h 4427621"/>
                    <a:gd name="connsiteX112" fmla="*/ 5614342 w 5702968"/>
                    <a:gd name="connsiteY112" fmla="*/ 4132425 h 4427621"/>
                    <a:gd name="connsiteX113" fmla="*/ 0 w 5702968"/>
                    <a:gd name="connsiteY113" fmla="*/ 4427621 h 4427621"/>
                    <a:gd name="connsiteX0" fmla="*/ 0 w 5702968"/>
                    <a:gd name="connsiteY0" fmla="*/ 4427621 h 4504444"/>
                    <a:gd name="connsiteX1" fmla="*/ 0 w 5702968"/>
                    <a:gd name="connsiteY1" fmla="*/ 4427621 h 4504444"/>
                    <a:gd name="connsiteX2" fmla="*/ 276726 w 5702968"/>
                    <a:gd name="connsiteY2" fmla="*/ 4415590 h 4504444"/>
                    <a:gd name="connsiteX3" fmla="*/ 385011 w 5702968"/>
                    <a:gd name="connsiteY3" fmla="*/ 4355432 h 4504444"/>
                    <a:gd name="connsiteX4" fmla="*/ 457200 w 5702968"/>
                    <a:gd name="connsiteY4" fmla="*/ 4319337 h 4504444"/>
                    <a:gd name="connsiteX5" fmla="*/ 493295 w 5702968"/>
                    <a:gd name="connsiteY5" fmla="*/ 4307306 h 4504444"/>
                    <a:gd name="connsiteX6" fmla="*/ 553453 w 5702968"/>
                    <a:gd name="connsiteY6" fmla="*/ 4271211 h 4504444"/>
                    <a:gd name="connsiteX7" fmla="*/ 589547 w 5702968"/>
                    <a:gd name="connsiteY7" fmla="*/ 4247148 h 4504444"/>
                    <a:gd name="connsiteX8" fmla="*/ 613611 w 5702968"/>
                    <a:gd name="connsiteY8" fmla="*/ 4223085 h 4504444"/>
                    <a:gd name="connsiteX9" fmla="*/ 649705 w 5702968"/>
                    <a:gd name="connsiteY9" fmla="*/ 4211053 h 4504444"/>
                    <a:gd name="connsiteX10" fmla="*/ 697832 w 5702968"/>
                    <a:gd name="connsiteY10" fmla="*/ 4150895 h 4504444"/>
                    <a:gd name="connsiteX11" fmla="*/ 745958 w 5702968"/>
                    <a:gd name="connsiteY11" fmla="*/ 4102769 h 4504444"/>
                    <a:gd name="connsiteX12" fmla="*/ 806116 w 5702968"/>
                    <a:gd name="connsiteY12" fmla="*/ 4054642 h 4504444"/>
                    <a:gd name="connsiteX13" fmla="*/ 818147 w 5702968"/>
                    <a:gd name="connsiteY13" fmla="*/ 4018548 h 4504444"/>
                    <a:gd name="connsiteX14" fmla="*/ 878305 w 5702968"/>
                    <a:gd name="connsiteY14" fmla="*/ 3982453 h 4504444"/>
                    <a:gd name="connsiteX15" fmla="*/ 890337 w 5702968"/>
                    <a:gd name="connsiteY15" fmla="*/ 3946358 h 4504444"/>
                    <a:gd name="connsiteX16" fmla="*/ 926432 w 5702968"/>
                    <a:gd name="connsiteY16" fmla="*/ 3922295 h 4504444"/>
                    <a:gd name="connsiteX17" fmla="*/ 1034716 w 5702968"/>
                    <a:gd name="connsiteY17" fmla="*/ 3838074 h 4504444"/>
                    <a:gd name="connsiteX18" fmla="*/ 1106905 w 5702968"/>
                    <a:gd name="connsiteY18" fmla="*/ 3789948 h 4504444"/>
                    <a:gd name="connsiteX19" fmla="*/ 1143000 w 5702968"/>
                    <a:gd name="connsiteY19" fmla="*/ 3765885 h 4504444"/>
                    <a:gd name="connsiteX20" fmla="*/ 1227221 w 5702968"/>
                    <a:gd name="connsiteY20" fmla="*/ 3729790 h 4504444"/>
                    <a:gd name="connsiteX21" fmla="*/ 1299411 w 5702968"/>
                    <a:gd name="connsiteY21" fmla="*/ 3705727 h 4504444"/>
                    <a:gd name="connsiteX22" fmla="*/ 1335505 w 5702968"/>
                    <a:gd name="connsiteY22" fmla="*/ 3693695 h 4504444"/>
                    <a:gd name="connsiteX23" fmla="*/ 1528011 w 5702968"/>
                    <a:gd name="connsiteY23" fmla="*/ 3669632 h 4504444"/>
                    <a:gd name="connsiteX24" fmla="*/ 1660358 w 5702968"/>
                    <a:gd name="connsiteY24" fmla="*/ 3645569 h 4504444"/>
                    <a:gd name="connsiteX25" fmla="*/ 1732547 w 5702968"/>
                    <a:gd name="connsiteY25" fmla="*/ 3621506 h 4504444"/>
                    <a:gd name="connsiteX26" fmla="*/ 1768642 w 5702968"/>
                    <a:gd name="connsiteY26" fmla="*/ 3609474 h 4504444"/>
                    <a:gd name="connsiteX27" fmla="*/ 1804737 w 5702968"/>
                    <a:gd name="connsiteY27" fmla="*/ 3597442 h 4504444"/>
                    <a:gd name="connsiteX28" fmla="*/ 1864895 w 5702968"/>
                    <a:gd name="connsiteY28" fmla="*/ 3465095 h 4504444"/>
                    <a:gd name="connsiteX29" fmla="*/ 1888958 w 5702968"/>
                    <a:gd name="connsiteY29" fmla="*/ 3392906 h 4504444"/>
                    <a:gd name="connsiteX30" fmla="*/ 1900990 w 5702968"/>
                    <a:gd name="connsiteY30" fmla="*/ 3332748 h 4504444"/>
                    <a:gd name="connsiteX31" fmla="*/ 1925053 w 5702968"/>
                    <a:gd name="connsiteY31" fmla="*/ 3260558 h 4504444"/>
                    <a:gd name="connsiteX32" fmla="*/ 1937084 w 5702968"/>
                    <a:gd name="connsiteY32" fmla="*/ 3188369 h 4504444"/>
                    <a:gd name="connsiteX33" fmla="*/ 1961147 w 5702968"/>
                    <a:gd name="connsiteY33" fmla="*/ 3104148 h 4504444"/>
                    <a:gd name="connsiteX34" fmla="*/ 1973179 w 5702968"/>
                    <a:gd name="connsiteY34" fmla="*/ 3056021 h 4504444"/>
                    <a:gd name="connsiteX35" fmla="*/ 1997242 w 5702968"/>
                    <a:gd name="connsiteY35" fmla="*/ 2983832 h 4504444"/>
                    <a:gd name="connsiteX36" fmla="*/ 2021305 w 5702968"/>
                    <a:gd name="connsiteY36" fmla="*/ 2947737 h 4504444"/>
                    <a:gd name="connsiteX37" fmla="*/ 2057400 w 5702968"/>
                    <a:gd name="connsiteY37" fmla="*/ 2875548 h 4504444"/>
                    <a:gd name="connsiteX38" fmla="*/ 2093495 w 5702968"/>
                    <a:gd name="connsiteY38" fmla="*/ 2863516 h 4504444"/>
                    <a:gd name="connsiteX39" fmla="*/ 2129590 w 5702968"/>
                    <a:gd name="connsiteY39" fmla="*/ 2827421 h 4504444"/>
                    <a:gd name="connsiteX40" fmla="*/ 2237874 w 5702968"/>
                    <a:gd name="connsiteY40" fmla="*/ 2767264 h 4504444"/>
                    <a:gd name="connsiteX41" fmla="*/ 2322095 w 5702968"/>
                    <a:gd name="connsiteY41" fmla="*/ 2755232 h 4504444"/>
                    <a:gd name="connsiteX42" fmla="*/ 2430379 w 5702968"/>
                    <a:gd name="connsiteY42" fmla="*/ 2695074 h 4504444"/>
                    <a:gd name="connsiteX43" fmla="*/ 2466474 w 5702968"/>
                    <a:gd name="connsiteY43" fmla="*/ 2658979 h 4504444"/>
                    <a:gd name="connsiteX44" fmla="*/ 2514600 w 5702968"/>
                    <a:gd name="connsiteY44" fmla="*/ 2598821 h 4504444"/>
                    <a:gd name="connsiteX45" fmla="*/ 2550695 w 5702968"/>
                    <a:gd name="connsiteY45" fmla="*/ 2574758 h 4504444"/>
                    <a:gd name="connsiteX46" fmla="*/ 2610853 w 5702968"/>
                    <a:gd name="connsiteY46" fmla="*/ 2514600 h 4504444"/>
                    <a:gd name="connsiteX47" fmla="*/ 2707105 w 5702968"/>
                    <a:gd name="connsiteY47" fmla="*/ 2430379 h 4504444"/>
                    <a:gd name="connsiteX48" fmla="*/ 2779295 w 5702968"/>
                    <a:gd name="connsiteY48" fmla="*/ 2406316 h 4504444"/>
                    <a:gd name="connsiteX49" fmla="*/ 2815390 w 5702968"/>
                    <a:gd name="connsiteY49" fmla="*/ 2394285 h 4504444"/>
                    <a:gd name="connsiteX50" fmla="*/ 2851484 w 5702968"/>
                    <a:gd name="connsiteY50" fmla="*/ 2382253 h 4504444"/>
                    <a:gd name="connsiteX51" fmla="*/ 2923674 w 5702968"/>
                    <a:gd name="connsiteY51" fmla="*/ 2370221 h 4504444"/>
                    <a:gd name="connsiteX52" fmla="*/ 3019926 w 5702968"/>
                    <a:gd name="connsiteY52" fmla="*/ 2286000 h 4504444"/>
                    <a:gd name="connsiteX53" fmla="*/ 3043990 w 5702968"/>
                    <a:gd name="connsiteY53" fmla="*/ 2261937 h 4504444"/>
                    <a:gd name="connsiteX54" fmla="*/ 3104147 w 5702968"/>
                    <a:gd name="connsiteY54" fmla="*/ 2213811 h 4504444"/>
                    <a:gd name="connsiteX55" fmla="*/ 3116179 w 5702968"/>
                    <a:gd name="connsiteY55" fmla="*/ 2177716 h 4504444"/>
                    <a:gd name="connsiteX56" fmla="*/ 3188368 w 5702968"/>
                    <a:gd name="connsiteY56" fmla="*/ 2129590 h 4504444"/>
                    <a:gd name="connsiteX57" fmla="*/ 3224463 w 5702968"/>
                    <a:gd name="connsiteY57" fmla="*/ 2105527 h 4504444"/>
                    <a:gd name="connsiteX58" fmla="*/ 3260558 w 5702968"/>
                    <a:gd name="connsiteY58" fmla="*/ 2069432 h 4504444"/>
                    <a:gd name="connsiteX59" fmla="*/ 3332747 w 5702968"/>
                    <a:gd name="connsiteY59" fmla="*/ 2021306 h 4504444"/>
                    <a:gd name="connsiteX60" fmla="*/ 3356811 w 5702968"/>
                    <a:gd name="connsiteY60" fmla="*/ 1997242 h 4504444"/>
                    <a:gd name="connsiteX61" fmla="*/ 3429000 w 5702968"/>
                    <a:gd name="connsiteY61" fmla="*/ 1973179 h 4504444"/>
                    <a:gd name="connsiteX62" fmla="*/ 3465095 w 5702968"/>
                    <a:gd name="connsiteY62" fmla="*/ 1961148 h 4504444"/>
                    <a:gd name="connsiteX63" fmla="*/ 3501190 w 5702968"/>
                    <a:gd name="connsiteY63" fmla="*/ 1949116 h 4504444"/>
                    <a:gd name="connsiteX64" fmla="*/ 3561347 w 5702968"/>
                    <a:gd name="connsiteY64" fmla="*/ 1937085 h 4504444"/>
                    <a:gd name="connsiteX65" fmla="*/ 3633537 w 5702968"/>
                    <a:gd name="connsiteY65" fmla="*/ 1913021 h 4504444"/>
                    <a:gd name="connsiteX66" fmla="*/ 3729790 w 5702968"/>
                    <a:gd name="connsiteY66" fmla="*/ 1888958 h 4504444"/>
                    <a:gd name="connsiteX67" fmla="*/ 3753853 w 5702968"/>
                    <a:gd name="connsiteY67" fmla="*/ 1852864 h 4504444"/>
                    <a:gd name="connsiteX68" fmla="*/ 3777916 w 5702968"/>
                    <a:gd name="connsiteY68" fmla="*/ 1828800 h 4504444"/>
                    <a:gd name="connsiteX69" fmla="*/ 3801979 w 5702968"/>
                    <a:gd name="connsiteY69" fmla="*/ 1744579 h 4504444"/>
                    <a:gd name="connsiteX70" fmla="*/ 3826042 w 5702968"/>
                    <a:gd name="connsiteY70" fmla="*/ 1660358 h 4504444"/>
                    <a:gd name="connsiteX71" fmla="*/ 3838074 w 5702968"/>
                    <a:gd name="connsiteY71" fmla="*/ 1576137 h 4504444"/>
                    <a:gd name="connsiteX72" fmla="*/ 3862137 w 5702968"/>
                    <a:gd name="connsiteY72" fmla="*/ 1528011 h 4504444"/>
                    <a:gd name="connsiteX73" fmla="*/ 3874168 w 5702968"/>
                    <a:gd name="connsiteY73" fmla="*/ 1491916 h 4504444"/>
                    <a:gd name="connsiteX74" fmla="*/ 3898232 w 5702968"/>
                    <a:gd name="connsiteY74" fmla="*/ 1467853 h 4504444"/>
                    <a:gd name="connsiteX75" fmla="*/ 3958390 w 5702968"/>
                    <a:gd name="connsiteY75" fmla="*/ 1407695 h 4504444"/>
                    <a:gd name="connsiteX76" fmla="*/ 3982453 w 5702968"/>
                    <a:gd name="connsiteY76" fmla="*/ 1371600 h 4504444"/>
                    <a:gd name="connsiteX77" fmla="*/ 4018547 w 5702968"/>
                    <a:gd name="connsiteY77" fmla="*/ 1359569 h 4504444"/>
                    <a:gd name="connsiteX78" fmla="*/ 4042611 w 5702968"/>
                    <a:gd name="connsiteY78" fmla="*/ 1335506 h 4504444"/>
                    <a:gd name="connsiteX79" fmla="*/ 4078705 w 5702968"/>
                    <a:gd name="connsiteY79" fmla="*/ 1311442 h 4504444"/>
                    <a:gd name="connsiteX80" fmla="*/ 4162926 w 5702968"/>
                    <a:gd name="connsiteY80" fmla="*/ 1203158 h 4504444"/>
                    <a:gd name="connsiteX81" fmla="*/ 4186990 w 5702968"/>
                    <a:gd name="connsiteY81" fmla="*/ 1179095 h 4504444"/>
                    <a:gd name="connsiteX82" fmla="*/ 4259179 w 5702968"/>
                    <a:gd name="connsiteY82" fmla="*/ 1130969 h 4504444"/>
                    <a:gd name="connsiteX83" fmla="*/ 4331368 w 5702968"/>
                    <a:gd name="connsiteY83" fmla="*/ 1058779 h 4504444"/>
                    <a:gd name="connsiteX84" fmla="*/ 4379495 w 5702968"/>
                    <a:gd name="connsiteY84" fmla="*/ 998621 h 4504444"/>
                    <a:gd name="connsiteX85" fmla="*/ 4391526 w 5702968"/>
                    <a:gd name="connsiteY85" fmla="*/ 962527 h 4504444"/>
                    <a:gd name="connsiteX86" fmla="*/ 4499811 w 5702968"/>
                    <a:gd name="connsiteY86" fmla="*/ 878306 h 4504444"/>
                    <a:gd name="connsiteX87" fmla="*/ 4572000 w 5702968"/>
                    <a:gd name="connsiteY87" fmla="*/ 842211 h 4504444"/>
                    <a:gd name="connsiteX88" fmla="*/ 4668253 w 5702968"/>
                    <a:gd name="connsiteY88" fmla="*/ 830179 h 4504444"/>
                    <a:gd name="connsiteX89" fmla="*/ 4716379 w 5702968"/>
                    <a:gd name="connsiteY89" fmla="*/ 782053 h 4504444"/>
                    <a:gd name="connsiteX90" fmla="*/ 4764505 w 5702968"/>
                    <a:gd name="connsiteY90" fmla="*/ 709864 h 4504444"/>
                    <a:gd name="connsiteX91" fmla="*/ 4788568 w 5702968"/>
                    <a:gd name="connsiteY91" fmla="*/ 673769 h 4504444"/>
                    <a:gd name="connsiteX92" fmla="*/ 4824663 w 5702968"/>
                    <a:gd name="connsiteY92" fmla="*/ 601579 h 4504444"/>
                    <a:gd name="connsiteX93" fmla="*/ 4836695 w 5702968"/>
                    <a:gd name="connsiteY93" fmla="*/ 565485 h 4504444"/>
                    <a:gd name="connsiteX94" fmla="*/ 4860758 w 5702968"/>
                    <a:gd name="connsiteY94" fmla="*/ 529390 h 4504444"/>
                    <a:gd name="connsiteX95" fmla="*/ 4872790 w 5702968"/>
                    <a:gd name="connsiteY95" fmla="*/ 493295 h 4504444"/>
                    <a:gd name="connsiteX96" fmla="*/ 4920916 w 5702968"/>
                    <a:gd name="connsiteY96" fmla="*/ 457200 h 4504444"/>
                    <a:gd name="connsiteX97" fmla="*/ 4957011 w 5702968"/>
                    <a:gd name="connsiteY97" fmla="*/ 409074 h 4504444"/>
                    <a:gd name="connsiteX98" fmla="*/ 5005137 w 5702968"/>
                    <a:gd name="connsiteY98" fmla="*/ 372979 h 4504444"/>
                    <a:gd name="connsiteX99" fmla="*/ 5041232 w 5702968"/>
                    <a:gd name="connsiteY99" fmla="*/ 324853 h 4504444"/>
                    <a:gd name="connsiteX100" fmla="*/ 5089358 w 5702968"/>
                    <a:gd name="connsiteY100" fmla="*/ 288758 h 4504444"/>
                    <a:gd name="connsiteX101" fmla="*/ 5113421 w 5702968"/>
                    <a:gd name="connsiteY101" fmla="*/ 252664 h 4504444"/>
                    <a:gd name="connsiteX102" fmla="*/ 5137484 w 5702968"/>
                    <a:gd name="connsiteY102" fmla="*/ 228600 h 4504444"/>
                    <a:gd name="connsiteX103" fmla="*/ 5149516 w 5702968"/>
                    <a:gd name="connsiteY103" fmla="*/ 192506 h 4504444"/>
                    <a:gd name="connsiteX104" fmla="*/ 5209674 w 5702968"/>
                    <a:gd name="connsiteY104" fmla="*/ 144379 h 4504444"/>
                    <a:gd name="connsiteX105" fmla="*/ 5378116 w 5702968"/>
                    <a:gd name="connsiteY105" fmla="*/ 108285 h 4504444"/>
                    <a:gd name="connsiteX106" fmla="*/ 5414211 w 5702968"/>
                    <a:gd name="connsiteY106" fmla="*/ 96253 h 4504444"/>
                    <a:gd name="connsiteX107" fmla="*/ 5438274 w 5702968"/>
                    <a:gd name="connsiteY107" fmla="*/ 60158 h 4504444"/>
                    <a:gd name="connsiteX108" fmla="*/ 5510463 w 5702968"/>
                    <a:gd name="connsiteY108" fmla="*/ 36095 h 4504444"/>
                    <a:gd name="connsiteX109" fmla="*/ 5582653 w 5702968"/>
                    <a:gd name="connsiteY109" fmla="*/ 12032 h 4504444"/>
                    <a:gd name="connsiteX110" fmla="*/ 5618747 w 5702968"/>
                    <a:gd name="connsiteY110" fmla="*/ 0 h 4504444"/>
                    <a:gd name="connsiteX111" fmla="*/ 5702968 w 5702968"/>
                    <a:gd name="connsiteY111" fmla="*/ 60158 h 4504444"/>
                    <a:gd name="connsiteX112" fmla="*/ 5614342 w 5702968"/>
                    <a:gd name="connsiteY112" fmla="*/ 4132425 h 4504444"/>
                    <a:gd name="connsiteX113" fmla="*/ 1602911 w 5702968"/>
                    <a:gd name="connsiteY113" fmla="*/ 4418427 h 4504444"/>
                    <a:gd name="connsiteX114" fmla="*/ 0 w 5702968"/>
                    <a:gd name="connsiteY114" fmla="*/ 4427621 h 4504444"/>
                    <a:gd name="connsiteX0" fmla="*/ 1602911 w 5702968"/>
                    <a:gd name="connsiteY0" fmla="*/ 4418427 h 4504444"/>
                    <a:gd name="connsiteX1" fmla="*/ 0 w 5702968"/>
                    <a:gd name="connsiteY1" fmla="*/ 4427621 h 4504444"/>
                    <a:gd name="connsiteX2" fmla="*/ 276726 w 5702968"/>
                    <a:gd name="connsiteY2" fmla="*/ 4415590 h 4504444"/>
                    <a:gd name="connsiteX3" fmla="*/ 385011 w 5702968"/>
                    <a:gd name="connsiteY3" fmla="*/ 4355432 h 4504444"/>
                    <a:gd name="connsiteX4" fmla="*/ 457200 w 5702968"/>
                    <a:gd name="connsiteY4" fmla="*/ 4319337 h 4504444"/>
                    <a:gd name="connsiteX5" fmla="*/ 493295 w 5702968"/>
                    <a:gd name="connsiteY5" fmla="*/ 4307306 h 4504444"/>
                    <a:gd name="connsiteX6" fmla="*/ 553453 w 5702968"/>
                    <a:gd name="connsiteY6" fmla="*/ 4271211 h 4504444"/>
                    <a:gd name="connsiteX7" fmla="*/ 589547 w 5702968"/>
                    <a:gd name="connsiteY7" fmla="*/ 4247148 h 4504444"/>
                    <a:gd name="connsiteX8" fmla="*/ 613611 w 5702968"/>
                    <a:gd name="connsiteY8" fmla="*/ 4223085 h 4504444"/>
                    <a:gd name="connsiteX9" fmla="*/ 649705 w 5702968"/>
                    <a:gd name="connsiteY9" fmla="*/ 4211053 h 4504444"/>
                    <a:gd name="connsiteX10" fmla="*/ 697832 w 5702968"/>
                    <a:gd name="connsiteY10" fmla="*/ 4150895 h 4504444"/>
                    <a:gd name="connsiteX11" fmla="*/ 745958 w 5702968"/>
                    <a:gd name="connsiteY11" fmla="*/ 4102769 h 4504444"/>
                    <a:gd name="connsiteX12" fmla="*/ 806116 w 5702968"/>
                    <a:gd name="connsiteY12" fmla="*/ 4054642 h 4504444"/>
                    <a:gd name="connsiteX13" fmla="*/ 818147 w 5702968"/>
                    <a:gd name="connsiteY13" fmla="*/ 4018548 h 4504444"/>
                    <a:gd name="connsiteX14" fmla="*/ 878305 w 5702968"/>
                    <a:gd name="connsiteY14" fmla="*/ 3982453 h 4504444"/>
                    <a:gd name="connsiteX15" fmla="*/ 890337 w 5702968"/>
                    <a:gd name="connsiteY15" fmla="*/ 3946358 h 4504444"/>
                    <a:gd name="connsiteX16" fmla="*/ 926432 w 5702968"/>
                    <a:gd name="connsiteY16" fmla="*/ 3922295 h 4504444"/>
                    <a:gd name="connsiteX17" fmla="*/ 1034716 w 5702968"/>
                    <a:gd name="connsiteY17" fmla="*/ 3838074 h 4504444"/>
                    <a:gd name="connsiteX18" fmla="*/ 1106905 w 5702968"/>
                    <a:gd name="connsiteY18" fmla="*/ 3789948 h 4504444"/>
                    <a:gd name="connsiteX19" fmla="*/ 1143000 w 5702968"/>
                    <a:gd name="connsiteY19" fmla="*/ 3765885 h 4504444"/>
                    <a:gd name="connsiteX20" fmla="*/ 1227221 w 5702968"/>
                    <a:gd name="connsiteY20" fmla="*/ 3729790 h 4504444"/>
                    <a:gd name="connsiteX21" fmla="*/ 1299411 w 5702968"/>
                    <a:gd name="connsiteY21" fmla="*/ 3705727 h 4504444"/>
                    <a:gd name="connsiteX22" fmla="*/ 1335505 w 5702968"/>
                    <a:gd name="connsiteY22" fmla="*/ 3693695 h 4504444"/>
                    <a:gd name="connsiteX23" fmla="*/ 1528011 w 5702968"/>
                    <a:gd name="connsiteY23" fmla="*/ 3669632 h 4504444"/>
                    <a:gd name="connsiteX24" fmla="*/ 1660358 w 5702968"/>
                    <a:gd name="connsiteY24" fmla="*/ 3645569 h 4504444"/>
                    <a:gd name="connsiteX25" fmla="*/ 1732547 w 5702968"/>
                    <a:gd name="connsiteY25" fmla="*/ 3621506 h 4504444"/>
                    <a:gd name="connsiteX26" fmla="*/ 1768642 w 5702968"/>
                    <a:gd name="connsiteY26" fmla="*/ 3609474 h 4504444"/>
                    <a:gd name="connsiteX27" fmla="*/ 1804737 w 5702968"/>
                    <a:gd name="connsiteY27" fmla="*/ 3597442 h 4504444"/>
                    <a:gd name="connsiteX28" fmla="*/ 1864895 w 5702968"/>
                    <a:gd name="connsiteY28" fmla="*/ 3465095 h 4504444"/>
                    <a:gd name="connsiteX29" fmla="*/ 1888958 w 5702968"/>
                    <a:gd name="connsiteY29" fmla="*/ 3392906 h 4504444"/>
                    <a:gd name="connsiteX30" fmla="*/ 1900990 w 5702968"/>
                    <a:gd name="connsiteY30" fmla="*/ 3332748 h 4504444"/>
                    <a:gd name="connsiteX31" fmla="*/ 1925053 w 5702968"/>
                    <a:gd name="connsiteY31" fmla="*/ 3260558 h 4504444"/>
                    <a:gd name="connsiteX32" fmla="*/ 1937084 w 5702968"/>
                    <a:gd name="connsiteY32" fmla="*/ 3188369 h 4504444"/>
                    <a:gd name="connsiteX33" fmla="*/ 1961147 w 5702968"/>
                    <a:gd name="connsiteY33" fmla="*/ 3104148 h 4504444"/>
                    <a:gd name="connsiteX34" fmla="*/ 1973179 w 5702968"/>
                    <a:gd name="connsiteY34" fmla="*/ 3056021 h 4504444"/>
                    <a:gd name="connsiteX35" fmla="*/ 1997242 w 5702968"/>
                    <a:gd name="connsiteY35" fmla="*/ 2983832 h 4504444"/>
                    <a:gd name="connsiteX36" fmla="*/ 2021305 w 5702968"/>
                    <a:gd name="connsiteY36" fmla="*/ 2947737 h 4504444"/>
                    <a:gd name="connsiteX37" fmla="*/ 2057400 w 5702968"/>
                    <a:gd name="connsiteY37" fmla="*/ 2875548 h 4504444"/>
                    <a:gd name="connsiteX38" fmla="*/ 2093495 w 5702968"/>
                    <a:gd name="connsiteY38" fmla="*/ 2863516 h 4504444"/>
                    <a:gd name="connsiteX39" fmla="*/ 2129590 w 5702968"/>
                    <a:gd name="connsiteY39" fmla="*/ 2827421 h 4504444"/>
                    <a:gd name="connsiteX40" fmla="*/ 2237874 w 5702968"/>
                    <a:gd name="connsiteY40" fmla="*/ 2767264 h 4504444"/>
                    <a:gd name="connsiteX41" fmla="*/ 2322095 w 5702968"/>
                    <a:gd name="connsiteY41" fmla="*/ 2755232 h 4504444"/>
                    <a:gd name="connsiteX42" fmla="*/ 2430379 w 5702968"/>
                    <a:gd name="connsiteY42" fmla="*/ 2695074 h 4504444"/>
                    <a:gd name="connsiteX43" fmla="*/ 2466474 w 5702968"/>
                    <a:gd name="connsiteY43" fmla="*/ 2658979 h 4504444"/>
                    <a:gd name="connsiteX44" fmla="*/ 2514600 w 5702968"/>
                    <a:gd name="connsiteY44" fmla="*/ 2598821 h 4504444"/>
                    <a:gd name="connsiteX45" fmla="*/ 2550695 w 5702968"/>
                    <a:gd name="connsiteY45" fmla="*/ 2574758 h 4504444"/>
                    <a:gd name="connsiteX46" fmla="*/ 2610853 w 5702968"/>
                    <a:gd name="connsiteY46" fmla="*/ 2514600 h 4504444"/>
                    <a:gd name="connsiteX47" fmla="*/ 2707105 w 5702968"/>
                    <a:gd name="connsiteY47" fmla="*/ 2430379 h 4504444"/>
                    <a:gd name="connsiteX48" fmla="*/ 2779295 w 5702968"/>
                    <a:gd name="connsiteY48" fmla="*/ 2406316 h 4504444"/>
                    <a:gd name="connsiteX49" fmla="*/ 2815390 w 5702968"/>
                    <a:gd name="connsiteY49" fmla="*/ 2394285 h 4504444"/>
                    <a:gd name="connsiteX50" fmla="*/ 2851484 w 5702968"/>
                    <a:gd name="connsiteY50" fmla="*/ 2382253 h 4504444"/>
                    <a:gd name="connsiteX51" fmla="*/ 2923674 w 5702968"/>
                    <a:gd name="connsiteY51" fmla="*/ 2370221 h 4504444"/>
                    <a:gd name="connsiteX52" fmla="*/ 3019926 w 5702968"/>
                    <a:gd name="connsiteY52" fmla="*/ 2286000 h 4504444"/>
                    <a:gd name="connsiteX53" fmla="*/ 3043990 w 5702968"/>
                    <a:gd name="connsiteY53" fmla="*/ 2261937 h 4504444"/>
                    <a:gd name="connsiteX54" fmla="*/ 3104147 w 5702968"/>
                    <a:gd name="connsiteY54" fmla="*/ 2213811 h 4504444"/>
                    <a:gd name="connsiteX55" fmla="*/ 3116179 w 5702968"/>
                    <a:gd name="connsiteY55" fmla="*/ 2177716 h 4504444"/>
                    <a:gd name="connsiteX56" fmla="*/ 3188368 w 5702968"/>
                    <a:gd name="connsiteY56" fmla="*/ 2129590 h 4504444"/>
                    <a:gd name="connsiteX57" fmla="*/ 3224463 w 5702968"/>
                    <a:gd name="connsiteY57" fmla="*/ 2105527 h 4504444"/>
                    <a:gd name="connsiteX58" fmla="*/ 3260558 w 5702968"/>
                    <a:gd name="connsiteY58" fmla="*/ 2069432 h 4504444"/>
                    <a:gd name="connsiteX59" fmla="*/ 3332747 w 5702968"/>
                    <a:gd name="connsiteY59" fmla="*/ 2021306 h 4504444"/>
                    <a:gd name="connsiteX60" fmla="*/ 3356811 w 5702968"/>
                    <a:gd name="connsiteY60" fmla="*/ 1997242 h 4504444"/>
                    <a:gd name="connsiteX61" fmla="*/ 3429000 w 5702968"/>
                    <a:gd name="connsiteY61" fmla="*/ 1973179 h 4504444"/>
                    <a:gd name="connsiteX62" fmla="*/ 3465095 w 5702968"/>
                    <a:gd name="connsiteY62" fmla="*/ 1961148 h 4504444"/>
                    <a:gd name="connsiteX63" fmla="*/ 3501190 w 5702968"/>
                    <a:gd name="connsiteY63" fmla="*/ 1949116 h 4504444"/>
                    <a:gd name="connsiteX64" fmla="*/ 3561347 w 5702968"/>
                    <a:gd name="connsiteY64" fmla="*/ 1937085 h 4504444"/>
                    <a:gd name="connsiteX65" fmla="*/ 3633537 w 5702968"/>
                    <a:gd name="connsiteY65" fmla="*/ 1913021 h 4504444"/>
                    <a:gd name="connsiteX66" fmla="*/ 3729790 w 5702968"/>
                    <a:gd name="connsiteY66" fmla="*/ 1888958 h 4504444"/>
                    <a:gd name="connsiteX67" fmla="*/ 3753853 w 5702968"/>
                    <a:gd name="connsiteY67" fmla="*/ 1852864 h 4504444"/>
                    <a:gd name="connsiteX68" fmla="*/ 3777916 w 5702968"/>
                    <a:gd name="connsiteY68" fmla="*/ 1828800 h 4504444"/>
                    <a:gd name="connsiteX69" fmla="*/ 3801979 w 5702968"/>
                    <a:gd name="connsiteY69" fmla="*/ 1744579 h 4504444"/>
                    <a:gd name="connsiteX70" fmla="*/ 3826042 w 5702968"/>
                    <a:gd name="connsiteY70" fmla="*/ 1660358 h 4504444"/>
                    <a:gd name="connsiteX71" fmla="*/ 3838074 w 5702968"/>
                    <a:gd name="connsiteY71" fmla="*/ 1576137 h 4504444"/>
                    <a:gd name="connsiteX72" fmla="*/ 3862137 w 5702968"/>
                    <a:gd name="connsiteY72" fmla="*/ 1528011 h 4504444"/>
                    <a:gd name="connsiteX73" fmla="*/ 3874168 w 5702968"/>
                    <a:gd name="connsiteY73" fmla="*/ 1491916 h 4504444"/>
                    <a:gd name="connsiteX74" fmla="*/ 3898232 w 5702968"/>
                    <a:gd name="connsiteY74" fmla="*/ 1467853 h 4504444"/>
                    <a:gd name="connsiteX75" fmla="*/ 3958390 w 5702968"/>
                    <a:gd name="connsiteY75" fmla="*/ 1407695 h 4504444"/>
                    <a:gd name="connsiteX76" fmla="*/ 3982453 w 5702968"/>
                    <a:gd name="connsiteY76" fmla="*/ 1371600 h 4504444"/>
                    <a:gd name="connsiteX77" fmla="*/ 4018547 w 5702968"/>
                    <a:gd name="connsiteY77" fmla="*/ 1359569 h 4504444"/>
                    <a:gd name="connsiteX78" fmla="*/ 4042611 w 5702968"/>
                    <a:gd name="connsiteY78" fmla="*/ 1335506 h 4504444"/>
                    <a:gd name="connsiteX79" fmla="*/ 4078705 w 5702968"/>
                    <a:gd name="connsiteY79" fmla="*/ 1311442 h 4504444"/>
                    <a:gd name="connsiteX80" fmla="*/ 4162926 w 5702968"/>
                    <a:gd name="connsiteY80" fmla="*/ 1203158 h 4504444"/>
                    <a:gd name="connsiteX81" fmla="*/ 4186990 w 5702968"/>
                    <a:gd name="connsiteY81" fmla="*/ 1179095 h 4504444"/>
                    <a:gd name="connsiteX82" fmla="*/ 4259179 w 5702968"/>
                    <a:gd name="connsiteY82" fmla="*/ 1130969 h 4504444"/>
                    <a:gd name="connsiteX83" fmla="*/ 4331368 w 5702968"/>
                    <a:gd name="connsiteY83" fmla="*/ 1058779 h 4504444"/>
                    <a:gd name="connsiteX84" fmla="*/ 4379495 w 5702968"/>
                    <a:gd name="connsiteY84" fmla="*/ 998621 h 4504444"/>
                    <a:gd name="connsiteX85" fmla="*/ 4391526 w 5702968"/>
                    <a:gd name="connsiteY85" fmla="*/ 962527 h 4504444"/>
                    <a:gd name="connsiteX86" fmla="*/ 4499811 w 5702968"/>
                    <a:gd name="connsiteY86" fmla="*/ 878306 h 4504444"/>
                    <a:gd name="connsiteX87" fmla="*/ 4572000 w 5702968"/>
                    <a:gd name="connsiteY87" fmla="*/ 842211 h 4504444"/>
                    <a:gd name="connsiteX88" fmla="*/ 4668253 w 5702968"/>
                    <a:gd name="connsiteY88" fmla="*/ 830179 h 4504444"/>
                    <a:gd name="connsiteX89" fmla="*/ 4716379 w 5702968"/>
                    <a:gd name="connsiteY89" fmla="*/ 782053 h 4504444"/>
                    <a:gd name="connsiteX90" fmla="*/ 4764505 w 5702968"/>
                    <a:gd name="connsiteY90" fmla="*/ 709864 h 4504444"/>
                    <a:gd name="connsiteX91" fmla="*/ 4788568 w 5702968"/>
                    <a:gd name="connsiteY91" fmla="*/ 673769 h 4504444"/>
                    <a:gd name="connsiteX92" fmla="*/ 4824663 w 5702968"/>
                    <a:gd name="connsiteY92" fmla="*/ 601579 h 4504444"/>
                    <a:gd name="connsiteX93" fmla="*/ 4836695 w 5702968"/>
                    <a:gd name="connsiteY93" fmla="*/ 565485 h 4504444"/>
                    <a:gd name="connsiteX94" fmla="*/ 4860758 w 5702968"/>
                    <a:gd name="connsiteY94" fmla="*/ 529390 h 4504444"/>
                    <a:gd name="connsiteX95" fmla="*/ 4872790 w 5702968"/>
                    <a:gd name="connsiteY95" fmla="*/ 493295 h 4504444"/>
                    <a:gd name="connsiteX96" fmla="*/ 4920916 w 5702968"/>
                    <a:gd name="connsiteY96" fmla="*/ 457200 h 4504444"/>
                    <a:gd name="connsiteX97" fmla="*/ 4957011 w 5702968"/>
                    <a:gd name="connsiteY97" fmla="*/ 409074 h 4504444"/>
                    <a:gd name="connsiteX98" fmla="*/ 5005137 w 5702968"/>
                    <a:gd name="connsiteY98" fmla="*/ 372979 h 4504444"/>
                    <a:gd name="connsiteX99" fmla="*/ 5041232 w 5702968"/>
                    <a:gd name="connsiteY99" fmla="*/ 324853 h 4504444"/>
                    <a:gd name="connsiteX100" fmla="*/ 5089358 w 5702968"/>
                    <a:gd name="connsiteY100" fmla="*/ 288758 h 4504444"/>
                    <a:gd name="connsiteX101" fmla="*/ 5113421 w 5702968"/>
                    <a:gd name="connsiteY101" fmla="*/ 252664 h 4504444"/>
                    <a:gd name="connsiteX102" fmla="*/ 5137484 w 5702968"/>
                    <a:gd name="connsiteY102" fmla="*/ 228600 h 4504444"/>
                    <a:gd name="connsiteX103" fmla="*/ 5149516 w 5702968"/>
                    <a:gd name="connsiteY103" fmla="*/ 192506 h 4504444"/>
                    <a:gd name="connsiteX104" fmla="*/ 5209674 w 5702968"/>
                    <a:gd name="connsiteY104" fmla="*/ 144379 h 4504444"/>
                    <a:gd name="connsiteX105" fmla="*/ 5378116 w 5702968"/>
                    <a:gd name="connsiteY105" fmla="*/ 108285 h 4504444"/>
                    <a:gd name="connsiteX106" fmla="*/ 5414211 w 5702968"/>
                    <a:gd name="connsiteY106" fmla="*/ 96253 h 4504444"/>
                    <a:gd name="connsiteX107" fmla="*/ 5438274 w 5702968"/>
                    <a:gd name="connsiteY107" fmla="*/ 60158 h 4504444"/>
                    <a:gd name="connsiteX108" fmla="*/ 5510463 w 5702968"/>
                    <a:gd name="connsiteY108" fmla="*/ 36095 h 4504444"/>
                    <a:gd name="connsiteX109" fmla="*/ 5582653 w 5702968"/>
                    <a:gd name="connsiteY109" fmla="*/ 12032 h 4504444"/>
                    <a:gd name="connsiteX110" fmla="*/ 5618747 w 5702968"/>
                    <a:gd name="connsiteY110" fmla="*/ 0 h 4504444"/>
                    <a:gd name="connsiteX111" fmla="*/ 5702968 w 5702968"/>
                    <a:gd name="connsiteY111" fmla="*/ 60158 h 4504444"/>
                    <a:gd name="connsiteX112" fmla="*/ 5614342 w 5702968"/>
                    <a:gd name="connsiteY112" fmla="*/ 4132425 h 4504444"/>
                    <a:gd name="connsiteX113" fmla="*/ 1602911 w 5702968"/>
                    <a:gd name="connsiteY113" fmla="*/ 4418427 h 4504444"/>
                    <a:gd name="connsiteX0" fmla="*/ 1401636 w 5501693"/>
                    <a:gd name="connsiteY0" fmla="*/ 4418427 h 4504444"/>
                    <a:gd name="connsiteX1" fmla="*/ 75451 w 5501693"/>
                    <a:gd name="connsiteY1" fmla="*/ 4415590 h 4504444"/>
                    <a:gd name="connsiteX2" fmla="*/ 183736 w 5501693"/>
                    <a:gd name="connsiteY2" fmla="*/ 4355432 h 4504444"/>
                    <a:gd name="connsiteX3" fmla="*/ 255925 w 5501693"/>
                    <a:gd name="connsiteY3" fmla="*/ 4319337 h 4504444"/>
                    <a:gd name="connsiteX4" fmla="*/ 292020 w 5501693"/>
                    <a:gd name="connsiteY4" fmla="*/ 4307306 h 4504444"/>
                    <a:gd name="connsiteX5" fmla="*/ 352178 w 5501693"/>
                    <a:gd name="connsiteY5" fmla="*/ 4271211 h 4504444"/>
                    <a:gd name="connsiteX6" fmla="*/ 388272 w 5501693"/>
                    <a:gd name="connsiteY6" fmla="*/ 4247148 h 4504444"/>
                    <a:gd name="connsiteX7" fmla="*/ 412336 w 5501693"/>
                    <a:gd name="connsiteY7" fmla="*/ 4223085 h 4504444"/>
                    <a:gd name="connsiteX8" fmla="*/ 448430 w 5501693"/>
                    <a:gd name="connsiteY8" fmla="*/ 4211053 h 4504444"/>
                    <a:gd name="connsiteX9" fmla="*/ 496557 w 5501693"/>
                    <a:gd name="connsiteY9" fmla="*/ 4150895 h 4504444"/>
                    <a:gd name="connsiteX10" fmla="*/ 544683 w 5501693"/>
                    <a:gd name="connsiteY10" fmla="*/ 4102769 h 4504444"/>
                    <a:gd name="connsiteX11" fmla="*/ 604841 w 5501693"/>
                    <a:gd name="connsiteY11" fmla="*/ 4054642 h 4504444"/>
                    <a:gd name="connsiteX12" fmla="*/ 616872 w 5501693"/>
                    <a:gd name="connsiteY12" fmla="*/ 4018548 h 4504444"/>
                    <a:gd name="connsiteX13" fmla="*/ 677030 w 5501693"/>
                    <a:gd name="connsiteY13" fmla="*/ 3982453 h 4504444"/>
                    <a:gd name="connsiteX14" fmla="*/ 689062 w 5501693"/>
                    <a:gd name="connsiteY14" fmla="*/ 3946358 h 4504444"/>
                    <a:gd name="connsiteX15" fmla="*/ 725157 w 5501693"/>
                    <a:gd name="connsiteY15" fmla="*/ 3922295 h 4504444"/>
                    <a:gd name="connsiteX16" fmla="*/ 833441 w 5501693"/>
                    <a:gd name="connsiteY16" fmla="*/ 3838074 h 4504444"/>
                    <a:gd name="connsiteX17" fmla="*/ 905630 w 5501693"/>
                    <a:gd name="connsiteY17" fmla="*/ 3789948 h 4504444"/>
                    <a:gd name="connsiteX18" fmla="*/ 941725 w 5501693"/>
                    <a:gd name="connsiteY18" fmla="*/ 3765885 h 4504444"/>
                    <a:gd name="connsiteX19" fmla="*/ 1025946 w 5501693"/>
                    <a:gd name="connsiteY19" fmla="*/ 3729790 h 4504444"/>
                    <a:gd name="connsiteX20" fmla="*/ 1098136 w 5501693"/>
                    <a:gd name="connsiteY20" fmla="*/ 3705727 h 4504444"/>
                    <a:gd name="connsiteX21" fmla="*/ 1134230 w 5501693"/>
                    <a:gd name="connsiteY21" fmla="*/ 3693695 h 4504444"/>
                    <a:gd name="connsiteX22" fmla="*/ 1326736 w 5501693"/>
                    <a:gd name="connsiteY22" fmla="*/ 3669632 h 4504444"/>
                    <a:gd name="connsiteX23" fmla="*/ 1459083 w 5501693"/>
                    <a:gd name="connsiteY23" fmla="*/ 3645569 h 4504444"/>
                    <a:gd name="connsiteX24" fmla="*/ 1531272 w 5501693"/>
                    <a:gd name="connsiteY24" fmla="*/ 3621506 h 4504444"/>
                    <a:gd name="connsiteX25" fmla="*/ 1567367 w 5501693"/>
                    <a:gd name="connsiteY25" fmla="*/ 3609474 h 4504444"/>
                    <a:gd name="connsiteX26" fmla="*/ 1603462 w 5501693"/>
                    <a:gd name="connsiteY26" fmla="*/ 3597442 h 4504444"/>
                    <a:gd name="connsiteX27" fmla="*/ 1663620 w 5501693"/>
                    <a:gd name="connsiteY27" fmla="*/ 3465095 h 4504444"/>
                    <a:gd name="connsiteX28" fmla="*/ 1687683 w 5501693"/>
                    <a:gd name="connsiteY28" fmla="*/ 3392906 h 4504444"/>
                    <a:gd name="connsiteX29" fmla="*/ 1699715 w 5501693"/>
                    <a:gd name="connsiteY29" fmla="*/ 3332748 h 4504444"/>
                    <a:gd name="connsiteX30" fmla="*/ 1723778 w 5501693"/>
                    <a:gd name="connsiteY30" fmla="*/ 3260558 h 4504444"/>
                    <a:gd name="connsiteX31" fmla="*/ 1735809 w 5501693"/>
                    <a:gd name="connsiteY31" fmla="*/ 3188369 h 4504444"/>
                    <a:gd name="connsiteX32" fmla="*/ 1759872 w 5501693"/>
                    <a:gd name="connsiteY32" fmla="*/ 3104148 h 4504444"/>
                    <a:gd name="connsiteX33" fmla="*/ 1771904 w 5501693"/>
                    <a:gd name="connsiteY33" fmla="*/ 3056021 h 4504444"/>
                    <a:gd name="connsiteX34" fmla="*/ 1795967 w 5501693"/>
                    <a:gd name="connsiteY34" fmla="*/ 2983832 h 4504444"/>
                    <a:gd name="connsiteX35" fmla="*/ 1820030 w 5501693"/>
                    <a:gd name="connsiteY35" fmla="*/ 2947737 h 4504444"/>
                    <a:gd name="connsiteX36" fmla="*/ 1856125 w 5501693"/>
                    <a:gd name="connsiteY36" fmla="*/ 2875548 h 4504444"/>
                    <a:gd name="connsiteX37" fmla="*/ 1892220 w 5501693"/>
                    <a:gd name="connsiteY37" fmla="*/ 2863516 h 4504444"/>
                    <a:gd name="connsiteX38" fmla="*/ 1928315 w 5501693"/>
                    <a:gd name="connsiteY38" fmla="*/ 2827421 h 4504444"/>
                    <a:gd name="connsiteX39" fmla="*/ 2036599 w 5501693"/>
                    <a:gd name="connsiteY39" fmla="*/ 2767264 h 4504444"/>
                    <a:gd name="connsiteX40" fmla="*/ 2120820 w 5501693"/>
                    <a:gd name="connsiteY40" fmla="*/ 2755232 h 4504444"/>
                    <a:gd name="connsiteX41" fmla="*/ 2229104 w 5501693"/>
                    <a:gd name="connsiteY41" fmla="*/ 2695074 h 4504444"/>
                    <a:gd name="connsiteX42" fmla="*/ 2265199 w 5501693"/>
                    <a:gd name="connsiteY42" fmla="*/ 2658979 h 4504444"/>
                    <a:gd name="connsiteX43" fmla="*/ 2313325 w 5501693"/>
                    <a:gd name="connsiteY43" fmla="*/ 2598821 h 4504444"/>
                    <a:gd name="connsiteX44" fmla="*/ 2349420 w 5501693"/>
                    <a:gd name="connsiteY44" fmla="*/ 2574758 h 4504444"/>
                    <a:gd name="connsiteX45" fmla="*/ 2409578 w 5501693"/>
                    <a:gd name="connsiteY45" fmla="*/ 2514600 h 4504444"/>
                    <a:gd name="connsiteX46" fmla="*/ 2505830 w 5501693"/>
                    <a:gd name="connsiteY46" fmla="*/ 2430379 h 4504444"/>
                    <a:gd name="connsiteX47" fmla="*/ 2578020 w 5501693"/>
                    <a:gd name="connsiteY47" fmla="*/ 2406316 h 4504444"/>
                    <a:gd name="connsiteX48" fmla="*/ 2614115 w 5501693"/>
                    <a:gd name="connsiteY48" fmla="*/ 2394285 h 4504444"/>
                    <a:gd name="connsiteX49" fmla="*/ 2650209 w 5501693"/>
                    <a:gd name="connsiteY49" fmla="*/ 2382253 h 4504444"/>
                    <a:gd name="connsiteX50" fmla="*/ 2722399 w 5501693"/>
                    <a:gd name="connsiteY50" fmla="*/ 2370221 h 4504444"/>
                    <a:gd name="connsiteX51" fmla="*/ 2818651 w 5501693"/>
                    <a:gd name="connsiteY51" fmla="*/ 2286000 h 4504444"/>
                    <a:gd name="connsiteX52" fmla="*/ 2842715 w 5501693"/>
                    <a:gd name="connsiteY52" fmla="*/ 2261937 h 4504444"/>
                    <a:gd name="connsiteX53" fmla="*/ 2902872 w 5501693"/>
                    <a:gd name="connsiteY53" fmla="*/ 2213811 h 4504444"/>
                    <a:gd name="connsiteX54" fmla="*/ 2914904 w 5501693"/>
                    <a:gd name="connsiteY54" fmla="*/ 2177716 h 4504444"/>
                    <a:gd name="connsiteX55" fmla="*/ 2987093 w 5501693"/>
                    <a:gd name="connsiteY55" fmla="*/ 2129590 h 4504444"/>
                    <a:gd name="connsiteX56" fmla="*/ 3023188 w 5501693"/>
                    <a:gd name="connsiteY56" fmla="*/ 2105527 h 4504444"/>
                    <a:gd name="connsiteX57" fmla="*/ 3059283 w 5501693"/>
                    <a:gd name="connsiteY57" fmla="*/ 2069432 h 4504444"/>
                    <a:gd name="connsiteX58" fmla="*/ 3131472 w 5501693"/>
                    <a:gd name="connsiteY58" fmla="*/ 2021306 h 4504444"/>
                    <a:gd name="connsiteX59" fmla="*/ 3155536 w 5501693"/>
                    <a:gd name="connsiteY59" fmla="*/ 1997242 h 4504444"/>
                    <a:gd name="connsiteX60" fmla="*/ 3227725 w 5501693"/>
                    <a:gd name="connsiteY60" fmla="*/ 1973179 h 4504444"/>
                    <a:gd name="connsiteX61" fmla="*/ 3263820 w 5501693"/>
                    <a:gd name="connsiteY61" fmla="*/ 1961148 h 4504444"/>
                    <a:gd name="connsiteX62" fmla="*/ 3299915 w 5501693"/>
                    <a:gd name="connsiteY62" fmla="*/ 1949116 h 4504444"/>
                    <a:gd name="connsiteX63" fmla="*/ 3360072 w 5501693"/>
                    <a:gd name="connsiteY63" fmla="*/ 1937085 h 4504444"/>
                    <a:gd name="connsiteX64" fmla="*/ 3432262 w 5501693"/>
                    <a:gd name="connsiteY64" fmla="*/ 1913021 h 4504444"/>
                    <a:gd name="connsiteX65" fmla="*/ 3528515 w 5501693"/>
                    <a:gd name="connsiteY65" fmla="*/ 1888958 h 4504444"/>
                    <a:gd name="connsiteX66" fmla="*/ 3552578 w 5501693"/>
                    <a:gd name="connsiteY66" fmla="*/ 1852864 h 4504444"/>
                    <a:gd name="connsiteX67" fmla="*/ 3576641 w 5501693"/>
                    <a:gd name="connsiteY67" fmla="*/ 1828800 h 4504444"/>
                    <a:gd name="connsiteX68" fmla="*/ 3600704 w 5501693"/>
                    <a:gd name="connsiteY68" fmla="*/ 1744579 h 4504444"/>
                    <a:gd name="connsiteX69" fmla="*/ 3624767 w 5501693"/>
                    <a:gd name="connsiteY69" fmla="*/ 1660358 h 4504444"/>
                    <a:gd name="connsiteX70" fmla="*/ 3636799 w 5501693"/>
                    <a:gd name="connsiteY70" fmla="*/ 1576137 h 4504444"/>
                    <a:gd name="connsiteX71" fmla="*/ 3660862 w 5501693"/>
                    <a:gd name="connsiteY71" fmla="*/ 1528011 h 4504444"/>
                    <a:gd name="connsiteX72" fmla="*/ 3672893 w 5501693"/>
                    <a:gd name="connsiteY72" fmla="*/ 1491916 h 4504444"/>
                    <a:gd name="connsiteX73" fmla="*/ 3696957 w 5501693"/>
                    <a:gd name="connsiteY73" fmla="*/ 1467853 h 4504444"/>
                    <a:gd name="connsiteX74" fmla="*/ 3757115 w 5501693"/>
                    <a:gd name="connsiteY74" fmla="*/ 1407695 h 4504444"/>
                    <a:gd name="connsiteX75" fmla="*/ 3781178 w 5501693"/>
                    <a:gd name="connsiteY75" fmla="*/ 1371600 h 4504444"/>
                    <a:gd name="connsiteX76" fmla="*/ 3817272 w 5501693"/>
                    <a:gd name="connsiteY76" fmla="*/ 1359569 h 4504444"/>
                    <a:gd name="connsiteX77" fmla="*/ 3841336 w 5501693"/>
                    <a:gd name="connsiteY77" fmla="*/ 1335506 h 4504444"/>
                    <a:gd name="connsiteX78" fmla="*/ 3877430 w 5501693"/>
                    <a:gd name="connsiteY78" fmla="*/ 1311442 h 4504444"/>
                    <a:gd name="connsiteX79" fmla="*/ 3961651 w 5501693"/>
                    <a:gd name="connsiteY79" fmla="*/ 1203158 h 4504444"/>
                    <a:gd name="connsiteX80" fmla="*/ 3985715 w 5501693"/>
                    <a:gd name="connsiteY80" fmla="*/ 1179095 h 4504444"/>
                    <a:gd name="connsiteX81" fmla="*/ 4057904 w 5501693"/>
                    <a:gd name="connsiteY81" fmla="*/ 1130969 h 4504444"/>
                    <a:gd name="connsiteX82" fmla="*/ 4130093 w 5501693"/>
                    <a:gd name="connsiteY82" fmla="*/ 1058779 h 4504444"/>
                    <a:gd name="connsiteX83" fmla="*/ 4178220 w 5501693"/>
                    <a:gd name="connsiteY83" fmla="*/ 998621 h 4504444"/>
                    <a:gd name="connsiteX84" fmla="*/ 4190251 w 5501693"/>
                    <a:gd name="connsiteY84" fmla="*/ 962527 h 4504444"/>
                    <a:gd name="connsiteX85" fmla="*/ 4298536 w 5501693"/>
                    <a:gd name="connsiteY85" fmla="*/ 878306 h 4504444"/>
                    <a:gd name="connsiteX86" fmla="*/ 4370725 w 5501693"/>
                    <a:gd name="connsiteY86" fmla="*/ 842211 h 4504444"/>
                    <a:gd name="connsiteX87" fmla="*/ 4466978 w 5501693"/>
                    <a:gd name="connsiteY87" fmla="*/ 830179 h 4504444"/>
                    <a:gd name="connsiteX88" fmla="*/ 4515104 w 5501693"/>
                    <a:gd name="connsiteY88" fmla="*/ 782053 h 4504444"/>
                    <a:gd name="connsiteX89" fmla="*/ 4563230 w 5501693"/>
                    <a:gd name="connsiteY89" fmla="*/ 709864 h 4504444"/>
                    <a:gd name="connsiteX90" fmla="*/ 4587293 w 5501693"/>
                    <a:gd name="connsiteY90" fmla="*/ 673769 h 4504444"/>
                    <a:gd name="connsiteX91" fmla="*/ 4623388 w 5501693"/>
                    <a:gd name="connsiteY91" fmla="*/ 601579 h 4504444"/>
                    <a:gd name="connsiteX92" fmla="*/ 4635420 w 5501693"/>
                    <a:gd name="connsiteY92" fmla="*/ 565485 h 4504444"/>
                    <a:gd name="connsiteX93" fmla="*/ 4659483 w 5501693"/>
                    <a:gd name="connsiteY93" fmla="*/ 529390 h 4504444"/>
                    <a:gd name="connsiteX94" fmla="*/ 4671515 w 5501693"/>
                    <a:gd name="connsiteY94" fmla="*/ 493295 h 4504444"/>
                    <a:gd name="connsiteX95" fmla="*/ 4719641 w 5501693"/>
                    <a:gd name="connsiteY95" fmla="*/ 457200 h 4504444"/>
                    <a:gd name="connsiteX96" fmla="*/ 4755736 w 5501693"/>
                    <a:gd name="connsiteY96" fmla="*/ 409074 h 4504444"/>
                    <a:gd name="connsiteX97" fmla="*/ 4803862 w 5501693"/>
                    <a:gd name="connsiteY97" fmla="*/ 372979 h 4504444"/>
                    <a:gd name="connsiteX98" fmla="*/ 4839957 w 5501693"/>
                    <a:gd name="connsiteY98" fmla="*/ 324853 h 4504444"/>
                    <a:gd name="connsiteX99" fmla="*/ 4888083 w 5501693"/>
                    <a:gd name="connsiteY99" fmla="*/ 288758 h 4504444"/>
                    <a:gd name="connsiteX100" fmla="*/ 4912146 w 5501693"/>
                    <a:gd name="connsiteY100" fmla="*/ 252664 h 4504444"/>
                    <a:gd name="connsiteX101" fmla="*/ 4936209 w 5501693"/>
                    <a:gd name="connsiteY101" fmla="*/ 228600 h 4504444"/>
                    <a:gd name="connsiteX102" fmla="*/ 4948241 w 5501693"/>
                    <a:gd name="connsiteY102" fmla="*/ 192506 h 4504444"/>
                    <a:gd name="connsiteX103" fmla="*/ 5008399 w 5501693"/>
                    <a:gd name="connsiteY103" fmla="*/ 144379 h 4504444"/>
                    <a:gd name="connsiteX104" fmla="*/ 5176841 w 5501693"/>
                    <a:gd name="connsiteY104" fmla="*/ 108285 h 4504444"/>
                    <a:gd name="connsiteX105" fmla="*/ 5212936 w 5501693"/>
                    <a:gd name="connsiteY105" fmla="*/ 96253 h 4504444"/>
                    <a:gd name="connsiteX106" fmla="*/ 5236999 w 5501693"/>
                    <a:gd name="connsiteY106" fmla="*/ 60158 h 4504444"/>
                    <a:gd name="connsiteX107" fmla="*/ 5309188 w 5501693"/>
                    <a:gd name="connsiteY107" fmla="*/ 36095 h 4504444"/>
                    <a:gd name="connsiteX108" fmla="*/ 5381378 w 5501693"/>
                    <a:gd name="connsiteY108" fmla="*/ 12032 h 4504444"/>
                    <a:gd name="connsiteX109" fmla="*/ 5417472 w 5501693"/>
                    <a:gd name="connsiteY109" fmla="*/ 0 h 4504444"/>
                    <a:gd name="connsiteX110" fmla="*/ 5501693 w 5501693"/>
                    <a:gd name="connsiteY110" fmla="*/ 60158 h 4504444"/>
                    <a:gd name="connsiteX111" fmla="*/ 5413067 w 5501693"/>
                    <a:gd name="connsiteY111" fmla="*/ 4132425 h 4504444"/>
                    <a:gd name="connsiteX112" fmla="*/ 1401636 w 5501693"/>
                    <a:gd name="connsiteY112" fmla="*/ 4418427 h 4504444"/>
                    <a:gd name="connsiteX0" fmla="*/ 1355537 w 5455594"/>
                    <a:gd name="connsiteY0" fmla="*/ 4418427 h 4504444"/>
                    <a:gd name="connsiteX1" fmla="*/ 29352 w 5455594"/>
                    <a:gd name="connsiteY1" fmla="*/ 4415590 h 4504444"/>
                    <a:gd name="connsiteX2" fmla="*/ 137637 w 5455594"/>
                    <a:gd name="connsiteY2" fmla="*/ 4355432 h 4504444"/>
                    <a:gd name="connsiteX3" fmla="*/ 209826 w 5455594"/>
                    <a:gd name="connsiteY3" fmla="*/ 4319337 h 4504444"/>
                    <a:gd name="connsiteX4" fmla="*/ 245921 w 5455594"/>
                    <a:gd name="connsiteY4" fmla="*/ 4307306 h 4504444"/>
                    <a:gd name="connsiteX5" fmla="*/ 306079 w 5455594"/>
                    <a:gd name="connsiteY5" fmla="*/ 4271211 h 4504444"/>
                    <a:gd name="connsiteX6" fmla="*/ 342173 w 5455594"/>
                    <a:gd name="connsiteY6" fmla="*/ 4247148 h 4504444"/>
                    <a:gd name="connsiteX7" fmla="*/ 366237 w 5455594"/>
                    <a:gd name="connsiteY7" fmla="*/ 4223085 h 4504444"/>
                    <a:gd name="connsiteX8" fmla="*/ 402331 w 5455594"/>
                    <a:gd name="connsiteY8" fmla="*/ 4211053 h 4504444"/>
                    <a:gd name="connsiteX9" fmla="*/ 450458 w 5455594"/>
                    <a:gd name="connsiteY9" fmla="*/ 4150895 h 4504444"/>
                    <a:gd name="connsiteX10" fmla="*/ 498584 w 5455594"/>
                    <a:gd name="connsiteY10" fmla="*/ 4102769 h 4504444"/>
                    <a:gd name="connsiteX11" fmla="*/ 558742 w 5455594"/>
                    <a:gd name="connsiteY11" fmla="*/ 4054642 h 4504444"/>
                    <a:gd name="connsiteX12" fmla="*/ 570773 w 5455594"/>
                    <a:gd name="connsiteY12" fmla="*/ 4018548 h 4504444"/>
                    <a:gd name="connsiteX13" fmla="*/ 630931 w 5455594"/>
                    <a:gd name="connsiteY13" fmla="*/ 3982453 h 4504444"/>
                    <a:gd name="connsiteX14" fmla="*/ 642963 w 5455594"/>
                    <a:gd name="connsiteY14" fmla="*/ 3946358 h 4504444"/>
                    <a:gd name="connsiteX15" fmla="*/ 679058 w 5455594"/>
                    <a:gd name="connsiteY15" fmla="*/ 3922295 h 4504444"/>
                    <a:gd name="connsiteX16" fmla="*/ 787342 w 5455594"/>
                    <a:gd name="connsiteY16" fmla="*/ 3838074 h 4504444"/>
                    <a:gd name="connsiteX17" fmla="*/ 859531 w 5455594"/>
                    <a:gd name="connsiteY17" fmla="*/ 3789948 h 4504444"/>
                    <a:gd name="connsiteX18" fmla="*/ 895626 w 5455594"/>
                    <a:gd name="connsiteY18" fmla="*/ 3765885 h 4504444"/>
                    <a:gd name="connsiteX19" fmla="*/ 979847 w 5455594"/>
                    <a:gd name="connsiteY19" fmla="*/ 3729790 h 4504444"/>
                    <a:gd name="connsiteX20" fmla="*/ 1052037 w 5455594"/>
                    <a:gd name="connsiteY20" fmla="*/ 3705727 h 4504444"/>
                    <a:gd name="connsiteX21" fmla="*/ 1088131 w 5455594"/>
                    <a:gd name="connsiteY21" fmla="*/ 3693695 h 4504444"/>
                    <a:gd name="connsiteX22" fmla="*/ 1280637 w 5455594"/>
                    <a:gd name="connsiteY22" fmla="*/ 3669632 h 4504444"/>
                    <a:gd name="connsiteX23" fmla="*/ 1412984 w 5455594"/>
                    <a:gd name="connsiteY23" fmla="*/ 3645569 h 4504444"/>
                    <a:gd name="connsiteX24" fmla="*/ 1485173 w 5455594"/>
                    <a:gd name="connsiteY24" fmla="*/ 3621506 h 4504444"/>
                    <a:gd name="connsiteX25" fmla="*/ 1521268 w 5455594"/>
                    <a:gd name="connsiteY25" fmla="*/ 3609474 h 4504444"/>
                    <a:gd name="connsiteX26" fmla="*/ 1557363 w 5455594"/>
                    <a:gd name="connsiteY26" fmla="*/ 3597442 h 4504444"/>
                    <a:gd name="connsiteX27" fmla="*/ 1617521 w 5455594"/>
                    <a:gd name="connsiteY27" fmla="*/ 3465095 h 4504444"/>
                    <a:gd name="connsiteX28" fmla="*/ 1641584 w 5455594"/>
                    <a:gd name="connsiteY28" fmla="*/ 3392906 h 4504444"/>
                    <a:gd name="connsiteX29" fmla="*/ 1653616 w 5455594"/>
                    <a:gd name="connsiteY29" fmla="*/ 3332748 h 4504444"/>
                    <a:gd name="connsiteX30" fmla="*/ 1677679 w 5455594"/>
                    <a:gd name="connsiteY30" fmla="*/ 3260558 h 4504444"/>
                    <a:gd name="connsiteX31" fmla="*/ 1689710 w 5455594"/>
                    <a:gd name="connsiteY31" fmla="*/ 3188369 h 4504444"/>
                    <a:gd name="connsiteX32" fmla="*/ 1713773 w 5455594"/>
                    <a:gd name="connsiteY32" fmla="*/ 3104148 h 4504444"/>
                    <a:gd name="connsiteX33" fmla="*/ 1725805 w 5455594"/>
                    <a:gd name="connsiteY33" fmla="*/ 3056021 h 4504444"/>
                    <a:gd name="connsiteX34" fmla="*/ 1749868 w 5455594"/>
                    <a:gd name="connsiteY34" fmla="*/ 2983832 h 4504444"/>
                    <a:gd name="connsiteX35" fmla="*/ 1773931 w 5455594"/>
                    <a:gd name="connsiteY35" fmla="*/ 2947737 h 4504444"/>
                    <a:gd name="connsiteX36" fmla="*/ 1810026 w 5455594"/>
                    <a:gd name="connsiteY36" fmla="*/ 2875548 h 4504444"/>
                    <a:gd name="connsiteX37" fmla="*/ 1846121 w 5455594"/>
                    <a:gd name="connsiteY37" fmla="*/ 2863516 h 4504444"/>
                    <a:gd name="connsiteX38" fmla="*/ 1882216 w 5455594"/>
                    <a:gd name="connsiteY38" fmla="*/ 2827421 h 4504444"/>
                    <a:gd name="connsiteX39" fmla="*/ 1990500 w 5455594"/>
                    <a:gd name="connsiteY39" fmla="*/ 2767264 h 4504444"/>
                    <a:gd name="connsiteX40" fmla="*/ 2074721 w 5455594"/>
                    <a:gd name="connsiteY40" fmla="*/ 2755232 h 4504444"/>
                    <a:gd name="connsiteX41" fmla="*/ 2183005 w 5455594"/>
                    <a:gd name="connsiteY41" fmla="*/ 2695074 h 4504444"/>
                    <a:gd name="connsiteX42" fmla="*/ 2219100 w 5455594"/>
                    <a:gd name="connsiteY42" fmla="*/ 2658979 h 4504444"/>
                    <a:gd name="connsiteX43" fmla="*/ 2267226 w 5455594"/>
                    <a:gd name="connsiteY43" fmla="*/ 2598821 h 4504444"/>
                    <a:gd name="connsiteX44" fmla="*/ 2303321 w 5455594"/>
                    <a:gd name="connsiteY44" fmla="*/ 2574758 h 4504444"/>
                    <a:gd name="connsiteX45" fmla="*/ 2363479 w 5455594"/>
                    <a:gd name="connsiteY45" fmla="*/ 2514600 h 4504444"/>
                    <a:gd name="connsiteX46" fmla="*/ 2459731 w 5455594"/>
                    <a:gd name="connsiteY46" fmla="*/ 2430379 h 4504444"/>
                    <a:gd name="connsiteX47" fmla="*/ 2531921 w 5455594"/>
                    <a:gd name="connsiteY47" fmla="*/ 2406316 h 4504444"/>
                    <a:gd name="connsiteX48" fmla="*/ 2568016 w 5455594"/>
                    <a:gd name="connsiteY48" fmla="*/ 2394285 h 4504444"/>
                    <a:gd name="connsiteX49" fmla="*/ 2604110 w 5455594"/>
                    <a:gd name="connsiteY49" fmla="*/ 2382253 h 4504444"/>
                    <a:gd name="connsiteX50" fmla="*/ 2676300 w 5455594"/>
                    <a:gd name="connsiteY50" fmla="*/ 2370221 h 4504444"/>
                    <a:gd name="connsiteX51" fmla="*/ 2772552 w 5455594"/>
                    <a:gd name="connsiteY51" fmla="*/ 2286000 h 4504444"/>
                    <a:gd name="connsiteX52" fmla="*/ 2796616 w 5455594"/>
                    <a:gd name="connsiteY52" fmla="*/ 2261937 h 4504444"/>
                    <a:gd name="connsiteX53" fmla="*/ 2856773 w 5455594"/>
                    <a:gd name="connsiteY53" fmla="*/ 2213811 h 4504444"/>
                    <a:gd name="connsiteX54" fmla="*/ 2868805 w 5455594"/>
                    <a:gd name="connsiteY54" fmla="*/ 2177716 h 4504444"/>
                    <a:gd name="connsiteX55" fmla="*/ 2940994 w 5455594"/>
                    <a:gd name="connsiteY55" fmla="*/ 2129590 h 4504444"/>
                    <a:gd name="connsiteX56" fmla="*/ 2977089 w 5455594"/>
                    <a:gd name="connsiteY56" fmla="*/ 2105527 h 4504444"/>
                    <a:gd name="connsiteX57" fmla="*/ 3013184 w 5455594"/>
                    <a:gd name="connsiteY57" fmla="*/ 2069432 h 4504444"/>
                    <a:gd name="connsiteX58" fmla="*/ 3085373 w 5455594"/>
                    <a:gd name="connsiteY58" fmla="*/ 2021306 h 4504444"/>
                    <a:gd name="connsiteX59" fmla="*/ 3109437 w 5455594"/>
                    <a:gd name="connsiteY59" fmla="*/ 1997242 h 4504444"/>
                    <a:gd name="connsiteX60" fmla="*/ 3181626 w 5455594"/>
                    <a:gd name="connsiteY60" fmla="*/ 1973179 h 4504444"/>
                    <a:gd name="connsiteX61" fmla="*/ 3217721 w 5455594"/>
                    <a:gd name="connsiteY61" fmla="*/ 1961148 h 4504444"/>
                    <a:gd name="connsiteX62" fmla="*/ 3253816 w 5455594"/>
                    <a:gd name="connsiteY62" fmla="*/ 1949116 h 4504444"/>
                    <a:gd name="connsiteX63" fmla="*/ 3313973 w 5455594"/>
                    <a:gd name="connsiteY63" fmla="*/ 1937085 h 4504444"/>
                    <a:gd name="connsiteX64" fmla="*/ 3386163 w 5455594"/>
                    <a:gd name="connsiteY64" fmla="*/ 1913021 h 4504444"/>
                    <a:gd name="connsiteX65" fmla="*/ 3482416 w 5455594"/>
                    <a:gd name="connsiteY65" fmla="*/ 1888958 h 4504444"/>
                    <a:gd name="connsiteX66" fmla="*/ 3506479 w 5455594"/>
                    <a:gd name="connsiteY66" fmla="*/ 1852864 h 4504444"/>
                    <a:gd name="connsiteX67" fmla="*/ 3530542 w 5455594"/>
                    <a:gd name="connsiteY67" fmla="*/ 1828800 h 4504444"/>
                    <a:gd name="connsiteX68" fmla="*/ 3554605 w 5455594"/>
                    <a:gd name="connsiteY68" fmla="*/ 1744579 h 4504444"/>
                    <a:gd name="connsiteX69" fmla="*/ 3578668 w 5455594"/>
                    <a:gd name="connsiteY69" fmla="*/ 1660358 h 4504444"/>
                    <a:gd name="connsiteX70" fmla="*/ 3590700 w 5455594"/>
                    <a:gd name="connsiteY70" fmla="*/ 1576137 h 4504444"/>
                    <a:gd name="connsiteX71" fmla="*/ 3614763 w 5455594"/>
                    <a:gd name="connsiteY71" fmla="*/ 1528011 h 4504444"/>
                    <a:gd name="connsiteX72" fmla="*/ 3626794 w 5455594"/>
                    <a:gd name="connsiteY72" fmla="*/ 1491916 h 4504444"/>
                    <a:gd name="connsiteX73" fmla="*/ 3650858 w 5455594"/>
                    <a:gd name="connsiteY73" fmla="*/ 1467853 h 4504444"/>
                    <a:gd name="connsiteX74" fmla="*/ 3711016 w 5455594"/>
                    <a:gd name="connsiteY74" fmla="*/ 1407695 h 4504444"/>
                    <a:gd name="connsiteX75" fmla="*/ 3735079 w 5455594"/>
                    <a:gd name="connsiteY75" fmla="*/ 1371600 h 4504444"/>
                    <a:gd name="connsiteX76" fmla="*/ 3771173 w 5455594"/>
                    <a:gd name="connsiteY76" fmla="*/ 1359569 h 4504444"/>
                    <a:gd name="connsiteX77" fmla="*/ 3795237 w 5455594"/>
                    <a:gd name="connsiteY77" fmla="*/ 1335506 h 4504444"/>
                    <a:gd name="connsiteX78" fmla="*/ 3831331 w 5455594"/>
                    <a:gd name="connsiteY78" fmla="*/ 1311442 h 4504444"/>
                    <a:gd name="connsiteX79" fmla="*/ 3915552 w 5455594"/>
                    <a:gd name="connsiteY79" fmla="*/ 1203158 h 4504444"/>
                    <a:gd name="connsiteX80" fmla="*/ 3939616 w 5455594"/>
                    <a:gd name="connsiteY80" fmla="*/ 1179095 h 4504444"/>
                    <a:gd name="connsiteX81" fmla="*/ 4011805 w 5455594"/>
                    <a:gd name="connsiteY81" fmla="*/ 1130969 h 4504444"/>
                    <a:gd name="connsiteX82" fmla="*/ 4083994 w 5455594"/>
                    <a:gd name="connsiteY82" fmla="*/ 1058779 h 4504444"/>
                    <a:gd name="connsiteX83" fmla="*/ 4132121 w 5455594"/>
                    <a:gd name="connsiteY83" fmla="*/ 998621 h 4504444"/>
                    <a:gd name="connsiteX84" fmla="*/ 4144152 w 5455594"/>
                    <a:gd name="connsiteY84" fmla="*/ 962527 h 4504444"/>
                    <a:gd name="connsiteX85" fmla="*/ 4252437 w 5455594"/>
                    <a:gd name="connsiteY85" fmla="*/ 878306 h 4504444"/>
                    <a:gd name="connsiteX86" fmla="*/ 4324626 w 5455594"/>
                    <a:gd name="connsiteY86" fmla="*/ 842211 h 4504444"/>
                    <a:gd name="connsiteX87" fmla="*/ 4420879 w 5455594"/>
                    <a:gd name="connsiteY87" fmla="*/ 830179 h 4504444"/>
                    <a:gd name="connsiteX88" fmla="*/ 4469005 w 5455594"/>
                    <a:gd name="connsiteY88" fmla="*/ 782053 h 4504444"/>
                    <a:gd name="connsiteX89" fmla="*/ 4517131 w 5455594"/>
                    <a:gd name="connsiteY89" fmla="*/ 709864 h 4504444"/>
                    <a:gd name="connsiteX90" fmla="*/ 4541194 w 5455594"/>
                    <a:gd name="connsiteY90" fmla="*/ 673769 h 4504444"/>
                    <a:gd name="connsiteX91" fmla="*/ 4577289 w 5455594"/>
                    <a:gd name="connsiteY91" fmla="*/ 601579 h 4504444"/>
                    <a:gd name="connsiteX92" fmla="*/ 4589321 w 5455594"/>
                    <a:gd name="connsiteY92" fmla="*/ 565485 h 4504444"/>
                    <a:gd name="connsiteX93" fmla="*/ 4613384 w 5455594"/>
                    <a:gd name="connsiteY93" fmla="*/ 529390 h 4504444"/>
                    <a:gd name="connsiteX94" fmla="*/ 4625416 w 5455594"/>
                    <a:gd name="connsiteY94" fmla="*/ 493295 h 4504444"/>
                    <a:gd name="connsiteX95" fmla="*/ 4673542 w 5455594"/>
                    <a:gd name="connsiteY95" fmla="*/ 457200 h 4504444"/>
                    <a:gd name="connsiteX96" fmla="*/ 4709637 w 5455594"/>
                    <a:gd name="connsiteY96" fmla="*/ 409074 h 4504444"/>
                    <a:gd name="connsiteX97" fmla="*/ 4757763 w 5455594"/>
                    <a:gd name="connsiteY97" fmla="*/ 372979 h 4504444"/>
                    <a:gd name="connsiteX98" fmla="*/ 4793858 w 5455594"/>
                    <a:gd name="connsiteY98" fmla="*/ 324853 h 4504444"/>
                    <a:gd name="connsiteX99" fmla="*/ 4841984 w 5455594"/>
                    <a:gd name="connsiteY99" fmla="*/ 288758 h 4504444"/>
                    <a:gd name="connsiteX100" fmla="*/ 4866047 w 5455594"/>
                    <a:gd name="connsiteY100" fmla="*/ 252664 h 4504444"/>
                    <a:gd name="connsiteX101" fmla="*/ 4890110 w 5455594"/>
                    <a:gd name="connsiteY101" fmla="*/ 228600 h 4504444"/>
                    <a:gd name="connsiteX102" fmla="*/ 4902142 w 5455594"/>
                    <a:gd name="connsiteY102" fmla="*/ 192506 h 4504444"/>
                    <a:gd name="connsiteX103" fmla="*/ 4962300 w 5455594"/>
                    <a:gd name="connsiteY103" fmla="*/ 144379 h 4504444"/>
                    <a:gd name="connsiteX104" fmla="*/ 5130742 w 5455594"/>
                    <a:gd name="connsiteY104" fmla="*/ 108285 h 4504444"/>
                    <a:gd name="connsiteX105" fmla="*/ 5166837 w 5455594"/>
                    <a:gd name="connsiteY105" fmla="*/ 96253 h 4504444"/>
                    <a:gd name="connsiteX106" fmla="*/ 5190900 w 5455594"/>
                    <a:gd name="connsiteY106" fmla="*/ 60158 h 4504444"/>
                    <a:gd name="connsiteX107" fmla="*/ 5263089 w 5455594"/>
                    <a:gd name="connsiteY107" fmla="*/ 36095 h 4504444"/>
                    <a:gd name="connsiteX108" fmla="*/ 5335279 w 5455594"/>
                    <a:gd name="connsiteY108" fmla="*/ 12032 h 4504444"/>
                    <a:gd name="connsiteX109" fmla="*/ 5371373 w 5455594"/>
                    <a:gd name="connsiteY109" fmla="*/ 0 h 4504444"/>
                    <a:gd name="connsiteX110" fmla="*/ 5455594 w 5455594"/>
                    <a:gd name="connsiteY110" fmla="*/ 60158 h 4504444"/>
                    <a:gd name="connsiteX111" fmla="*/ 5366968 w 5455594"/>
                    <a:gd name="connsiteY111" fmla="*/ 4132425 h 4504444"/>
                    <a:gd name="connsiteX112" fmla="*/ 1355537 w 5455594"/>
                    <a:gd name="connsiteY112" fmla="*/ 4418427 h 4504444"/>
                    <a:gd name="connsiteX0" fmla="*/ 1407116 w 5507173"/>
                    <a:gd name="connsiteY0" fmla="*/ 4418427 h 4504444"/>
                    <a:gd name="connsiteX1" fmla="*/ 80931 w 5507173"/>
                    <a:gd name="connsiteY1" fmla="*/ 4415590 h 4504444"/>
                    <a:gd name="connsiteX2" fmla="*/ 189216 w 5507173"/>
                    <a:gd name="connsiteY2" fmla="*/ 4355432 h 4504444"/>
                    <a:gd name="connsiteX3" fmla="*/ 261405 w 5507173"/>
                    <a:gd name="connsiteY3" fmla="*/ 4319337 h 4504444"/>
                    <a:gd name="connsiteX4" fmla="*/ 297500 w 5507173"/>
                    <a:gd name="connsiteY4" fmla="*/ 4307306 h 4504444"/>
                    <a:gd name="connsiteX5" fmla="*/ 357658 w 5507173"/>
                    <a:gd name="connsiteY5" fmla="*/ 4271211 h 4504444"/>
                    <a:gd name="connsiteX6" fmla="*/ 393752 w 5507173"/>
                    <a:gd name="connsiteY6" fmla="*/ 4247148 h 4504444"/>
                    <a:gd name="connsiteX7" fmla="*/ 417816 w 5507173"/>
                    <a:gd name="connsiteY7" fmla="*/ 4223085 h 4504444"/>
                    <a:gd name="connsiteX8" fmla="*/ 453910 w 5507173"/>
                    <a:gd name="connsiteY8" fmla="*/ 4211053 h 4504444"/>
                    <a:gd name="connsiteX9" fmla="*/ 502037 w 5507173"/>
                    <a:gd name="connsiteY9" fmla="*/ 4150895 h 4504444"/>
                    <a:gd name="connsiteX10" fmla="*/ 550163 w 5507173"/>
                    <a:gd name="connsiteY10" fmla="*/ 4102769 h 4504444"/>
                    <a:gd name="connsiteX11" fmla="*/ 610321 w 5507173"/>
                    <a:gd name="connsiteY11" fmla="*/ 4054642 h 4504444"/>
                    <a:gd name="connsiteX12" fmla="*/ 622352 w 5507173"/>
                    <a:gd name="connsiteY12" fmla="*/ 4018548 h 4504444"/>
                    <a:gd name="connsiteX13" fmla="*/ 682510 w 5507173"/>
                    <a:gd name="connsiteY13" fmla="*/ 3982453 h 4504444"/>
                    <a:gd name="connsiteX14" fmla="*/ 694542 w 5507173"/>
                    <a:gd name="connsiteY14" fmla="*/ 3946358 h 4504444"/>
                    <a:gd name="connsiteX15" fmla="*/ 730637 w 5507173"/>
                    <a:gd name="connsiteY15" fmla="*/ 3922295 h 4504444"/>
                    <a:gd name="connsiteX16" fmla="*/ 838921 w 5507173"/>
                    <a:gd name="connsiteY16" fmla="*/ 3838074 h 4504444"/>
                    <a:gd name="connsiteX17" fmla="*/ 911110 w 5507173"/>
                    <a:gd name="connsiteY17" fmla="*/ 3789948 h 4504444"/>
                    <a:gd name="connsiteX18" fmla="*/ 947205 w 5507173"/>
                    <a:gd name="connsiteY18" fmla="*/ 3765885 h 4504444"/>
                    <a:gd name="connsiteX19" fmla="*/ 1031426 w 5507173"/>
                    <a:gd name="connsiteY19" fmla="*/ 3729790 h 4504444"/>
                    <a:gd name="connsiteX20" fmla="*/ 1103616 w 5507173"/>
                    <a:gd name="connsiteY20" fmla="*/ 3705727 h 4504444"/>
                    <a:gd name="connsiteX21" fmla="*/ 1139710 w 5507173"/>
                    <a:gd name="connsiteY21" fmla="*/ 3693695 h 4504444"/>
                    <a:gd name="connsiteX22" fmla="*/ 1332216 w 5507173"/>
                    <a:gd name="connsiteY22" fmla="*/ 3669632 h 4504444"/>
                    <a:gd name="connsiteX23" fmla="*/ 1464563 w 5507173"/>
                    <a:gd name="connsiteY23" fmla="*/ 3645569 h 4504444"/>
                    <a:gd name="connsiteX24" fmla="*/ 1536752 w 5507173"/>
                    <a:gd name="connsiteY24" fmla="*/ 3621506 h 4504444"/>
                    <a:gd name="connsiteX25" fmla="*/ 1572847 w 5507173"/>
                    <a:gd name="connsiteY25" fmla="*/ 3609474 h 4504444"/>
                    <a:gd name="connsiteX26" fmla="*/ 1608942 w 5507173"/>
                    <a:gd name="connsiteY26" fmla="*/ 3597442 h 4504444"/>
                    <a:gd name="connsiteX27" fmla="*/ 1669100 w 5507173"/>
                    <a:gd name="connsiteY27" fmla="*/ 3465095 h 4504444"/>
                    <a:gd name="connsiteX28" fmla="*/ 1693163 w 5507173"/>
                    <a:gd name="connsiteY28" fmla="*/ 3392906 h 4504444"/>
                    <a:gd name="connsiteX29" fmla="*/ 1705195 w 5507173"/>
                    <a:gd name="connsiteY29" fmla="*/ 3332748 h 4504444"/>
                    <a:gd name="connsiteX30" fmla="*/ 1729258 w 5507173"/>
                    <a:gd name="connsiteY30" fmla="*/ 3260558 h 4504444"/>
                    <a:gd name="connsiteX31" fmla="*/ 1741289 w 5507173"/>
                    <a:gd name="connsiteY31" fmla="*/ 3188369 h 4504444"/>
                    <a:gd name="connsiteX32" fmla="*/ 1765352 w 5507173"/>
                    <a:gd name="connsiteY32" fmla="*/ 3104148 h 4504444"/>
                    <a:gd name="connsiteX33" fmla="*/ 1777384 w 5507173"/>
                    <a:gd name="connsiteY33" fmla="*/ 3056021 h 4504444"/>
                    <a:gd name="connsiteX34" fmla="*/ 1801447 w 5507173"/>
                    <a:gd name="connsiteY34" fmla="*/ 2983832 h 4504444"/>
                    <a:gd name="connsiteX35" fmla="*/ 1825510 w 5507173"/>
                    <a:gd name="connsiteY35" fmla="*/ 2947737 h 4504444"/>
                    <a:gd name="connsiteX36" fmla="*/ 1861605 w 5507173"/>
                    <a:gd name="connsiteY36" fmla="*/ 2875548 h 4504444"/>
                    <a:gd name="connsiteX37" fmla="*/ 1897700 w 5507173"/>
                    <a:gd name="connsiteY37" fmla="*/ 2863516 h 4504444"/>
                    <a:gd name="connsiteX38" fmla="*/ 1933795 w 5507173"/>
                    <a:gd name="connsiteY38" fmla="*/ 2827421 h 4504444"/>
                    <a:gd name="connsiteX39" fmla="*/ 2042079 w 5507173"/>
                    <a:gd name="connsiteY39" fmla="*/ 2767264 h 4504444"/>
                    <a:gd name="connsiteX40" fmla="*/ 2126300 w 5507173"/>
                    <a:gd name="connsiteY40" fmla="*/ 2755232 h 4504444"/>
                    <a:gd name="connsiteX41" fmla="*/ 2234584 w 5507173"/>
                    <a:gd name="connsiteY41" fmla="*/ 2695074 h 4504444"/>
                    <a:gd name="connsiteX42" fmla="*/ 2270679 w 5507173"/>
                    <a:gd name="connsiteY42" fmla="*/ 2658979 h 4504444"/>
                    <a:gd name="connsiteX43" fmla="*/ 2318805 w 5507173"/>
                    <a:gd name="connsiteY43" fmla="*/ 2598821 h 4504444"/>
                    <a:gd name="connsiteX44" fmla="*/ 2354900 w 5507173"/>
                    <a:gd name="connsiteY44" fmla="*/ 2574758 h 4504444"/>
                    <a:gd name="connsiteX45" fmla="*/ 2415058 w 5507173"/>
                    <a:gd name="connsiteY45" fmla="*/ 2514600 h 4504444"/>
                    <a:gd name="connsiteX46" fmla="*/ 2511310 w 5507173"/>
                    <a:gd name="connsiteY46" fmla="*/ 2430379 h 4504444"/>
                    <a:gd name="connsiteX47" fmla="*/ 2583500 w 5507173"/>
                    <a:gd name="connsiteY47" fmla="*/ 2406316 h 4504444"/>
                    <a:gd name="connsiteX48" fmla="*/ 2619595 w 5507173"/>
                    <a:gd name="connsiteY48" fmla="*/ 2394285 h 4504444"/>
                    <a:gd name="connsiteX49" fmla="*/ 2655689 w 5507173"/>
                    <a:gd name="connsiteY49" fmla="*/ 2382253 h 4504444"/>
                    <a:gd name="connsiteX50" fmla="*/ 2727879 w 5507173"/>
                    <a:gd name="connsiteY50" fmla="*/ 2370221 h 4504444"/>
                    <a:gd name="connsiteX51" fmla="*/ 2824131 w 5507173"/>
                    <a:gd name="connsiteY51" fmla="*/ 2286000 h 4504444"/>
                    <a:gd name="connsiteX52" fmla="*/ 2848195 w 5507173"/>
                    <a:gd name="connsiteY52" fmla="*/ 2261937 h 4504444"/>
                    <a:gd name="connsiteX53" fmla="*/ 2908352 w 5507173"/>
                    <a:gd name="connsiteY53" fmla="*/ 2213811 h 4504444"/>
                    <a:gd name="connsiteX54" fmla="*/ 2920384 w 5507173"/>
                    <a:gd name="connsiteY54" fmla="*/ 2177716 h 4504444"/>
                    <a:gd name="connsiteX55" fmla="*/ 2992573 w 5507173"/>
                    <a:gd name="connsiteY55" fmla="*/ 2129590 h 4504444"/>
                    <a:gd name="connsiteX56" fmla="*/ 3028668 w 5507173"/>
                    <a:gd name="connsiteY56" fmla="*/ 2105527 h 4504444"/>
                    <a:gd name="connsiteX57" fmla="*/ 3064763 w 5507173"/>
                    <a:gd name="connsiteY57" fmla="*/ 2069432 h 4504444"/>
                    <a:gd name="connsiteX58" fmla="*/ 3136952 w 5507173"/>
                    <a:gd name="connsiteY58" fmla="*/ 2021306 h 4504444"/>
                    <a:gd name="connsiteX59" fmla="*/ 3161016 w 5507173"/>
                    <a:gd name="connsiteY59" fmla="*/ 1997242 h 4504444"/>
                    <a:gd name="connsiteX60" fmla="*/ 3233205 w 5507173"/>
                    <a:gd name="connsiteY60" fmla="*/ 1973179 h 4504444"/>
                    <a:gd name="connsiteX61" fmla="*/ 3269300 w 5507173"/>
                    <a:gd name="connsiteY61" fmla="*/ 1961148 h 4504444"/>
                    <a:gd name="connsiteX62" fmla="*/ 3305395 w 5507173"/>
                    <a:gd name="connsiteY62" fmla="*/ 1949116 h 4504444"/>
                    <a:gd name="connsiteX63" fmla="*/ 3365552 w 5507173"/>
                    <a:gd name="connsiteY63" fmla="*/ 1937085 h 4504444"/>
                    <a:gd name="connsiteX64" fmla="*/ 3437742 w 5507173"/>
                    <a:gd name="connsiteY64" fmla="*/ 1913021 h 4504444"/>
                    <a:gd name="connsiteX65" fmla="*/ 3533995 w 5507173"/>
                    <a:gd name="connsiteY65" fmla="*/ 1888958 h 4504444"/>
                    <a:gd name="connsiteX66" fmla="*/ 3558058 w 5507173"/>
                    <a:gd name="connsiteY66" fmla="*/ 1852864 h 4504444"/>
                    <a:gd name="connsiteX67" fmla="*/ 3582121 w 5507173"/>
                    <a:gd name="connsiteY67" fmla="*/ 1828800 h 4504444"/>
                    <a:gd name="connsiteX68" fmla="*/ 3606184 w 5507173"/>
                    <a:gd name="connsiteY68" fmla="*/ 1744579 h 4504444"/>
                    <a:gd name="connsiteX69" fmla="*/ 3630247 w 5507173"/>
                    <a:gd name="connsiteY69" fmla="*/ 1660358 h 4504444"/>
                    <a:gd name="connsiteX70" fmla="*/ 3642279 w 5507173"/>
                    <a:gd name="connsiteY70" fmla="*/ 1576137 h 4504444"/>
                    <a:gd name="connsiteX71" fmla="*/ 3666342 w 5507173"/>
                    <a:gd name="connsiteY71" fmla="*/ 1528011 h 4504444"/>
                    <a:gd name="connsiteX72" fmla="*/ 3678373 w 5507173"/>
                    <a:gd name="connsiteY72" fmla="*/ 1491916 h 4504444"/>
                    <a:gd name="connsiteX73" fmla="*/ 3702437 w 5507173"/>
                    <a:gd name="connsiteY73" fmla="*/ 1467853 h 4504444"/>
                    <a:gd name="connsiteX74" fmla="*/ 3762595 w 5507173"/>
                    <a:gd name="connsiteY74" fmla="*/ 1407695 h 4504444"/>
                    <a:gd name="connsiteX75" fmla="*/ 3786658 w 5507173"/>
                    <a:gd name="connsiteY75" fmla="*/ 1371600 h 4504444"/>
                    <a:gd name="connsiteX76" fmla="*/ 3822752 w 5507173"/>
                    <a:gd name="connsiteY76" fmla="*/ 1359569 h 4504444"/>
                    <a:gd name="connsiteX77" fmla="*/ 3846816 w 5507173"/>
                    <a:gd name="connsiteY77" fmla="*/ 1335506 h 4504444"/>
                    <a:gd name="connsiteX78" fmla="*/ 3882910 w 5507173"/>
                    <a:gd name="connsiteY78" fmla="*/ 1311442 h 4504444"/>
                    <a:gd name="connsiteX79" fmla="*/ 3967131 w 5507173"/>
                    <a:gd name="connsiteY79" fmla="*/ 1203158 h 4504444"/>
                    <a:gd name="connsiteX80" fmla="*/ 3991195 w 5507173"/>
                    <a:gd name="connsiteY80" fmla="*/ 1179095 h 4504444"/>
                    <a:gd name="connsiteX81" fmla="*/ 4063384 w 5507173"/>
                    <a:gd name="connsiteY81" fmla="*/ 1130969 h 4504444"/>
                    <a:gd name="connsiteX82" fmla="*/ 4135573 w 5507173"/>
                    <a:gd name="connsiteY82" fmla="*/ 1058779 h 4504444"/>
                    <a:gd name="connsiteX83" fmla="*/ 4183700 w 5507173"/>
                    <a:gd name="connsiteY83" fmla="*/ 998621 h 4504444"/>
                    <a:gd name="connsiteX84" fmla="*/ 4195731 w 5507173"/>
                    <a:gd name="connsiteY84" fmla="*/ 962527 h 4504444"/>
                    <a:gd name="connsiteX85" fmla="*/ 4304016 w 5507173"/>
                    <a:gd name="connsiteY85" fmla="*/ 878306 h 4504444"/>
                    <a:gd name="connsiteX86" fmla="*/ 4376205 w 5507173"/>
                    <a:gd name="connsiteY86" fmla="*/ 842211 h 4504444"/>
                    <a:gd name="connsiteX87" fmla="*/ 4472458 w 5507173"/>
                    <a:gd name="connsiteY87" fmla="*/ 830179 h 4504444"/>
                    <a:gd name="connsiteX88" fmla="*/ 4520584 w 5507173"/>
                    <a:gd name="connsiteY88" fmla="*/ 782053 h 4504444"/>
                    <a:gd name="connsiteX89" fmla="*/ 4568710 w 5507173"/>
                    <a:gd name="connsiteY89" fmla="*/ 709864 h 4504444"/>
                    <a:gd name="connsiteX90" fmla="*/ 4592773 w 5507173"/>
                    <a:gd name="connsiteY90" fmla="*/ 673769 h 4504444"/>
                    <a:gd name="connsiteX91" fmla="*/ 4628868 w 5507173"/>
                    <a:gd name="connsiteY91" fmla="*/ 601579 h 4504444"/>
                    <a:gd name="connsiteX92" fmla="*/ 4640900 w 5507173"/>
                    <a:gd name="connsiteY92" fmla="*/ 565485 h 4504444"/>
                    <a:gd name="connsiteX93" fmla="*/ 4664963 w 5507173"/>
                    <a:gd name="connsiteY93" fmla="*/ 529390 h 4504444"/>
                    <a:gd name="connsiteX94" fmla="*/ 4676995 w 5507173"/>
                    <a:gd name="connsiteY94" fmla="*/ 493295 h 4504444"/>
                    <a:gd name="connsiteX95" fmla="*/ 4725121 w 5507173"/>
                    <a:gd name="connsiteY95" fmla="*/ 457200 h 4504444"/>
                    <a:gd name="connsiteX96" fmla="*/ 4761216 w 5507173"/>
                    <a:gd name="connsiteY96" fmla="*/ 409074 h 4504444"/>
                    <a:gd name="connsiteX97" fmla="*/ 4809342 w 5507173"/>
                    <a:gd name="connsiteY97" fmla="*/ 372979 h 4504444"/>
                    <a:gd name="connsiteX98" fmla="*/ 4845437 w 5507173"/>
                    <a:gd name="connsiteY98" fmla="*/ 324853 h 4504444"/>
                    <a:gd name="connsiteX99" fmla="*/ 4893563 w 5507173"/>
                    <a:gd name="connsiteY99" fmla="*/ 288758 h 4504444"/>
                    <a:gd name="connsiteX100" fmla="*/ 4917626 w 5507173"/>
                    <a:gd name="connsiteY100" fmla="*/ 252664 h 4504444"/>
                    <a:gd name="connsiteX101" fmla="*/ 4941689 w 5507173"/>
                    <a:gd name="connsiteY101" fmla="*/ 228600 h 4504444"/>
                    <a:gd name="connsiteX102" fmla="*/ 4953721 w 5507173"/>
                    <a:gd name="connsiteY102" fmla="*/ 192506 h 4504444"/>
                    <a:gd name="connsiteX103" fmla="*/ 5013879 w 5507173"/>
                    <a:gd name="connsiteY103" fmla="*/ 144379 h 4504444"/>
                    <a:gd name="connsiteX104" fmla="*/ 5182321 w 5507173"/>
                    <a:gd name="connsiteY104" fmla="*/ 108285 h 4504444"/>
                    <a:gd name="connsiteX105" fmla="*/ 5218416 w 5507173"/>
                    <a:gd name="connsiteY105" fmla="*/ 96253 h 4504444"/>
                    <a:gd name="connsiteX106" fmla="*/ 5242479 w 5507173"/>
                    <a:gd name="connsiteY106" fmla="*/ 60158 h 4504444"/>
                    <a:gd name="connsiteX107" fmla="*/ 5314668 w 5507173"/>
                    <a:gd name="connsiteY107" fmla="*/ 36095 h 4504444"/>
                    <a:gd name="connsiteX108" fmla="*/ 5386858 w 5507173"/>
                    <a:gd name="connsiteY108" fmla="*/ 12032 h 4504444"/>
                    <a:gd name="connsiteX109" fmla="*/ 5422952 w 5507173"/>
                    <a:gd name="connsiteY109" fmla="*/ 0 h 4504444"/>
                    <a:gd name="connsiteX110" fmla="*/ 5507173 w 5507173"/>
                    <a:gd name="connsiteY110" fmla="*/ 60158 h 4504444"/>
                    <a:gd name="connsiteX111" fmla="*/ 5418547 w 5507173"/>
                    <a:gd name="connsiteY111" fmla="*/ 4132425 h 4504444"/>
                    <a:gd name="connsiteX112" fmla="*/ 1407116 w 5507173"/>
                    <a:gd name="connsiteY112" fmla="*/ 4418427 h 4504444"/>
                    <a:gd name="connsiteX0" fmla="*/ 1407116 w 5507173"/>
                    <a:gd name="connsiteY0" fmla="*/ 4418427 h 4522178"/>
                    <a:gd name="connsiteX1" fmla="*/ 80931 w 5507173"/>
                    <a:gd name="connsiteY1" fmla="*/ 4415590 h 4522178"/>
                    <a:gd name="connsiteX2" fmla="*/ 189216 w 5507173"/>
                    <a:gd name="connsiteY2" fmla="*/ 4355432 h 4522178"/>
                    <a:gd name="connsiteX3" fmla="*/ 261405 w 5507173"/>
                    <a:gd name="connsiteY3" fmla="*/ 4319337 h 4522178"/>
                    <a:gd name="connsiteX4" fmla="*/ 297500 w 5507173"/>
                    <a:gd name="connsiteY4" fmla="*/ 4307306 h 4522178"/>
                    <a:gd name="connsiteX5" fmla="*/ 357658 w 5507173"/>
                    <a:gd name="connsiteY5" fmla="*/ 4271211 h 4522178"/>
                    <a:gd name="connsiteX6" fmla="*/ 393752 w 5507173"/>
                    <a:gd name="connsiteY6" fmla="*/ 4247148 h 4522178"/>
                    <a:gd name="connsiteX7" fmla="*/ 417816 w 5507173"/>
                    <a:gd name="connsiteY7" fmla="*/ 4223085 h 4522178"/>
                    <a:gd name="connsiteX8" fmla="*/ 453910 w 5507173"/>
                    <a:gd name="connsiteY8" fmla="*/ 4211053 h 4522178"/>
                    <a:gd name="connsiteX9" fmla="*/ 502037 w 5507173"/>
                    <a:gd name="connsiteY9" fmla="*/ 4150895 h 4522178"/>
                    <a:gd name="connsiteX10" fmla="*/ 550163 w 5507173"/>
                    <a:gd name="connsiteY10" fmla="*/ 4102769 h 4522178"/>
                    <a:gd name="connsiteX11" fmla="*/ 610321 w 5507173"/>
                    <a:gd name="connsiteY11" fmla="*/ 4054642 h 4522178"/>
                    <a:gd name="connsiteX12" fmla="*/ 622352 w 5507173"/>
                    <a:gd name="connsiteY12" fmla="*/ 4018548 h 4522178"/>
                    <a:gd name="connsiteX13" fmla="*/ 682510 w 5507173"/>
                    <a:gd name="connsiteY13" fmla="*/ 3982453 h 4522178"/>
                    <a:gd name="connsiteX14" fmla="*/ 694542 w 5507173"/>
                    <a:gd name="connsiteY14" fmla="*/ 3946358 h 4522178"/>
                    <a:gd name="connsiteX15" fmla="*/ 730637 w 5507173"/>
                    <a:gd name="connsiteY15" fmla="*/ 3922295 h 4522178"/>
                    <a:gd name="connsiteX16" fmla="*/ 838921 w 5507173"/>
                    <a:gd name="connsiteY16" fmla="*/ 3838074 h 4522178"/>
                    <a:gd name="connsiteX17" fmla="*/ 911110 w 5507173"/>
                    <a:gd name="connsiteY17" fmla="*/ 3789948 h 4522178"/>
                    <a:gd name="connsiteX18" fmla="*/ 947205 w 5507173"/>
                    <a:gd name="connsiteY18" fmla="*/ 3765885 h 4522178"/>
                    <a:gd name="connsiteX19" fmla="*/ 1031426 w 5507173"/>
                    <a:gd name="connsiteY19" fmla="*/ 3729790 h 4522178"/>
                    <a:gd name="connsiteX20" fmla="*/ 1103616 w 5507173"/>
                    <a:gd name="connsiteY20" fmla="*/ 3705727 h 4522178"/>
                    <a:gd name="connsiteX21" fmla="*/ 1139710 w 5507173"/>
                    <a:gd name="connsiteY21" fmla="*/ 3693695 h 4522178"/>
                    <a:gd name="connsiteX22" fmla="*/ 1332216 w 5507173"/>
                    <a:gd name="connsiteY22" fmla="*/ 3669632 h 4522178"/>
                    <a:gd name="connsiteX23" fmla="*/ 1464563 w 5507173"/>
                    <a:gd name="connsiteY23" fmla="*/ 3645569 h 4522178"/>
                    <a:gd name="connsiteX24" fmla="*/ 1536752 w 5507173"/>
                    <a:gd name="connsiteY24" fmla="*/ 3621506 h 4522178"/>
                    <a:gd name="connsiteX25" fmla="*/ 1572847 w 5507173"/>
                    <a:gd name="connsiteY25" fmla="*/ 3609474 h 4522178"/>
                    <a:gd name="connsiteX26" fmla="*/ 1608942 w 5507173"/>
                    <a:gd name="connsiteY26" fmla="*/ 3597442 h 4522178"/>
                    <a:gd name="connsiteX27" fmla="*/ 1669100 w 5507173"/>
                    <a:gd name="connsiteY27" fmla="*/ 3465095 h 4522178"/>
                    <a:gd name="connsiteX28" fmla="*/ 1693163 w 5507173"/>
                    <a:gd name="connsiteY28" fmla="*/ 3392906 h 4522178"/>
                    <a:gd name="connsiteX29" fmla="*/ 1705195 w 5507173"/>
                    <a:gd name="connsiteY29" fmla="*/ 3332748 h 4522178"/>
                    <a:gd name="connsiteX30" fmla="*/ 1729258 w 5507173"/>
                    <a:gd name="connsiteY30" fmla="*/ 3260558 h 4522178"/>
                    <a:gd name="connsiteX31" fmla="*/ 1741289 w 5507173"/>
                    <a:gd name="connsiteY31" fmla="*/ 3188369 h 4522178"/>
                    <a:gd name="connsiteX32" fmla="*/ 1765352 w 5507173"/>
                    <a:gd name="connsiteY32" fmla="*/ 3104148 h 4522178"/>
                    <a:gd name="connsiteX33" fmla="*/ 1777384 w 5507173"/>
                    <a:gd name="connsiteY33" fmla="*/ 3056021 h 4522178"/>
                    <a:gd name="connsiteX34" fmla="*/ 1801447 w 5507173"/>
                    <a:gd name="connsiteY34" fmla="*/ 2983832 h 4522178"/>
                    <a:gd name="connsiteX35" fmla="*/ 1825510 w 5507173"/>
                    <a:gd name="connsiteY35" fmla="*/ 2947737 h 4522178"/>
                    <a:gd name="connsiteX36" fmla="*/ 1861605 w 5507173"/>
                    <a:gd name="connsiteY36" fmla="*/ 2875548 h 4522178"/>
                    <a:gd name="connsiteX37" fmla="*/ 1897700 w 5507173"/>
                    <a:gd name="connsiteY37" fmla="*/ 2863516 h 4522178"/>
                    <a:gd name="connsiteX38" fmla="*/ 1933795 w 5507173"/>
                    <a:gd name="connsiteY38" fmla="*/ 2827421 h 4522178"/>
                    <a:gd name="connsiteX39" fmla="*/ 2042079 w 5507173"/>
                    <a:gd name="connsiteY39" fmla="*/ 2767264 h 4522178"/>
                    <a:gd name="connsiteX40" fmla="*/ 2126300 w 5507173"/>
                    <a:gd name="connsiteY40" fmla="*/ 2755232 h 4522178"/>
                    <a:gd name="connsiteX41" fmla="*/ 2234584 w 5507173"/>
                    <a:gd name="connsiteY41" fmla="*/ 2695074 h 4522178"/>
                    <a:gd name="connsiteX42" fmla="*/ 2270679 w 5507173"/>
                    <a:gd name="connsiteY42" fmla="*/ 2658979 h 4522178"/>
                    <a:gd name="connsiteX43" fmla="*/ 2318805 w 5507173"/>
                    <a:gd name="connsiteY43" fmla="*/ 2598821 h 4522178"/>
                    <a:gd name="connsiteX44" fmla="*/ 2354900 w 5507173"/>
                    <a:gd name="connsiteY44" fmla="*/ 2574758 h 4522178"/>
                    <a:gd name="connsiteX45" fmla="*/ 2415058 w 5507173"/>
                    <a:gd name="connsiteY45" fmla="*/ 2514600 h 4522178"/>
                    <a:gd name="connsiteX46" fmla="*/ 2511310 w 5507173"/>
                    <a:gd name="connsiteY46" fmla="*/ 2430379 h 4522178"/>
                    <a:gd name="connsiteX47" fmla="*/ 2583500 w 5507173"/>
                    <a:gd name="connsiteY47" fmla="*/ 2406316 h 4522178"/>
                    <a:gd name="connsiteX48" fmla="*/ 2619595 w 5507173"/>
                    <a:gd name="connsiteY48" fmla="*/ 2394285 h 4522178"/>
                    <a:gd name="connsiteX49" fmla="*/ 2655689 w 5507173"/>
                    <a:gd name="connsiteY49" fmla="*/ 2382253 h 4522178"/>
                    <a:gd name="connsiteX50" fmla="*/ 2727879 w 5507173"/>
                    <a:gd name="connsiteY50" fmla="*/ 2370221 h 4522178"/>
                    <a:gd name="connsiteX51" fmla="*/ 2824131 w 5507173"/>
                    <a:gd name="connsiteY51" fmla="*/ 2286000 h 4522178"/>
                    <a:gd name="connsiteX52" fmla="*/ 2848195 w 5507173"/>
                    <a:gd name="connsiteY52" fmla="*/ 2261937 h 4522178"/>
                    <a:gd name="connsiteX53" fmla="*/ 2908352 w 5507173"/>
                    <a:gd name="connsiteY53" fmla="*/ 2213811 h 4522178"/>
                    <a:gd name="connsiteX54" fmla="*/ 2920384 w 5507173"/>
                    <a:gd name="connsiteY54" fmla="*/ 2177716 h 4522178"/>
                    <a:gd name="connsiteX55" fmla="*/ 2992573 w 5507173"/>
                    <a:gd name="connsiteY55" fmla="*/ 2129590 h 4522178"/>
                    <a:gd name="connsiteX56" fmla="*/ 3028668 w 5507173"/>
                    <a:gd name="connsiteY56" fmla="*/ 2105527 h 4522178"/>
                    <a:gd name="connsiteX57" fmla="*/ 3064763 w 5507173"/>
                    <a:gd name="connsiteY57" fmla="*/ 2069432 h 4522178"/>
                    <a:gd name="connsiteX58" fmla="*/ 3136952 w 5507173"/>
                    <a:gd name="connsiteY58" fmla="*/ 2021306 h 4522178"/>
                    <a:gd name="connsiteX59" fmla="*/ 3161016 w 5507173"/>
                    <a:gd name="connsiteY59" fmla="*/ 1997242 h 4522178"/>
                    <a:gd name="connsiteX60" fmla="*/ 3233205 w 5507173"/>
                    <a:gd name="connsiteY60" fmla="*/ 1973179 h 4522178"/>
                    <a:gd name="connsiteX61" fmla="*/ 3269300 w 5507173"/>
                    <a:gd name="connsiteY61" fmla="*/ 1961148 h 4522178"/>
                    <a:gd name="connsiteX62" fmla="*/ 3305395 w 5507173"/>
                    <a:gd name="connsiteY62" fmla="*/ 1949116 h 4522178"/>
                    <a:gd name="connsiteX63" fmla="*/ 3365552 w 5507173"/>
                    <a:gd name="connsiteY63" fmla="*/ 1937085 h 4522178"/>
                    <a:gd name="connsiteX64" fmla="*/ 3437742 w 5507173"/>
                    <a:gd name="connsiteY64" fmla="*/ 1913021 h 4522178"/>
                    <a:gd name="connsiteX65" fmla="*/ 3533995 w 5507173"/>
                    <a:gd name="connsiteY65" fmla="*/ 1888958 h 4522178"/>
                    <a:gd name="connsiteX66" fmla="*/ 3558058 w 5507173"/>
                    <a:gd name="connsiteY66" fmla="*/ 1852864 h 4522178"/>
                    <a:gd name="connsiteX67" fmla="*/ 3582121 w 5507173"/>
                    <a:gd name="connsiteY67" fmla="*/ 1828800 h 4522178"/>
                    <a:gd name="connsiteX68" fmla="*/ 3606184 w 5507173"/>
                    <a:gd name="connsiteY68" fmla="*/ 1744579 h 4522178"/>
                    <a:gd name="connsiteX69" fmla="*/ 3630247 w 5507173"/>
                    <a:gd name="connsiteY69" fmla="*/ 1660358 h 4522178"/>
                    <a:gd name="connsiteX70" fmla="*/ 3642279 w 5507173"/>
                    <a:gd name="connsiteY70" fmla="*/ 1576137 h 4522178"/>
                    <a:gd name="connsiteX71" fmla="*/ 3666342 w 5507173"/>
                    <a:gd name="connsiteY71" fmla="*/ 1528011 h 4522178"/>
                    <a:gd name="connsiteX72" fmla="*/ 3678373 w 5507173"/>
                    <a:gd name="connsiteY72" fmla="*/ 1491916 h 4522178"/>
                    <a:gd name="connsiteX73" fmla="*/ 3702437 w 5507173"/>
                    <a:gd name="connsiteY73" fmla="*/ 1467853 h 4522178"/>
                    <a:gd name="connsiteX74" fmla="*/ 3762595 w 5507173"/>
                    <a:gd name="connsiteY74" fmla="*/ 1407695 h 4522178"/>
                    <a:gd name="connsiteX75" fmla="*/ 3786658 w 5507173"/>
                    <a:gd name="connsiteY75" fmla="*/ 1371600 h 4522178"/>
                    <a:gd name="connsiteX76" fmla="*/ 3822752 w 5507173"/>
                    <a:gd name="connsiteY76" fmla="*/ 1359569 h 4522178"/>
                    <a:gd name="connsiteX77" fmla="*/ 3846816 w 5507173"/>
                    <a:gd name="connsiteY77" fmla="*/ 1335506 h 4522178"/>
                    <a:gd name="connsiteX78" fmla="*/ 3882910 w 5507173"/>
                    <a:gd name="connsiteY78" fmla="*/ 1311442 h 4522178"/>
                    <a:gd name="connsiteX79" fmla="*/ 3967131 w 5507173"/>
                    <a:gd name="connsiteY79" fmla="*/ 1203158 h 4522178"/>
                    <a:gd name="connsiteX80" fmla="*/ 3991195 w 5507173"/>
                    <a:gd name="connsiteY80" fmla="*/ 1179095 h 4522178"/>
                    <a:gd name="connsiteX81" fmla="*/ 4063384 w 5507173"/>
                    <a:gd name="connsiteY81" fmla="*/ 1130969 h 4522178"/>
                    <a:gd name="connsiteX82" fmla="*/ 4135573 w 5507173"/>
                    <a:gd name="connsiteY82" fmla="*/ 1058779 h 4522178"/>
                    <a:gd name="connsiteX83" fmla="*/ 4183700 w 5507173"/>
                    <a:gd name="connsiteY83" fmla="*/ 998621 h 4522178"/>
                    <a:gd name="connsiteX84" fmla="*/ 4195731 w 5507173"/>
                    <a:gd name="connsiteY84" fmla="*/ 962527 h 4522178"/>
                    <a:gd name="connsiteX85" fmla="*/ 4304016 w 5507173"/>
                    <a:gd name="connsiteY85" fmla="*/ 878306 h 4522178"/>
                    <a:gd name="connsiteX86" fmla="*/ 4376205 w 5507173"/>
                    <a:gd name="connsiteY86" fmla="*/ 842211 h 4522178"/>
                    <a:gd name="connsiteX87" fmla="*/ 4472458 w 5507173"/>
                    <a:gd name="connsiteY87" fmla="*/ 830179 h 4522178"/>
                    <a:gd name="connsiteX88" fmla="*/ 4520584 w 5507173"/>
                    <a:gd name="connsiteY88" fmla="*/ 782053 h 4522178"/>
                    <a:gd name="connsiteX89" fmla="*/ 4568710 w 5507173"/>
                    <a:gd name="connsiteY89" fmla="*/ 709864 h 4522178"/>
                    <a:gd name="connsiteX90" fmla="*/ 4592773 w 5507173"/>
                    <a:gd name="connsiteY90" fmla="*/ 673769 h 4522178"/>
                    <a:gd name="connsiteX91" fmla="*/ 4628868 w 5507173"/>
                    <a:gd name="connsiteY91" fmla="*/ 601579 h 4522178"/>
                    <a:gd name="connsiteX92" fmla="*/ 4640900 w 5507173"/>
                    <a:gd name="connsiteY92" fmla="*/ 565485 h 4522178"/>
                    <a:gd name="connsiteX93" fmla="*/ 4664963 w 5507173"/>
                    <a:gd name="connsiteY93" fmla="*/ 529390 h 4522178"/>
                    <a:gd name="connsiteX94" fmla="*/ 4676995 w 5507173"/>
                    <a:gd name="connsiteY94" fmla="*/ 493295 h 4522178"/>
                    <a:gd name="connsiteX95" fmla="*/ 4725121 w 5507173"/>
                    <a:gd name="connsiteY95" fmla="*/ 457200 h 4522178"/>
                    <a:gd name="connsiteX96" fmla="*/ 4761216 w 5507173"/>
                    <a:gd name="connsiteY96" fmla="*/ 409074 h 4522178"/>
                    <a:gd name="connsiteX97" fmla="*/ 4809342 w 5507173"/>
                    <a:gd name="connsiteY97" fmla="*/ 372979 h 4522178"/>
                    <a:gd name="connsiteX98" fmla="*/ 4845437 w 5507173"/>
                    <a:gd name="connsiteY98" fmla="*/ 324853 h 4522178"/>
                    <a:gd name="connsiteX99" fmla="*/ 4893563 w 5507173"/>
                    <a:gd name="connsiteY99" fmla="*/ 288758 h 4522178"/>
                    <a:gd name="connsiteX100" fmla="*/ 4917626 w 5507173"/>
                    <a:gd name="connsiteY100" fmla="*/ 252664 h 4522178"/>
                    <a:gd name="connsiteX101" fmla="*/ 4941689 w 5507173"/>
                    <a:gd name="connsiteY101" fmla="*/ 228600 h 4522178"/>
                    <a:gd name="connsiteX102" fmla="*/ 4953721 w 5507173"/>
                    <a:gd name="connsiteY102" fmla="*/ 192506 h 4522178"/>
                    <a:gd name="connsiteX103" fmla="*/ 5013879 w 5507173"/>
                    <a:gd name="connsiteY103" fmla="*/ 144379 h 4522178"/>
                    <a:gd name="connsiteX104" fmla="*/ 5182321 w 5507173"/>
                    <a:gd name="connsiteY104" fmla="*/ 108285 h 4522178"/>
                    <a:gd name="connsiteX105" fmla="*/ 5218416 w 5507173"/>
                    <a:gd name="connsiteY105" fmla="*/ 96253 h 4522178"/>
                    <a:gd name="connsiteX106" fmla="*/ 5242479 w 5507173"/>
                    <a:gd name="connsiteY106" fmla="*/ 60158 h 4522178"/>
                    <a:gd name="connsiteX107" fmla="*/ 5314668 w 5507173"/>
                    <a:gd name="connsiteY107" fmla="*/ 36095 h 4522178"/>
                    <a:gd name="connsiteX108" fmla="*/ 5386858 w 5507173"/>
                    <a:gd name="connsiteY108" fmla="*/ 12032 h 4522178"/>
                    <a:gd name="connsiteX109" fmla="*/ 5422952 w 5507173"/>
                    <a:gd name="connsiteY109" fmla="*/ 0 h 4522178"/>
                    <a:gd name="connsiteX110" fmla="*/ 5507173 w 5507173"/>
                    <a:gd name="connsiteY110" fmla="*/ 60158 h 4522178"/>
                    <a:gd name="connsiteX111" fmla="*/ 5418547 w 5507173"/>
                    <a:gd name="connsiteY111" fmla="*/ 4132425 h 4522178"/>
                    <a:gd name="connsiteX112" fmla="*/ 1407116 w 5507173"/>
                    <a:gd name="connsiteY112" fmla="*/ 4418427 h 4522178"/>
                    <a:gd name="connsiteX0" fmla="*/ 1407116 w 5507173"/>
                    <a:gd name="connsiteY0" fmla="*/ 4418427 h 4522178"/>
                    <a:gd name="connsiteX1" fmla="*/ 80931 w 5507173"/>
                    <a:gd name="connsiteY1" fmla="*/ 4415590 h 4522178"/>
                    <a:gd name="connsiteX2" fmla="*/ 189216 w 5507173"/>
                    <a:gd name="connsiteY2" fmla="*/ 4355432 h 4522178"/>
                    <a:gd name="connsiteX3" fmla="*/ 261405 w 5507173"/>
                    <a:gd name="connsiteY3" fmla="*/ 4319337 h 4522178"/>
                    <a:gd name="connsiteX4" fmla="*/ 297500 w 5507173"/>
                    <a:gd name="connsiteY4" fmla="*/ 4307306 h 4522178"/>
                    <a:gd name="connsiteX5" fmla="*/ 357658 w 5507173"/>
                    <a:gd name="connsiteY5" fmla="*/ 4271211 h 4522178"/>
                    <a:gd name="connsiteX6" fmla="*/ 393752 w 5507173"/>
                    <a:gd name="connsiteY6" fmla="*/ 4247148 h 4522178"/>
                    <a:gd name="connsiteX7" fmla="*/ 417816 w 5507173"/>
                    <a:gd name="connsiteY7" fmla="*/ 4223085 h 4522178"/>
                    <a:gd name="connsiteX8" fmla="*/ 453910 w 5507173"/>
                    <a:gd name="connsiteY8" fmla="*/ 4211053 h 4522178"/>
                    <a:gd name="connsiteX9" fmla="*/ 502037 w 5507173"/>
                    <a:gd name="connsiteY9" fmla="*/ 4150895 h 4522178"/>
                    <a:gd name="connsiteX10" fmla="*/ 550163 w 5507173"/>
                    <a:gd name="connsiteY10" fmla="*/ 4102769 h 4522178"/>
                    <a:gd name="connsiteX11" fmla="*/ 610321 w 5507173"/>
                    <a:gd name="connsiteY11" fmla="*/ 4054642 h 4522178"/>
                    <a:gd name="connsiteX12" fmla="*/ 622352 w 5507173"/>
                    <a:gd name="connsiteY12" fmla="*/ 4018548 h 4522178"/>
                    <a:gd name="connsiteX13" fmla="*/ 682510 w 5507173"/>
                    <a:gd name="connsiteY13" fmla="*/ 3982453 h 4522178"/>
                    <a:gd name="connsiteX14" fmla="*/ 694542 w 5507173"/>
                    <a:gd name="connsiteY14" fmla="*/ 3946358 h 4522178"/>
                    <a:gd name="connsiteX15" fmla="*/ 730637 w 5507173"/>
                    <a:gd name="connsiteY15" fmla="*/ 3922295 h 4522178"/>
                    <a:gd name="connsiteX16" fmla="*/ 838921 w 5507173"/>
                    <a:gd name="connsiteY16" fmla="*/ 3838074 h 4522178"/>
                    <a:gd name="connsiteX17" fmla="*/ 911110 w 5507173"/>
                    <a:gd name="connsiteY17" fmla="*/ 3789948 h 4522178"/>
                    <a:gd name="connsiteX18" fmla="*/ 947205 w 5507173"/>
                    <a:gd name="connsiteY18" fmla="*/ 3765885 h 4522178"/>
                    <a:gd name="connsiteX19" fmla="*/ 1031426 w 5507173"/>
                    <a:gd name="connsiteY19" fmla="*/ 3729790 h 4522178"/>
                    <a:gd name="connsiteX20" fmla="*/ 1103616 w 5507173"/>
                    <a:gd name="connsiteY20" fmla="*/ 3705727 h 4522178"/>
                    <a:gd name="connsiteX21" fmla="*/ 1139710 w 5507173"/>
                    <a:gd name="connsiteY21" fmla="*/ 3693695 h 4522178"/>
                    <a:gd name="connsiteX22" fmla="*/ 1332216 w 5507173"/>
                    <a:gd name="connsiteY22" fmla="*/ 3669632 h 4522178"/>
                    <a:gd name="connsiteX23" fmla="*/ 1464563 w 5507173"/>
                    <a:gd name="connsiteY23" fmla="*/ 3645569 h 4522178"/>
                    <a:gd name="connsiteX24" fmla="*/ 1536752 w 5507173"/>
                    <a:gd name="connsiteY24" fmla="*/ 3621506 h 4522178"/>
                    <a:gd name="connsiteX25" fmla="*/ 1572847 w 5507173"/>
                    <a:gd name="connsiteY25" fmla="*/ 3609474 h 4522178"/>
                    <a:gd name="connsiteX26" fmla="*/ 1608942 w 5507173"/>
                    <a:gd name="connsiteY26" fmla="*/ 3597442 h 4522178"/>
                    <a:gd name="connsiteX27" fmla="*/ 1669100 w 5507173"/>
                    <a:gd name="connsiteY27" fmla="*/ 3465095 h 4522178"/>
                    <a:gd name="connsiteX28" fmla="*/ 1693163 w 5507173"/>
                    <a:gd name="connsiteY28" fmla="*/ 3392906 h 4522178"/>
                    <a:gd name="connsiteX29" fmla="*/ 1705195 w 5507173"/>
                    <a:gd name="connsiteY29" fmla="*/ 3332748 h 4522178"/>
                    <a:gd name="connsiteX30" fmla="*/ 1729258 w 5507173"/>
                    <a:gd name="connsiteY30" fmla="*/ 3260558 h 4522178"/>
                    <a:gd name="connsiteX31" fmla="*/ 1741289 w 5507173"/>
                    <a:gd name="connsiteY31" fmla="*/ 3188369 h 4522178"/>
                    <a:gd name="connsiteX32" fmla="*/ 1765352 w 5507173"/>
                    <a:gd name="connsiteY32" fmla="*/ 3104148 h 4522178"/>
                    <a:gd name="connsiteX33" fmla="*/ 1777384 w 5507173"/>
                    <a:gd name="connsiteY33" fmla="*/ 3056021 h 4522178"/>
                    <a:gd name="connsiteX34" fmla="*/ 1801447 w 5507173"/>
                    <a:gd name="connsiteY34" fmla="*/ 2983832 h 4522178"/>
                    <a:gd name="connsiteX35" fmla="*/ 1825510 w 5507173"/>
                    <a:gd name="connsiteY35" fmla="*/ 2947737 h 4522178"/>
                    <a:gd name="connsiteX36" fmla="*/ 1861605 w 5507173"/>
                    <a:gd name="connsiteY36" fmla="*/ 2875548 h 4522178"/>
                    <a:gd name="connsiteX37" fmla="*/ 1897700 w 5507173"/>
                    <a:gd name="connsiteY37" fmla="*/ 2863516 h 4522178"/>
                    <a:gd name="connsiteX38" fmla="*/ 1933795 w 5507173"/>
                    <a:gd name="connsiteY38" fmla="*/ 2827421 h 4522178"/>
                    <a:gd name="connsiteX39" fmla="*/ 2042079 w 5507173"/>
                    <a:gd name="connsiteY39" fmla="*/ 2767264 h 4522178"/>
                    <a:gd name="connsiteX40" fmla="*/ 2126300 w 5507173"/>
                    <a:gd name="connsiteY40" fmla="*/ 2755232 h 4522178"/>
                    <a:gd name="connsiteX41" fmla="*/ 2234584 w 5507173"/>
                    <a:gd name="connsiteY41" fmla="*/ 2695074 h 4522178"/>
                    <a:gd name="connsiteX42" fmla="*/ 2270679 w 5507173"/>
                    <a:gd name="connsiteY42" fmla="*/ 2658979 h 4522178"/>
                    <a:gd name="connsiteX43" fmla="*/ 2318805 w 5507173"/>
                    <a:gd name="connsiteY43" fmla="*/ 2598821 h 4522178"/>
                    <a:gd name="connsiteX44" fmla="*/ 2354900 w 5507173"/>
                    <a:gd name="connsiteY44" fmla="*/ 2574758 h 4522178"/>
                    <a:gd name="connsiteX45" fmla="*/ 2415058 w 5507173"/>
                    <a:gd name="connsiteY45" fmla="*/ 2514600 h 4522178"/>
                    <a:gd name="connsiteX46" fmla="*/ 2511310 w 5507173"/>
                    <a:gd name="connsiteY46" fmla="*/ 2430379 h 4522178"/>
                    <a:gd name="connsiteX47" fmla="*/ 2583500 w 5507173"/>
                    <a:gd name="connsiteY47" fmla="*/ 2406316 h 4522178"/>
                    <a:gd name="connsiteX48" fmla="*/ 2619595 w 5507173"/>
                    <a:gd name="connsiteY48" fmla="*/ 2394285 h 4522178"/>
                    <a:gd name="connsiteX49" fmla="*/ 2655689 w 5507173"/>
                    <a:gd name="connsiteY49" fmla="*/ 2382253 h 4522178"/>
                    <a:gd name="connsiteX50" fmla="*/ 2727879 w 5507173"/>
                    <a:gd name="connsiteY50" fmla="*/ 2370221 h 4522178"/>
                    <a:gd name="connsiteX51" fmla="*/ 2824131 w 5507173"/>
                    <a:gd name="connsiteY51" fmla="*/ 2286000 h 4522178"/>
                    <a:gd name="connsiteX52" fmla="*/ 2848195 w 5507173"/>
                    <a:gd name="connsiteY52" fmla="*/ 2261937 h 4522178"/>
                    <a:gd name="connsiteX53" fmla="*/ 2908352 w 5507173"/>
                    <a:gd name="connsiteY53" fmla="*/ 2213811 h 4522178"/>
                    <a:gd name="connsiteX54" fmla="*/ 2920384 w 5507173"/>
                    <a:gd name="connsiteY54" fmla="*/ 2177716 h 4522178"/>
                    <a:gd name="connsiteX55" fmla="*/ 2992573 w 5507173"/>
                    <a:gd name="connsiteY55" fmla="*/ 2129590 h 4522178"/>
                    <a:gd name="connsiteX56" fmla="*/ 3028668 w 5507173"/>
                    <a:gd name="connsiteY56" fmla="*/ 2105527 h 4522178"/>
                    <a:gd name="connsiteX57" fmla="*/ 3064763 w 5507173"/>
                    <a:gd name="connsiteY57" fmla="*/ 2069432 h 4522178"/>
                    <a:gd name="connsiteX58" fmla="*/ 3136952 w 5507173"/>
                    <a:gd name="connsiteY58" fmla="*/ 2021306 h 4522178"/>
                    <a:gd name="connsiteX59" fmla="*/ 3161016 w 5507173"/>
                    <a:gd name="connsiteY59" fmla="*/ 1997242 h 4522178"/>
                    <a:gd name="connsiteX60" fmla="*/ 3233205 w 5507173"/>
                    <a:gd name="connsiteY60" fmla="*/ 1973179 h 4522178"/>
                    <a:gd name="connsiteX61" fmla="*/ 3269300 w 5507173"/>
                    <a:gd name="connsiteY61" fmla="*/ 1961148 h 4522178"/>
                    <a:gd name="connsiteX62" fmla="*/ 3305395 w 5507173"/>
                    <a:gd name="connsiteY62" fmla="*/ 1949116 h 4522178"/>
                    <a:gd name="connsiteX63" fmla="*/ 3365552 w 5507173"/>
                    <a:gd name="connsiteY63" fmla="*/ 1937085 h 4522178"/>
                    <a:gd name="connsiteX64" fmla="*/ 3437742 w 5507173"/>
                    <a:gd name="connsiteY64" fmla="*/ 1913021 h 4522178"/>
                    <a:gd name="connsiteX65" fmla="*/ 3533995 w 5507173"/>
                    <a:gd name="connsiteY65" fmla="*/ 1888958 h 4522178"/>
                    <a:gd name="connsiteX66" fmla="*/ 3558058 w 5507173"/>
                    <a:gd name="connsiteY66" fmla="*/ 1852864 h 4522178"/>
                    <a:gd name="connsiteX67" fmla="*/ 3582121 w 5507173"/>
                    <a:gd name="connsiteY67" fmla="*/ 1828800 h 4522178"/>
                    <a:gd name="connsiteX68" fmla="*/ 3606184 w 5507173"/>
                    <a:gd name="connsiteY68" fmla="*/ 1744579 h 4522178"/>
                    <a:gd name="connsiteX69" fmla="*/ 3630247 w 5507173"/>
                    <a:gd name="connsiteY69" fmla="*/ 1660358 h 4522178"/>
                    <a:gd name="connsiteX70" fmla="*/ 3642279 w 5507173"/>
                    <a:gd name="connsiteY70" fmla="*/ 1576137 h 4522178"/>
                    <a:gd name="connsiteX71" fmla="*/ 3666342 w 5507173"/>
                    <a:gd name="connsiteY71" fmla="*/ 1528011 h 4522178"/>
                    <a:gd name="connsiteX72" fmla="*/ 3678373 w 5507173"/>
                    <a:gd name="connsiteY72" fmla="*/ 1491916 h 4522178"/>
                    <a:gd name="connsiteX73" fmla="*/ 3702437 w 5507173"/>
                    <a:gd name="connsiteY73" fmla="*/ 1467853 h 4522178"/>
                    <a:gd name="connsiteX74" fmla="*/ 3762595 w 5507173"/>
                    <a:gd name="connsiteY74" fmla="*/ 1407695 h 4522178"/>
                    <a:gd name="connsiteX75" fmla="*/ 3786658 w 5507173"/>
                    <a:gd name="connsiteY75" fmla="*/ 1371600 h 4522178"/>
                    <a:gd name="connsiteX76" fmla="*/ 3822752 w 5507173"/>
                    <a:gd name="connsiteY76" fmla="*/ 1359569 h 4522178"/>
                    <a:gd name="connsiteX77" fmla="*/ 3846816 w 5507173"/>
                    <a:gd name="connsiteY77" fmla="*/ 1335506 h 4522178"/>
                    <a:gd name="connsiteX78" fmla="*/ 3882910 w 5507173"/>
                    <a:gd name="connsiteY78" fmla="*/ 1311442 h 4522178"/>
                    <a:gd name="connsiteX79" fmla="*/ 3967131 w 5507173"/>
                    <a:gd name="connsiteY79" fmla="*/ 1203158 h 4522178"/>
                    <a:gd name="connsiteX80" fmla="*/ 3991195 w 5507173"/>
                    <a:gd name="connsiteY80" fmla="*/ 1179095 h 4522178"/>
                    <a:gd name="connsiteX81" fmla="*/ 4063384 w 5507173"/>
                    <a:gd name="connsiteY81" fmla="*/ 1130969 h 4522178"/>
                    <a:gd name="connsiteX82" fmla="*/ 4135573 w 5507173"/>
                    <a:gd name="connsiteY82" fmla="*/ 1058779 h 4522178"/>
                    <a:gd name="connsiteX83" fmla="*/ 4183700 w 5507173"/>
                    <a:gd name="connsiteY83" fmla="*/ 998621 h 4522178"/>
                    <a:gd name="connsiteX84" fmla="*/ 4195731 w 5507173"/>
                    <a:gd name="connsiteY84" fmla="*/ 962527 h 4522178"/>
                    <a:gd name="connsiteX85" fmla="*/ 4304016 w 5507173"/>
                    <a:gd name="connsiteY85" fmla="*/ 878306 h 4522178"/>
                    <a:gd name="connsiteX86" fmla="*/ 4376205 w 5507173"/>
                    <a:gd name="connsiteY86" fmla="*/ 842211 h 4522178"/>
                    <a:gd name="connsiteX87" fmla="*/ 4472458 w 5507173"/>
                    <a:gd name="connsiteY87" fmla="*/ 830179 h 4522178"/>
                    <a:gd name="connsiteX88" fmla="*/ 4520584 w 5507173"/>
                    <a:gd name="connsiteY88" fmla="*/ 782053 h 4522178"/>
                    <a:gd name="connsiteX89" fmla="*/ 4568710 w 5507173"/>
                    <a:gd name="connsiteY89" fmla="*/ 709864 h 4522178"/>
                    <a:gd name="connsiteX90" fmla="*/ 4592773 w 5507173"/>
                    <a:gd name="connsiteY90" fmla="*/ 673769 h 4522178"/>
                    <a:gd name="connsiteX91" fmla="*/ 4628868 w 5507173"/>
                    <a:gd name="connsiteY91" fmla="*/ 601579 h 4522178"/>
                    <a:gd name="connsiteX92" fmla="*/ 4640900 w 5507173"/>
                    <a:gd name="connsiteY92" fmla="*/ 565485 h 4522178"/>
                    <a:gd name="connsiteX93" fmla="*/ 4664963 w 5507173"/>
                    <a:gd name="connsiteY93" fmla="*/ 529390 h 4522178"/>
                    <a:gd name="connsiteX94" fmla="*/ 4676995 w 5507173"/>
                    <a:gd name="connsiteY94" fmla="*/ 493295 h 4522178"/>
                    <a:gd name="connsiteX95" fmla="*/ 4725121 w 5507173"/>
                    <a:gd name="connsiteY95" fmla="*/ 457200 h 4522178"/>
                    <a:gd name="connsiteX96" fmla="*/ 4761216 w 5507173"/>
                    <a:gd name="connsiteY96" fmla="*/ 409074 h 4522178"/>
                    <a:gd name="connsiteX97" fmla="*/ 4809342 w 5507173"/>
                    <a:gd name="connsiteY97" fmla="*/ 372979 h 4522178"/>
                    <a:gd name="connsiteX98" fmla="*/ 4845437 w 5507173"/>
                    <a:gd name="connsiteY98" fmla="*/ 324853 h 4522178"/>
                    <a:gd name="connsiteX99" fmla="*/ 4893563 w 5507173"/>
                    <a:gd name="connsiteY99" fmla="*/ 288758 h 4522178"/>
                    <a:gd name="connsiteX100" fmla="*/ 4917626 w 5507173"/>
                    <a:gd name="connsiteY100" fmla="*/ 252664 h 4522178"/>
                    <a:gd name="connsiteX101" fmla="*/ 4941689 w 5507173"/>
                    <a:gd name="connsiteY101" fmla="*/ 228600 h 4522178"/>
                    <a:gd name="connsiteX102" fmla="*/ 4953721 w 5507173"/>
                    <a:gd name="connsiteY102" fmla="*/ 192506 h 4522178"/>
                    <a:gd name="connsiteX103" fmla="*/ 5013879 w 5507173"/>
                    <a:gd name="connsiteY103" fmla="*/ 144379 h 4522178"/>
                    <a:gd name="connsiteX104" fmla="*/ 5182321 w 5507173"/>
                    <a:gd name="connsiteY104" fmla="*/ 108285 h 4522178"/>
                    <a:gd name="connsiteX105" fmla="*/ 5218416 w 5507173"/>
                    <a:gd name="connsiteY105" fmla="*/ 96253 h 4522178"/>
                    <a:gd name="connsiteX106" fmla="*/ 5242479 w 5507173"/>
                    <a:gd name="connsiteY106" fmla="*/ 60158 h 4522178"/>
                    <a:gd name="connsiteX107" fmla="*/ 5314668 w 5507173"/>
                    <a:gd name="connsiteY107" fmla="*/ 36095 h 4522178"/>
                    <a:gd name="connsiteX108" fmla="*/ 5386858 w 5507173"/>
                    <a:gd name="connsiteY108" fmla="*/ 12032 h 4522178"/>
                    <a:gd name="connsiteX109" fmla="*/ 5422952 w 5507173"/>
                    <a:gd name="connsiteY109" fmla="*/ 0 h 4522178"/>
                    <a:gd name="connsiteX110" fmla="*/ 5507173 w 5507173"/>
                    <a:gd name="connsiteY110" fmla="*/ 60158 h 4522178"/>
                    <a:gd name="connsiteX111" fmla="*/ 5418547 w 5507173"/>
                    <a:gd name="connsiteY111" fmla="*/ 4132425 h 4522178"/>
                    <a:gd name="connsiteX112" fmla="*/ 1407116 w 5507173"/>
                    <a:gd name="connsiteY112" fmla="*/ 4418427 h 4522178"/>
                    <a:gd name="connsiteX0" fmla="*/ 1401636 w 5501693"/>
                    <a:gd name="connsiteY0" fmla="*/ 4431306 h 4528154"/>
                    <a:gd name="connsiteX1" fmla="*/ 75451 w 5501693"/>
                    <a:gd name="connsiteY1" fmla="*/ 4415590 h 4528154"/>
                    <a:gd name="connsiteX2" fmla="*/ 183736 w 5501693"/>
                    <a:gd name="connsiteY2" fmla="*/ 4355432 h 4528154"/>
                    <a:gd name="connsiteX3" fmla="*/ 255925 w 5501693"/>
                    <a:gd name="connsiteY3" fmla="*/ 4319337 h 4528154"/>
                    <a:gd name="connsiteX4" fmla="*/ 292020 w 5501693"/>
                    <a:gd name="connsiteY4" fmla="*/ 4307306 h 4528154"/>
                    <a:gd name="connsiteX5" fmla="*/ 352178 w 5501693"/>
                    <a:gd name="connsiteY5" fmla="*/ 4271211 h 4528154"/>
                    <a:gd name="connsiteX6" fmla="*/ 388272 w 5501693"/>
                    <a:gd name="connsiteY6" fmla="*/ 4247148 h 4528154"/>
                    <a:gd name="connsiteX7" fmla="*/ 412336 w 5501693"/>
                    <a:gd name="connsiteY7" fmla="*/ 4223085 h 4528154"/>
                    <a:gd name="connsiteX8" fmla="*/ 448430 w 5501693"/>
                    <a:gd name="connsiteY8" fmla="*/ 4211053 h 4528154"/>
                    <a:gd name="connsiteX9" fmla="*/ 496557 w 5501693"/>
                    <a:gd name="connsiteY9" fmla="*/ 4150895 h 4528154"/>
                    <a:gd name="connsiteX10" fmla="*/ 544683 w 5501693"/>
                    <a:gd name="connsiteY10" fmla="*/ 4102769 h 4528154"/>
                    <a:gd name="connsiteX11" fmla="*/ 604841 w 5501693"/>
                    <a:gd name="connsiteY11" fmla="*/ 4054642 h 4528154"/>
                    <a:gd name="connsiteX12" fmla="*/ 616872 w 5501693"/>
                    <a:gd name="connsiteY12" fmla="*/ 4018548 h 4528154"/>
                    <a:gd name="connsiteX13" fmla="*/ 677030 w 5501693"/>
                    <a:gd name="connsiteY13" fmla="*/ 3982453 h 4528154"/>
                    <a:gd name="connsiteX14" fmla="*/ 689062 w 5501693"/>
                    <a:gd name="connsiteY14" fmla="*/ 3946358 h 4528154"/>
                    <a:gd name="connsiteX15" fmla="*/ 725157 w 5501693"/>
                    <a:gd name="connsiteY15" fmla="*/ 3922295 h 4528154"/>
                    <a:gd name="connsiteX16" fmla="*/ 833441 w 5501693"/>
                    <a:gd name="connsiteY16" fmla="*/ 3838074 h 4528154"/>
                    <a:gd name="connsiteX17" fmla="*/ 905630 w 5501693"/>
                    <a:gd name="connsiteY17" fmla="*/ 3789948 h 4528154"/>
                    <a:gd name="connsiteX18" fmla="*/ 941725 w 5501693"/>
                    <a:gd name="connsiteY18" fmla="*/ 3765885 h 4528154"/>
                    <a:gd name="connsiteX19" fmla="*/ 1025946 w 5501693"/>
                    <a:gd name="connsiteY19" fmla="*/ 3729790 h 4528154"/>
                    <a:gd name="connsiteX20" fmla="*/ 1098136 w 5501693"/>
                    <a:gd name="connsiteY20" fmla="*/ 3705727 h 4528154"/>
                    <a:gd name="connsiteX21" fmla="*/ 1134230 w 5501693"/>
                    <a:gd name="connsiteY21" fmla="*/ 3693695 h 4528154"/>
                    <a:gd name="connsiteX22" fmla="*/ 1326736 w 5501693"/>
                    <a:gd name="connsiteY22" fmla="*/ 3669632 h 4528154"/>
                    <a:gd name="connsiteX23" fmla="*/ 1459083 w 5501693"/>
                    <a:gd name="connsiteY23" fmla="*/ 3645569 h 4528154"/>
                    <a:gd name="connsiteX24" fmla="*/ 1531272 w 5501693"/>
                    <a:gd name="connsiteY24" fmla="*/ 3621506 h 4528154"/>
                    <a:gd name="connsiteX25" fmla="*/ 1567367 w 5501693"/>
                    <a:gd name="connsiteY25" fmla="*/ 3609474 h 4528154"/>
                    <a:gd name="connsiteX26" fmla="*/ 1603462 w 5501693"/>
                    <a:gd name="connsiteY26" fmla="*/ 3597442 h 4528154"/>
                    <a:gd name="connsiteX27" fmla="*/ 1663620 w 5501693"/>
                    <a:gd name="connsiteY27" fmla="*/ 3465095 h 4528154"/>
                    <a:gd name="connsiteX28" fmla="*/ 1687683 w 5501693"/>
                    <a:gd name="connsiteY28" fmla="*/ 3392906 h 4528154"/>
                    <a:gd name="connsiteX29" fmla="*/ 1699715 w 5501693"/>
                    <a:gd name="connsiteY29" fmla="*/ 3332748 h 4528154"/>
                    <a:gd name="connsiteX30" fmla="*/ 1723778 w 5501693"/>
                    <a:gd name="connsiteY30" fmla="*/ 3260558 h 4528154"/>
                    <a:gd name="connsiteX31" fmla="*/ 1735809 w 5501693"/>
                    <a:gd name="connsiteY31" fmla="*/ 3188369 h 4528154"/>
                    <a:gd name="connsiteX32" fmla="*/ 1759872 w 5501693"/>
                    <a:gd name="connsiteY32" fmla="*/ 3104148 h 4528154"/>
                    <a:gd name="connsiteX33" fmla="*/ 1771904 w 5501693"/>
                    <a:gd name="connsiteY33" fmla="*/ 3056021 h 4528154"/>
                    <a:gd name="connsiteX34" fmla="*/ 1795967 w 5501693"/>
                    <a:gd name="connsiteY34" fmla="*/ 2983832 h 4528154"/>
                    <a:gd name="connsiteX35" fmla="*/ 1820030 w 5501693"/>
                    <a:gd name="connsiteY35" fmla="*/ 2947737 h 4528154"/>
                    <a:gd name="connsiteX36" fmla="*/ 1856125 w 5501693"/>
                    <a:gd name="connsiteY36" fmla="*/ 2875548 h 4528154"/>
                    <a:gd name="connsiteX37" fmla="*/ 1892220 w 5501693"/>
                    <a:gd name="connsiteY37" fmla="*/ 2863516 h 4528154"/>
                    <a:gd name="connsiteX38" fmla="*/ 1928315 w 5501693"/>
                    <a:gd name="connsiteY38" fmla="*/ 2827421 h 4528154"/>
                    <a:gd name="connsiteX39" fmla="*/ 2036599 w 5501693"/>
                    <a:gd name="connsiteY39" fmla="*/ 2767264 h 4528154"/>
                    <a:gd name="connsiteX40" fmla="*/ 2120820 w 5501693"/>
                    <a:gd name="connsiteY40" fmla="*/ 2755232 h 4528154"/>
                    <a:gd name="connsiteX41" fmla="*/ 2229104 w 5501693"/>
                    <a:gd name="connsiteY41" fmla="*/ 2695074 h 4528154"/>
                    <a:gd name="connsiteX42" fmla="*/ 2265199 w 5501693"/>
                    <a:gd name="connsiteY42" fmla="*/ 2658979 h 4528154"/>
                    <a:gd name="connsiteX43" fmla="*/ 2313325 w 5501693"/>
                    <a:gd name="connsiteY43" fmla="*/ 2598821 h 4528154"/>
                    <a:gd name="connsiteX44" fmla="*/ 2349420 w 5501693"/>
                    <a:gd name="connsiteY44" fmla="*/ 2574758 h 4528154"/>
                    <a:gd name="connsiteX45" fmla="*/ 2409578 w 5501693"/>
                    <a:gd name="connsiteY45" fmla="*/ 2514600 h 4528154"/>
                    <a:gd name="connsiteX46" fmla="*/ 2505830 w 5501693"/>
                    <a:gd name="connsiteY46" fmla="*/ 2430379 h 4528154"/>
                    <a:gd name="connsiteX47" fmla="*/ 2578020 w 5501693"/>
                    <a:gd name="connsiteY47" fmla="*/ 2406316 h 4528154"/>
                    <a:gd name="connsiteX48" fmla="*/ 2614115 w 5501693"/>
                    <a:gd name="connsiteY48" fmla="*/ 2394285 h 4528154"/>
                    <a:gd name="connsiteX49" fmla="*/ 2650209 w 5501693"/>
                    <a:gd name="connsiteY49" fmla="*/ 2382253 h 4528154"/>
                    <a:gd name="connsiteX50" fmla="*/ 2722399 w 5501693"/>
                    <a:gd name="connsiteY50" fmla="*/ 2370221 h 4528154"/>
                    <a:gd name="connsiteX51" fmla="*/ 2818651 w 5501693"/>
                    <a:gd name="connsiteY51" fmla="*/ 2286000 h 4528154"/>
                    <a:gd name="connsiteX52" fmla="*/ 2842715 w 5501693"/>
                    <a:gd name="connsiteY52" fmla="*/ 2261937 h 4528154"/>
                    <a:gd name="connsiteX53" fmla="*/ 2902872 w 5501693"/>
                    <a:gd name="connsiteY53" fmla="*/ 2213811 h 4528154"/>
                    <a:gd name="connsiteX54" fmla="*/ 2914904 w 5501693"/>
                    <a:gd name="connsiteY54" fmla="*/ 2177716 h 4528154"/>
                    <a:gd name="connsiteX55" fmla="*/ 2987093 w 5501693"/>
                    <a:gd name="connsiteY55" fmla="*/ 2129590 h 4528154"/>
                    <a:gd name="connsiteX56" fmla="*/ 3023188 w 5501693"/>
                    <a:gd name="connsiteY56" fmla="*/ 2105527 h 4528154"/>
                    <a:gd name="connsiteX57" fmla="*/ 3059283 w 5501693"/>
                    <a:gd name="connsiteY57" fmla="*/ 2069432 h 4528154"/>
                    <a:gd name="connsiteX58" fmla="*/ 3131472 w 5501693"/>
                    <a:gd name="connsiteY58" fmla="*/ 2021306 h 4528154"/>
                    <a:gd name="connsiteX59" fmla="*/ 3155536 w 5501693"/>
                    <a:gd name="connsiteY59" fmla="*/ 1997242 h 4528154"/>
                    <a:gd name="connsiteX60" fmla="*/ 3227725 w 5501693"/>
                    <a:gd name="connsiteY60" fmla="*/ 1973179 h 4528154"/>
                    <a:gd name="connsiteX61" fmla="*/ 3263820 w 5501693"/>
                    <a:gd name="connsiteY61" fmla="*/ 1961148 h 4528154"/>
                    <a:gd name="connsiteX62" fmla="*/ 3299915 w 5501693"/>
                    <a:gd name="connsiteY62" fmla="*/ 1949116 h 4528154"/>
                    <a:gd name="connsiteX63" fmla="*/ 3360072 w 5501693"/>
                    <a:gd name="connsiteY63" fmla="*/ 1937085 h 4528154"/>
                    <a:gd name="connsiteX64" fmla="*/ 3432262 w 5501693"/>
                    <a:gd name="connsiteY64" fmla="*/ 1913021 h 4528154"/>
                    <a:gd name="connsiteX65" fmla="*/ 3528515 w 5501693"/>
                    <a:gd name="connsiteY65" fmla="*/ 1888958 h 4528154"/>
                    <a:gd name="connsiteX66" fmla="*/ 3552578 w 5501693"/>
                    <a:gd name="connsiteY66" fmla="*/ 1852864 h 4528154"/>
                    <a:gd name="connsiteX67" fmla="*/ 3576641 w 5501693"/>
                    <a:gd name="connsiteY67" fmla="*/ 1828800 h 4528154"/>
                    <a:gd name="connsiteX68" fmla="*/ 3600704 w 5501693"/>
                    <a:gd name="connsiteY68" fmla="*/ 1744579 h 4528154"/>
                    <a:gd name="connsiteX69" fmla="*/ 3624767 w 5501693"/>
                    <a:gd name="connsiteY69" fmla="*/ 1660358 h 4528154"/>
                    <a:gd name="connsiteX70" fmla="*/ 3636799 w 5501693"/>
                    <a:gd name="connsiteY70" fmla="*/ 1576137 h 4528154"/>
                    <a:gd name="connsiteX71" fmla="*/ 3660862 w 5501693"/>
                    <a:gd name="connsiteY71" fmla="*/ 1528011 h 4528154"/>
                    <a:gd name="connsiteX72" fmla="*/ 3672893 w 5501693"/>
                    <a:gd name="connsiteY72" fmla="*/ 1491916 h 4528154"/>
                    <a:gd name="connsiteX73" fmla="*/ 3696957 w 5501693"/>
                    <a:gd name="connsiteY73" fmla="*/ 1467853 h 4528154"/>
                    <a:gd name="connsiteX74" fmla="*/ 3757115 w 5501693"/>
                    <a:gd name="connsiteY74" fmla="*/ 1407695 h 4528154"/>
                    <a:gd name="connsiteX75" fmla="*/ 3781178 w 5501693"/>
                    <a:gd name="connsiteY75" fmla="*/ 1371600 h 4528154"/>
                    <a:gd name="connsiteX76" fmla="*/ 3817272 w 5501693"/>
                    <a:gd name="connsiteY76" fmla="*/ 1359569 h 4528154"/>
                    <a:gd name="connsiteX77" fmla="*/ 3841336 w 5501693"/>
                    <a:gd name="connsiteY77" fmla="*/ 1335506 h 4528154"/>
                    <a:gd name="connsiteX78" fmla="*/ 3877430 w 5501693"/>
                    <a:gd name="connsiteY78" fmla="*/ 1311442 h 4528154"/>
                    <a:gd name="connsiteX79" fmla="*/ 3961651 w 5501693"/>
                    <a:gd name="connsiteY79" fmla="*/ 1203158 h 4528154"/>
                    <a:gd name="connsiteX80" fmla="*/ 3985715 w 5501693"/>
                    <a:gd name="connsiteY80" fmla="*/ 1179095 h 4528154"/>
                    <a:gd name="connsiteX81" fmla="*/ 4057904 w 5501693"/>
                    <a:gd name="connsiteY81" fmla="*/ 1130969 h 4528154"/>
                    <a:gd name="connsiteX82" fmla="*/ 4130093 w 5501693"/>
                    <a:gd name="connsiteY82" fmla="*/ 1058779 h 4528154"/>
                    <a:gd name="connsiteX83" fmla="*/ 4178220 w 5501693"/>
                    <a:gd name="connsiteY83" fmla="*/ 998621 h 4528154"/>
                    <a:gd name="connsiteX84" fmla="*/ 4190251 w 5501693"/>
                    <a:gd name="connsiteY84" fmla="*/ 962527 h 4528154"/>
                    <a:gd name="connsiteX85" fmla="*/ 4298536 w 5501693"/>
                    <a:gd name="connsiteY85" fmla="*/ 878306 h 4528154"/>
                    <a:gd name="connsiteX86" fmla="*/ 4370725 w 5501693"/>
                    <a:gd name="connsiteY86" fmla="*/ 842211 h 4528154"/>
                    <a:gd name="connsiteX87" fmla="*/ 4466978 w 5501693"/>
                    <a:gd name="connsiteY87" fmla="*/ 830179 h 4528154"/>
                    <a:gd name="connsiteX88" fmla="*/ 4515104 w 5501693"/>
                    <a:gd name="connsiteY88" fmla="*/ 782053 h 4528154"/>
                    <a:gd name="connsiteX89" fmla="*/ 4563230 w 5501693"/>
                    <a:gd name="connsiteY89" fmla="*/ 709864 h 4528154"/>
                    <a:gd name="connsiteX90" fmla="*/ 4587293 w 5501693"/>
                    <a:gd name="connsiteY90" fmla="*/ 673769 h 4528154"/>
                    <a:gd name="connsiteX91" fmla="*/ 4623388 w 5501693"/>
                    <a:gd name="connsiteY91" fmla="*/ 601579 h 4528154"/>
                    <a:gd name="connsiteX92" fmla="*/ 4635420 w 5501693"/>
                    <a:gd name="connsiteY92" fmla="*/ 565485 h 4528154"/>
                    <a:gd name="connsiteX93" fmla="*/ 4659483 w 5501693"/>
                    <a:gd name="connsiteY93" fmla="*/ 529390 h 4528154"/>
                    <a:gd name="connsiteX94" fmla="*/ 4671515 w 5501693"/>
                    <a:gd name="connsiteY94" fmla="*/ 493295 h 4528154"/>
                    <a:gd name="connsiteX95" fmla="*/ 4719641 w 5501693"/>
                    <a:gd name="connsiteY95" fmla="*/ 457200 h 4528154"/>
                    <a:gd name="connsiteX96" fmla="*/ 4755736 w 5501693"/>
                    <a:gd name="connsiteY96" fmla="*/ 409074 h 4528154"/>
                    <a:gd name="connsiteX97" fmla="*/ 4803862 w 5501693"/>
                    <a:gd name="connsiteY97" fmla="*/ 372979 h 4528154"/>
                    <a:gd name="connsiteX98" fmla="*/ 4839957 w 5501693"/>
                    <a:gd name="connsiteY98" fmla="*/ 324853 h 4528154"/>
                    <a:gd name="connsiteX99" fmla="*/ 4888083 w 5501693"/>
                    <a:gd name="connsiteY99" fmla="*/ 288758 h 4528154"/>
                    <a:gd name="connsiteX100" fmla="*/ 4912146 w 5501693"/>
                    <a:gd name="connsiteY100" fmla="*/ 252664 h 4528154"/>
                    <a:gd name="connsiteX101" fmla="*/ 4936209 w 5501693"/>
                    <a:gd name="connsiteY101" fmla="*/ 228600 h 4528154"/>
                    <a:gd name="connsiteX102" fmla="*/ 4948241 w 5501693"/>
                    <a:gd name="connsiteY102" fmla="*/ 192506 h 4528154"/>
                    <a:gd name="connsiteX103" fmla="*/ 5008399 w 5501693"/>
                    <a:gd name="connsiteY103" fmla="*/ 144379 h 4528154"/>
                    <a:gd name="connsiteX104" fmla="*/ 5176841 w 5501693"/>
                    <a:gd name="connsiteY104" fmla="*/ 108285 h 4528154"/>
                    <a:gd name="connsiteX105" fmla="*/ 5212936 w 5501693"/>
                    <a:gd name="connsiteY105" fmla="*/ 96253 h 4528154"/>
                    <a:gd name="connsiteX106" fmla="*/ 5236999 w 5501693"/>
                    <a:gd name="connsiteY106" fmla="*/ 60158 h 4528154"/>
                    <a:gd name="connsiteX107" fmla="*/ 5309188 w 5501693"/>
                    <a:gd name="connsiteY107" fmla="*/ 36095 h 4528154"/>
                    <a:gd name="connsiteX108" fmla="*/ 5381378 w 5501693"/>
                    <a:gd name="connsiteY108" fmla="*/ 12032 h 4528154"/>
                    <a:gd name="connsiteX109" fmla="*/ 5417472 w 5501693"/>
                    <a:gd name="connsiteY109" fmla="*/ 0 h 4528154"/>
                    <a:gd name="connsiteX110" fmla="*/ 5501693 w 5501693"/>
                    <a:gd name="connsiteY110" fmla="*/ 60158 h 4528154"/>
                    <a:gd name="connsiteX111" fmla="*/ 5413067 w 5501693"/>
                    <a:gd name="connsiteY111" fmla="*/ 4132425 h 4528154"/>
                    <a:gd name="connsiteX112" fmla="*/ 1401636 w 5501693"/>
                    <a:gd name="connsiteY112" fmla="*/ 4431306 h 4528154"/>
                    <a:gd name="connsiteX0" fmla="*/ 1401636 w 5501693"/>
                    <a:gd name="connsiteY0" fmla="*/ 4431306 h 4528154"/>
                    <a:gd name="connsiteX1" fmla="*/ 75451 w 5501693"/>
                    <a:gd name="connsiteY1" fmla="*/ 4415590 h 4528154"/>
                    <a:gd name="connsiteX2" fmla="*/ 183736 w 5501693"/>
                    <a:gd name="connsiteY2" fmla="*/ 4355432 h 4528154"/>
                    <a:gd name="connsiteX3" fmla="*/ 255925 w 5501693"/>
                    <a:gd name="connsiteY3" fmla="*/ 4319337 h 4528154"/>
                    <a:gd name="connsiteX4" fmla="*/ 292020 w 5501693"/>
                    <a:gd name="connsiteY4" fmla="*/ 4307306 h 4528154"/>
                    <a:gd name="connsiteX5" fmla="*/ 352178 w 5501693"/>
                    <a:gd name="connsiteY5" fmla="*/ 4271211 h 4528154"/>
                    <a:gd name="connsiteX6" fmla="*/ 388272 w 5501693"/>
                    <a:gd name="connsiteY6" fmla="*/ 4247148 h 4528154"/>
                    <a:gd name="connsiteX7" fmla="*/ 412336 w 5501693"/>
                    <a:gd name="connsiteY7" fmla="*/ 4223085 h 4528154"/>
                    <a:gd name="connsiteX8" fmla="*/ 448430 w 5501693"/>
                    <a:gd name="connsiteY8" fmla="*/ 4211053 h 4528154"/>
                    <a:gd name="connsiteX9" fmla="*/ 496557 w 5501693"/>
                    <a:gd name="connsiteY9" fmla="*/ 4150895 h 4528154"/>
                    <a:gd name="connsiteX10" fmla="*/ 544683 w 5501693"/>
                    <a:gd name="connsiteY10" fmla="*/ 4102769 h 4528154"/>
                    <a:gd name="connsiteX11" fmla="*/ 604841 w 5501693"/>
                    <a:gd name="connsiteY11" fmla="*/ 4054642 h 4528154"/>
                    <a:gd name="connsiteX12" fmla="*/ 616872 w 5501693"/>
                    <a:gd name="connsiteY12" fmla="*/ 4018548 h 4528154"/>
                    <a:gd name="connsiteX13" fmla="*/ 677030 w 5501693"/>
                    <a:gd name="connsiteY13" fmla="*/ 3982453 h 4528154"/>
                    <a:gd name="connsiteX14" fmla="*/ 689062 w 5501693"/>
                    <a:gd name="connsiteY14" fmla="*/ 3946358 h 4528154"/>
                    <a:gd name="connsiteX15" fmla="*/ 725157 w 5501693"/>
                    <a:gd name="connsiteY15" fmla="*/ 3922295 h 4528154"/>
                    <a:gd name="connsiteX16" fmla="*/ 833441 w 5501693"/>
                    <a:gd name="connsiteY16" fmla="*/ 3838074 h 4528154"/>
                    <a:gd name="connsiteX17" fmla="*/ 905630 w 5501693"/>
                    <a:gd name="connsiteY17" fmla="*/ 3789948 h 4528154"/>
                    <a:gd name="connsiteX18" fmla="*/ 941725 w 5501693"/>
                    <a:gd name="connsiteY18" fmla="*/ 3765885 h 4528154"/>
                    <a:gd name="connsiteX19" fmla="*/ 1025946 w 5501693"/>
                    <a:gd name="connsiteY19" fmla="*/ 3729790 h 4528154"/>
                    <a:gd name="connsiteX20" fmla="*/ 1098136 w 5501693"/>
                    <a:gd name="connsiteY20" fmla="*/ 3705727 h 4528154"/>
                    <a:gd name="connsiteX21" fmla="*/ 1134230 w 5501693"/>
                    <a:gd name="connsiteY21" fmla="*/ 3693695 h 4528154"/>
                    <a:gd name="connsiteX22" fmla="*/ 1326736 w 5501693"/>
                    <a:gd name="connsiteY22" fmla="*/ 3669632 h 4528154"/>
                    <a:gd name="connsiteX23" fmla="*/ 1459083 w 5501693"/>
                    <a:gd name="connsiteY23" fmla="*/ 3645569 h 4528154"/>
                    <a:gd name="connsiteX24" fmla="*/ 1531272 w 5501693"/>
                    <a:gd name="connsiteY24" fmla="*/ 3621506 h 4528154"/>
                    <a:gd name="connsiteX25" fmla="*/ 1567367 w 5501693"/>
                    <a:gd name="connsiteY25" fmla="*/ 3609474 h 4528154"/>
                    <a:gd name="connsiteX26" fmla="*/ 1603462 w 5501693"/>
                    <a:gd name="connsiteY26" fmla="*/ 3597442 h 4528154"/>
                    <a:gd name="connsiteX27" fmla="*/ 1663620 w 5501693"/>
                    <a:gd name="connsiteY27" fmla="*/ 3465095 h 4528154"/>
                    <a:gd name="connsiteX28" fmla="*/ 1687683 w 5501693"/>
                    <a:gd name="connsiteY28" fmla="*/ 3392906 h 4528154"/>
                    <a:gd name="connsiteX29" fmla="*/ 1699715 w 5501693"/>
                    <a:gd name="connsiteY29" fmla="*/ 3332748 h 4528154"/>
                    <a:gd name="connsiteX30" fmla="*/ 1723778 w 5501693"/>
                    <a:gd name="connsiteY30" fmla="*/ 3260558 h 4528154"/>
                    <a:gd name="connsiteX31" fmla="*/ 1735809 w 5501693"/>
                    <a:gd name="connsiteY31" fmla="*/ 3188369 h 4528154"/>
                    <a:gd name="connsiteX32" fmla="*/ 1759872 w 5501693"/>
                    <a:gd name="connsiteY32" fmla="*/ 3104148 h 4528154"/>
                    <a:gd name="connsiteX33" fmla="*/ 1771904 w 5501693"/>
                    <a:gd name="connsiteY33" fmla="*/ 3056021 h 4528154"/>
                    <a:gd name="connsiteX34" fmla="*/ 1795967 w 5501693"/>
                    <a:gd name="connsiteY34" fmla="*/ 2983832 h 4528154"/>
                    <a:gd name="connsiteX35" fmla="*/ 1820030 w 5501693"/>
                    <a:gd name="connsiteY35" fmla="*/ 2947737 h 4528154"/>
                    <a:gd name="connsiteX36" fmla="*/ 1856125 w 5501693"/>
                    <a:gd name="connsiteY36" fmla="*/ 2875548 h 4528154"/>
                    <a:gd name="connsiteX37" fmla="*/ 1892220 w 5501693"/>
                    <a:gd name="connsiteY37" fmla="*/ 2863516 h 4528154"/>
                    <a:gd name="connsiteX38" fmla="*/ 1928315 w 5501693"/>
                    <a:gd name="connsiteY38" fmla="*/ 2827421 h 4528154"/>
                    <a:gd name="connsiteX39" fmla="*/ 2036599 w 5501693"/>
                    <a:gd name="connsiteY39" fmla="*/ 2767264 h 4528154"/>
                    <a:gd name="connsiteX40" fmla="*/ 2120820 w 5501693"/>
                    <a:gd name="connsiteY40" fmla="*/ 2755232 h 4528154"/>
                    <a:gd name="connsiteX41" fmla="*/ 2229104 w 5501693"/>
                    <a:gd name="connsiteY41" fmla="*/ 2695074 h 4528154"/>
                    <a:gd name="connsiteX42" fmla="*/ 2265199 w 5501693"/>
                    <a:gd name="connsiteY42" fmla="*/ 2658979 h 4528154"/>
                    <a:gd name="connsiteX43" fmla="*/ 2313325 w 5501693"/>
                    <a:gd name="connsiteY43" fmla="*/ 2598821 h 4528154"/>
                    <a:gd name="connsiteX44" fmla="*/ 2349420 w 5501693"/>
                    <a:gd name="connsiteY44" fmla="*/ 2574758 h 4528154"/>
                    <a:gd name="connsiteX45" fmla="*/ 2409578 w 5501693"/>
                    <a:gd name="connsiteY45" fmla="*/ 2514600 h 4528154"/>
                    <a:gd name="connsiteX46" fmla="*/ 2505830 w 5501693"/>
                    <a:gd name="connsiteY46" fmla="*/ 2430379 h 4528154"/>
                    <a:gd name="connsiteX47" fmla="*/ 2578020 w 5501693"/>
                    <a:gd name="connsiteY47" fmla="*/ 2406316 h 4528154"/>
                    <a:gd name="connsiteX48" fmla="*/ 2614115 w 5501693"/>
                    <a:gd name="connsiteY48" fmla="*/ 2394285 h 4528154"/>
                    <a:gd name="connsiteX49" fmla="*/ 2650209 w 5501693"/>
                    <a:gd name="connsiteY49" fmla="*/ 2382253 h 4528154"/>
                    <a:gd name="connsiteX50" fmla="*/ 2722399 w 5501693"/>
                    <a:gd name="connsiteY50" fmla="*/ 2370221 h 4528154"/>
                    <a:gd name="connsiteX51" fmla="*/ 2818651 w 5501693"/>
                    <a:gd name="connsiteY51" fmla="*/ 2286000 h 4528154"/>
                    <a:gd name="connsiteX52" fmla="*/ 2842715 w 5501693"/>
                    <a:gd name="connsiteY52" fmla="*/ 2261937 h 4528154"/>
                    <a:gd name="connsiteX53" fmla="*/ 2902872 w 5501693"/>
                    <a:gd name="connsiteY53" fmla="*/ 2213811 h 4528154"/>
                    <a:gd name="connsiteX54" fmla="*/ 2914904 w 5501693"/>
                    <a:gd name="connsiteY54" fmla="*/ 2177716 h 4528154"/>
                    <a:gd name="connsiteX55" fmla="*/ 2987093 w 5501693"/>
                    <a:gd name="connsiteY55" fmla="*/ 2129590 h 4528154"/>
                    <a:gd name="connsiteX56" fmla="*/ 3023188 w 5501693"/>
                    <a:gd name="connsiteY56" fmla="*/ 2105527 h 4528154"/>
                    <a:gd name="connsiteX57" fmla="*/ 3059283 w 5501693"/>
                    <a:gd name="connsiteY57" fmla="*/ 2069432 h 4528154"/>
                    <a:gd name="connsiteX58" fmla="*/ 3131472 w 5501693"/>
                    <a:gd name="connsiteY58" fmla="*/ 2021306 h 4528154"/>
                    <a:gd name="connsiteX59" fmla="*/ 3155536 w 5501693"/>
                    <a:gd name="connsiteY59" fmla="*/ 1997242 h 4528154"/>
                    <a:gd name="connsiteX60" fmla="*/ 3227725 w 5501693"/>
                    <a:gd name="connsiteY60" fmla="*/ 1973179 h 4528154"/>
                    <a:gd name="connsiteX61" fmla="*/ 3263820 w 5501693"/>
                    <a:gd name="connsiteY61" fmla="*/ 1961148 h 4528154"/>
                    <a:gd name="connsiteX62" fmla="*/ 3299915 w 5501693"/>
                    <a:gd name="connsiteY62" fmla="*/ 1949116 h 4528154"/>
                    <a:gd name="connsiteX63" fmla="*/ 3360072 w 5501693"/>
                    <a:gd name="connsiteY63" fmla="*/ 1937085 h 4528154"/>
                    <a:gd name="connsiteX64" fmla="*/ 3432262 w 5501693"/>
                    <a:gd name="connsiteY64" fmla="*/ 1913021 h 4528154"/>
                    <a:gd name="connsiteX65" fmla="*/ 3528515 w 5501693"/>
                    <a:gd name="connsiteY65" fmla="*/ 1888958 h 4528154"/>
                    <a:gd name="connsiteX66" fmla="*/ 3552578 w 5501693"/>
                    <a:gd name="connsiteY66" fmla="*/ 1852864 h 4528154"/>
                    <a:gd name="connsiteX67" fmla="*/ 3576641 w 5501693"/>
                    <a:gd name="connsiteY67" fmla="*/ 1828800 h 4528154"/>
                    <a:gd name="connsiteX68" fmla="*/ 3600704 w 5501693"/>
                    <a:gd name="connsiteY68" fmla="*/ 1744579 h 4528154"/>
                    <a:gd name="connsiteX69" fmla="*/ 3624767 w 5501693"/>
                    <a:gd name="connsiteY69" fmla="*/ 1660358 h 4528154"/>
                    <a:gd name="connsiteX70" fmla="*/ 3636799 w 5501693"/>
                    <a:gd name="connsiteY70" fmla="*/ 1576137 h 4528154"/>
                    <a:gd name="connsiteX71" fmla="*/ 3660862 w 5501693"/>
                    <a:gd name="connsiteY71" fmla="*/ 1528011 h 4528154"/>
                    <a:gd name="connsiteX72" fmla="*/ 3672893 w 5501693"/>
                    <a:gd name="connsiteY72" fmla="*/ 1491916 h 4528154"/>
                    <a:gd name="connsiteX73" fmla="*/ 3696957 w 5501693"/>
                    <a:gd name="connsiteY73" fmla="*/ 1467853 h 4528154"/>
                    <a:gd name="connsiteX74" fmla="*/ 3757115 w 5501693"/>
                    <a:gd name="connsiteY74" fmla="*/ 1407695 h 4528154"/>
                    <a:gd name="connsiteX75" fmla="*/ 3781178 w 5501693"/>
                    <a:gd name="connsiteY75" fmla="*/ 1371600 h 4528154"/>
                    <a:gd name="connsiteX76" fmla="*/ 3817272 w 5501693"/>
                    <a:gd name="connsiteY76" fmla="*/ 1359569 h 4528154"/>
                    <a:gd name="connsiteX77" fmla="*/ 3841336 w 5501693"/>
                    <a:gd name="connsiteY77" fmla="*/ 1335506 h 4528154"/>
                    <a:gd name="connsiteX78" fmla="*/ 3877430 w 5501693"/>
                    <a:gd name="connsiteY78" fmla="*/ 1311442 h 4528154"/>
                    <a:gd name="connsiteX79" fmla="*/ 3961651 w 5501693"/>
                    <a:gd name="connsiteY79" fmla="*/ 1203158 h 4528154"/>
                    <a:gd name="connsiteX80" fmla="*/ 3985715 w 5501693"/>
                    <a:gd name="connsiteY80" fmla="*/ 1179095 h 4528154"/>
                    <a:gd name="connsiteX81" fmla="*/ 4057904 w 5501693"/>
                    <a:gd name="connsiteY81" fmla="*/ 1130969 h 4528154"/>
                    <a:gd name="connsiteX82" fmla="*/ 4130093 w 5501693"/>
                    <a:gd name="connsiteY82" fmla="*/ 1058779 h 4528154"/>
                    <a:gd name="connsiteX83" fmla="*/ 4178220 w 5501693"/>
                    <a:gd name="connsiteY83" fmla="*/ 998621 h 4528154"/>
                    <a:gd name="connsiteX84" fmla="*/ 4190251 w 5501693"/>
                    <a:gd name="connsiteY84" fmla="*/ 962527 h 4528154"/>
                    <a:gd name="connsiteX85" fmla="*/ 4298536 w 5501693"/>
                    <a:gd name="connsiteY85" fmla="*/ 878306 h 4528154"/>
                    <a:gd name="connsiteX86" fmla="*/ 4370725 w 5501693"/>
                    <a:gd name="connsiteY86" fmla="*/ 842211 h 4528154"/>
                    <a:gd name="connsiteX87" fmla="*/ 4466978 w 5501693"/>
                    <a:gd name="connsiteY87" fmla="*/ 830179 h 4528154"/>
                    <a:gd name="connsiteX88" fmla="*/ 4515104 w 5501693"/>
                    <a:gd name="connsiteY88" fmla="*/ 782053 h 4528154"/>
                    <a:gd name="connsiteX89" fmla="*/ 4563230 w 5501693"/>
                    <a:gd name="connsiteY89" fmla="*/ 709864 h 4528154"/>
                    <a:gd name="connsiteX90" fmla="*/ 4587293 w 5501693"/>
                    <a:gd name="connsiteY90" fmla="*/ 673769 h 4528154"/>
                    <a:gd name="connsiteX91" fmla="*/ 4623388 w 5501693"/>
                    <a:gd name="connsiteY91" fmla="*/ 601579 h 4528154"/>
                    <a:gd name="connsiteX92" fmla="*/ 4635420 w 5501693"/>
                    <a:gd name="connsiteY92" fmla="*/ 565485 h 4528154"/>
                    <a:gd name="connsiteX93" fmla="*/ 4659483 w 5501693"/>
                    <a:gd name="connsiteY93" fmla="*/ 529390 h 4528154"/>
                    <a:gd name="connsiteX94" fmla="*/ 4671515 w 5501693"/>
                    <a:gd name="connsiteY94" fmla="*/ 493295 h 4528154"/>
                    <a:gd name="connsiteX95" fmla="*/ 4719641 w 5501693"/>
                    <a:gd name="connsiteY95" fmla="*/ 457200 h 4528154"/>
                    <a:gd name="connsiteX96" fmla="*/ 4755736 w 5501693"/>
                    <a:gd name="connsiteY96" fmla="*/ 409074 h 4528154"/>
                    <a:gd name="connsiteX97" fmla="*/ 4803862 w 5501693"/>
                    <a:gd name="connsiteY97" fmla="*/ 372979 h 4528154"/>
                    <a:gd name="connsiteX98" fmla="*/ 4839957 w 5501693"/>
                    <a:gd name="connsiteY98" fmla="*/ 324853 h 4528154"/>
                    <a:gd name="connsiteX99" fmla="*/ 4888083 w 5501693"/>
                    <a:gd name="connsiteY99" fmla="*/ 288758 h 4528154"/>
                    <a:gd name="connsiteX100" fmla="*/ 4912146 w 5501693"/>
                    <a:gd name="connsiteY100" fmla="*/ 252664 h 4528154"/>
                    <a:gd name="connsiteX101" fmla="*/ 4936209 w 5501693"/>
                    <a:gd name="connsiteY101" fmla="*/ 228600 h 4528154"/>
                    <a:gd name="connsiteX102" fmla="*/ 4948241 w 5501693"/>
                    <a:gd name="connsiteY102" fmla="*/ 192506 h 4528154"/>
                    <a:gd name="connsiteX103" fmla="*/ 5008399 w 5501693"/>
                    <a:gd name="connsiteY103" fmla="*/ 144379 h 4528154"/>
                    <a:gd name="connsiteX104" fmla="*/ 5176841 w 5501693"/>
                    <a:gd name="connsiteY104" fmla="*/ 108285 h 4528154"/>
                    <a:gd name="connsiteX105" fmla="*/ 5212936 w 5501693"/>
                    <a:gd name="connsiteY105" fmla="*/ 96253 h 4528154"/>
                    <a:gd name="connsiteX106" fmla="*/ 5236999 w 5501693"/>
                    <a:gd name="connsiteY106" fmla="*/ 60158 h 4528154"/>
                    <a:gd name="connsiteX107" fmla="*/ 5309188 w 5501693"/>
                    <a:gd name="connsiteY107" fmla="*/ 36095 h 4528154"/>
                    <a:gd name="connsiteX108" fmla="*/ 5381378 w 5501693"/>
                    <a:gd name="connsiteY108" fmla="*/ 12032 h 4528154"/>
                    <a:gd name="connsiteX109" fmla="*/ 5417472 w 5501693"/>
                    <a:gd name="connsiteY109" fmla="*/ 0 h 4528154"/>
                    <a:gd name="connsiteX110" fmla="*/ 5501693 w 5501693"/>
                    <a:gd name="connsiteY110" fmla="*/ 60158 h 4528154"/>
                    <a:gd name="connsiteX111" fmla="*/ 5413067 w 5501693"/>
                    <a:gd name="connsiteY111" fmla="*/ 4132425 h 4528154"/>
                    <a:gd name="connsiteX112" fmla="*/ 1401636 w 5501693"/>
                    <a:gd name="connsiteY112" fmla="*/ 4431306 h 4528154"/>
                    <a:gd name="connsiteX0" fmla="*/ 1401636 w 5507903"/>
                    <a:gd name="connsiteY0" fmla="*/ 4431306 h 4673683"/>
                    <a:gd name="connsiteX1" fmla="*/ 75451 w 5507903"/>
                    <a:gd name="connsiteY1" fmla="*/ 4415590 h 4673683"/>
                    <a:gd name="connsiteX2" fmla="*/ 183736 w 5507903"/>
                    <a:gd name="connsiteY2" fmla="*/ 4355432 h 4673683"/>
                    <a:gd name="connsiteX3" fmla="*/ 255925 w 5507903"/>
                    <a:gd name="connsiteY3" fmla="*/ 4319337 h 4673683"/>
                    <a:gd name="connsiteX4" fmla="*/ 292020 w 5507903"/>
                    <a:gd name="connsiteY4" fmla="*/ 4307306 h 4673683"/>
                    <a:gd name="connsiteX5" fmla="*/ 352178 w 5507903"/>
                    <a:gd name="connsiteY5" fmla="*/ 4271211 h 4673683"/>
                    <a:gd name="connsiteX6" fmla="*/ 388272 w 5507903"/>
                    <a:gd name="connsiteY6" fmla="*/ 4247148 h 4673683"/>
                    <a:gd name="connsiteX7" fmla="*/ 412336 w 5507903"/>
                    <a:gd name="connsiteY7" fmla="*/ 4223085 h 4673683"/>
                    <a:gd name="connsiteX8" fmla="*/ 448430 w 5507903"/>
                    <a:gd name="connsiteY8" fmla="*/ 4211053 h 4673683"/>
                    <a:gd name="connsiteX9" fmla="*/ 496557 w 5507903"/>
                    <a:gd name="connsiteY9" fmla="*/ 4150895 h 4673683"/>
                    <a:gd name="connsiteX10" fmla="*/ 544683 w 5507903"/>
                    <a:gd name="connsiteY10" fmla="*/ 4102769 h 4673683"/>
                    <a:gd name="connsiteX11" fmla="*/ 604841 w 5507903"/>
                    <a:gd name="connsiteY11" fmla="*/ 4054642 h 4673683"/>
                    <a:gd name="connsiteX12" fmla="*/ 616872 w 5507903"/>
                    <a:gd name="connsiteY12" fmla="*/ 4018548 h 4673683"/>
                    <a:gd name="connsiteX13" fmla="*/ 677030 w 5507903"/>
                    <a:gd name="connsiteY13" fmla="*/ 3982453 h 4673683"/>
                    <a:gd name="connsiteX14" fmla="*/ 689062 w 5507903"/>
                    <a:gd name="connsiteY14" fmla="*/ 3946358 h 4673683"/>
                    <a:gd name="connsiteX15" fmla="*/ 725157 w 5507903"/>
                    <a:gd name="connsiteY15" fmla="*/ 3922295 h 4673683"/>
                    <a:gd name="connsiteX16" fmla="*/ 833441 w 5507903"/>
                    <a:gd name="connsiteY16" fmla="*/ 3838074 h 4673683"/>
                    <a:gd name="connsiteX17" fmla="*/ 905630 w 5507903"/>
                    <a:gd name="connsiteY17" fmla="*/ 3789948 h 4673683"/>
                    <a:gd name="connsiteX18" fmla="*/ 941725 w 5507903"/>
                    <a:gd name="connsiteY18" fmla="*/ 3765885 h 4673683"/>
                    <a:gd name="connsiteX19" fmla="*/ 1025946 w 5507903"/>
                    <a:gd name="connsiteY19" fmla="*/ 3729790 h 4673683"/>
                    <a:gd name="connsiteX20" fmla="*/ 1098136 w 5507903"/>
                    <a:gd name="connsiteY20" fmla="*/ 3705727 h 4673683"/>
                    <a:gd name="connsiteX21" fmla="*/ 1134230 w 5507903"/>
                    <a:gd name="connsiteY21" fmla="*/ 3693695 h 4673683"/>
                    <a:gd name="connsiteX22" fmla="*/ 1326736 w 5507903"/>
                    <a:gd name="connsiteY22" fmla="*/ 3669632 h 4673683"/>
                    <a:gd name="connsiteX23" fmla="*/ 1459083 w 5507903"/>
                    <a:gd name="connsiteY23" fmla="*/ 3645569 h 4673683"/>
                    <a:gd name="connsiteX24" fmla="*/ 1531272 w 5507903"/>
                    <a:gd name="connsiteY24" fmla="*/ 3621506 h 4673683"/>
                    <a:gd name="connsiteX25" fmla="*/ 1567367 w 5507903"/>
                    <a:gd name="connsiteY25" fmla="*/ 3609474 h 4673683"/>
                    <a:gd name="connsiteX26" fmla="*/ 1603462 w 5507903"/>
                    <a:gd name="connsiteY26" fmla="*/ 3597442 h 4673683"/>
                    <a:gd name="connsiteX27" fmla="*/ 1663620 w 5507903"/>
                    <a:gd name="connsiteY27" fmla="*/ 3465095 h 4673683"/>
                    <a:gd name="connsiteX28" fmla="*/ 1687683 w 5507903"/>
                    <a:gd name="connsiteY28" fmla="*/ 3392906 h 4673683"/>
                    <a:gd name="connsiteX29" fmla="*/ 1699715 w 5507903"/>
                    <a:gd name="connsiteY29" fmla="*/ 3332748 h 4673683"/>
                    <a:gd name="connsiteX30" fmla="*/ 1723778 w 5507903"/>
                    <a:gd name="connsiteY30" fmla="*/ 3260558 h 4673683"/>
                    <a:gd name="connsiteX31" fmla="*/ 1735809 w 5507903"/>
                    <a:gd name="connsiteY31" fmla="*/ 3188369 h 4673683"/>
                    <a:gd name="connsiteX32" fmla="*/ 1759872 w 5507903"/>
                    <a:gd name="connsiteY32" fmla="*/ 3104148 h 4673683"/>
                    <a:gd name="connsiteX33" fmla="*/ 1771904 w 5507903"/>
                    <a:gd name="connsiteY33" fmla="*/ 3056021 h 4673683"/>
                    <a:gd name="connsiteX34" fmla="*/ 1795967 w 5507903"/>
                    <a:gd name="connsiteY34" fmla="*/ 2983832 h 4673683"/>
                    <a:gd name="connsiteX35" fmla="*/ 1820030 w 5507903"/>
                    <a:gd name="connsiteY35" fmla="*/ 2947737 h 4673683"/>
                    <a:gd name="connsiteX36" fmla="*/ 1856125 w 5507903"/>
                    <a:gd name="connsiteY36" fmla="*/ 2875548 h 4673683"/>
                    <a:gd name="connsiteX37" fmla="*/ 1892220 w 5507903"/>
                    <a:gd name="connsiteY37" fmla="*/ 2863516 h 4673683"/>
                    <a:gd name="connsiteX38" fmla="*/ 1928315 w 5507903"/>
                    <a:gd name="connsiteY38" fmla="*/ 2827421 h 4673683"/>
                    <a:gd name="connsiteX39" fmla="*/ 2036599 w 5507903"/>
                    <a:gd name="connsiteY39" fmla="*/ 2767264 h 4673683"/>
                    <a:gd name="connsiteX40" fmla="*/ 2120820 w 5507903"/>
                    <a:gd name="connsiteY40" fmla="*/ 2755232 h 4673683"/>
                    <a:gd name="connsiteX41" fmla="*/ 2229104 w 5507903"/>
                    <a:gd name="connsiteY41" fmla="*/ 2695074 h 4673683"/>
                    <a:gd name="connsiteX42" fmla="*/ 2265199 w 5507903"/>
                    <a:gd name="connsiteY42" fmla="*/ 2658979 h 4673683"/>
                    <a:gd name="connsiteX43" fmla="*/ 2313325 w 5507903"/>
                    <a:gd name="connsiteY43" fmla="*/ 2598821 h 4673683"/>
                    <a:gd name="connsiteX44" fmla="*/ 2349420 w 5507903"/>
                    <a:gd name="connsiteY44" fmla="*/ 2574758 h 4673683"/>
                    <a:gd name="connsiteX45" fmla="*/ 2409578 w 5507903"/>
                    <a:gd name="connsiteY45" fmla="*/ 2514600 h 4673683"/>
                    <a:gd name="connsiteX46" fmla="*/ 2505830 w 5507903"/>
                    <a:gd name="connsiteY46" fmla="*/ 2430379 h 4673683"/>
                    <a:gd name="connsiteX47" fmla="*/ 2578020 w 5507903"/>
                    <a:gd name="connsiteY47" fmla="*/ 2406316 h 4673683"/>
                    <a:gd name="connsiteX48" fmla="*/ 2614115 w 5507903"/>
                    <a:gd name="connsiteY48" fmla="*/ 2394285 h 4673683"/>
                    <a:gd name="connsiteX49" fmla="*/ 2650209 w 5507903"/>
                    <a:gd name="connsiteY49" fmla="*/ 2382253 h 4673683"/>
                    <a:gd name="connsiteX50" fmla="*/ 2722399 w 5507903"/>
                    <a:gd name="connsiteY50" fmla="*/ 2370221 h 4673683"/>
                    <a:gd name="connsiteX51" fmla="*/ 2818651 w 5507903"/>
                    <a:gd name="connsiteY51" fmla="*/ 2286000 h 4673683"/>
                    <a:gd name="connsiteX52" fmla="*/ 2842715 w 5507903"/>
                    <a:gd name="connsiteY52" fmla="*/ 2261937 h 4673683"/>
                    <a:gd name="connsiteX53" fmla="*/ 2902872 w 5507903"/>
                    <a:gd name="connsiteY53" fmla="*/ 2213811 h 4673683"/>
                    <a:gd name="connsiteX54" fmla="*/ 2914904 w 5507903"/>
                    <a:gd name="connsiteY54" fmla="*/ 2177716 h 4673683"/>
                    <a:gd name="connsiteX55" fmla="*/ 2987093 w 5507903"/>
                    <a:gd name="connsiteY55" fmla="*/ 2129590 h 4673683"/>
                    <a:gd name="connsiteX56" fmla="*/ 3023188 w 5507903"/>
                    <a:gd name="connsiteY56" fmla="*/ 2105527 h 4673683"/>
                    <a:gd name="connsiteX57" fmla="*/ 3059283 w 5507903"/>
                    <a:gd name="connsiteY57" fmla="*/ 2069432 h 4673683"/>
                    <a:gd name="connsiteX58" fmla="*/ 3131472 w 5507903"/>
                    <a:gd name="connsiteY58" fmla="*/ 2021306 h 4673683"/>
                    <a:gd name="connsiteX59" fmla="*/ 3155536 w 5507903"/>
                    <a:gd name="connsiteY59" fmla="*/ 1997242 h 4673683"/>
                    <a:gd name="connsiteX60" fmla="*/ 3227725 w 5507903"/>
                    <a:gd name="connsiteY60" fmla="*/ 1973179 h 4673683"/>
                    <a:gd name="connsiteX61" fmla="*/ 3263820 w 5507903"/>
                    <a:gd name="connsiteY61" fmla="*/ 1961148 h 4673683"/>
                    <a:gd name="connsiteX62" fmla="*/ 3299915 w 5507903"/>
                    <a:gd name="connsiteY62" fmla="*/ 1949116 h 4673683"/>
                    <a:gd name="connsiteX63" fmla="*/ 3360072 w 5507903"/>
                    <a:gd name="connsiteY63" fmla="*/ 1937085 h 4673683"/>
                    <a:gd name="connsiteX64" fmla="*/ 3432262 w 5507903"/>
                    <a:gd name="connsiteY64" fmla="*/ 1913021 h 4673683"/>
                    <a:gd name="connsiteX65" fmla="*/ 3528515 w 5507903"/>
                    <a:gd name="connsiteY65" fmla="*/ 1888958 h 4673683"/>
                    <a:gd name="connsiteX66" fmla="*/ 3552578 w 5507903"/>
                    <a:gd name="connsiteY66" fmla="*/ 1852864 h 4673683"/>
                    <a:gd name="connsiteX67" fmla="*/ 3576641 w 5507903"/>
                    <a:gd name="connsiteY67" fmla="*/ 1828800 h 4673683"/>
                    <a:gd name="connsiteX68" fmla="*/ 3600704 w 5507903"/>
                    <a:gd name="connsiteY68" fmla="*/ 1744579 h 4673683"/>
                    <a:gd name="connsiteX69" fmla="*/ 3624767 w 5507903"/>
                    <a:gd name="connsiteY69" fmla="*/ 1660358 h 4673683"/>
                    <a:gd name="connsiteX70" fmla="*/ 3636799 w 5507903"/>
                    <a:gd name="connsiteY70" fmla="*/ 1576137 h 4673683"/>
                    <a:gd name="connsiteX71" fmla="*/ 3660862 w 5507903"/>
                    <a:gd name="connsiteY71" fmla="*/ 1528011 h 4673683"/>
                    <a:gd name="connsiteX72" fmla="*/ 3672893 w 5507903"/>
                    <a:gd name="connsiteY72" fmla="*/ 1491916 h 4673683"/>
                    <a:gd name="connsiteX73" fmla="*/ 3696957 w 5507903"/>
                    <a:gd name="connsiteY73" fmla="*/ 1467853 h 4673683"/>
                    <a:gd name="connsiteX74" fmla="*/ 3757115 w 5507903"/>
                    <a:gd name="connsiteY74" fmla="*/ 1407695 h 4673683"/>
                    <a:gd name="connsiteX75" fmla="*/ 3781178 w 5507903"/>
                    <a:gd name="connsiteY75" fmla="*/ 1371600 h 4673683"/>
                    <a:gd name="connsiteX76" fmla="*/ 3817272 w 5507903"/>
                    <a:gd name="connsiteY76" fmla="*/ 1359569 h 4673683"/>
                    <a:gd name="connsiteX77" fmla="*/ 3841336 w 5507903"/>
                    <a:gd name="connsiteY77" fmla="*/ 1335506 h 4673683"/>
                    <a:gd name="connsiteX78" fmla="*/ 3877430 w 5507903"/>
                    <a:gd name="connsiteY78" fmla="*/ 1311442 h 4673683"/>
                    <a:gd name="connsiteX79" fmla="*/ 3961651 w 5507903"/>
                    <a:gd name="connsiteY79" fmla="*/ 1203158 h 4673683"/>
                    <a:gd name="connsiteX80" fmla="*/ 3985715 w 5507903"/>
                    <a:gd name="connsiteY80" fmla="*/ 1179095 h 4673683"/>
                    <a:gd name="connsiteX81" fmla="*/ 4057904 w 5507903"/>
                    <a:gd name="connsiteY81" fmla="*/ 1130969 h 4673683"/>
                    <a:gd name="connsiteX82" fmla="*/ 4130093 w 5507903"/>
                    <a:gd name="connsiteY82" fmla="*/ 1058779 h 4673683"/>
                    <a:gd name="connsiteX83" fmla="*/ 4178220 w 5507903"/>
                    <a:gd name="connsiteY83" fmla="*/ 998621 h 4673683"/>
                    <a:gd name="connsiteX84" fmla="*/ 4190251 w 5507903"/>
                    <a:gd name="connsiteY84" fmla="*/ 962527 h 4673683"/>
                    <a:gd name="connsiteX85" fmla="*/ 4298536 w 5507903"/>
                    <a:gd name="connsiteY85" fmla="*/ 878306 h 4673683"/>
                    <a:gd name="connsiteX86" fmla="*/ 4370725 w 5507903"/>
                    <a:gd name="connsiteY86" fmla="*/ 842211 h 4673683"/>
                    <a:gd name="connsiteX87" fmla="*/ 4466978 w 5507903"/>
                    <a:gd name="connsiteY87" fmla="*/ 830179 h 4673683"/>
                    <a:gd name="connsiteX88" fmla="*/ 4515104 w 5507903"/>
                    <a:gd name="connsiteY88" fmla="*/ 782053 h 4673683"/>
                    <a:gd name="connsiteX89" fmla="*/ 4563230 w 5507903"/>
                    <a:gd name="connsiteY89" fmla="*/ 709864 h 4673683"/>
                    <a:gd name="connsiteX90" fmla="*/ 4587293 w 5507903"/>
                    <a:gd name="connsiteY90" fmla="*/ 673769 h 4673683"/>
                    <a:gd name="connsiteX91" fmla="*/ 4623388 w 5507903"/>
                    <a:gd name="connsiteY91" fmla="*/ 601579 h 4673683"/>
                    <a:gd name="connsiteX92" fmla="*/ 4635420 w 5507903"/>
                    <a:gd name="connsiteY92" fmla="*/ 565485 h 4673683"/>
                    <a:gd name="connsiteX93" fmla="*/ 4659483 w 5507903"/>
                    <a:gd name="connsiteY93" fmla="*/ 529390 h 4673683"/>
                    <a:gd name="connsiteX94" fmla="*/ 4671515 w 5507903"/>
                    <a:gd name="connsiteY94" fmla="*/ 493295 h 4673683"/>
                    <a:gd name="connsiteX95" fmla="*/ 4719641 w 5507903"/>
                    <a:gd name="connsiteY95" fmla="*/ 457200 h 4673683"/>
                    <a:gd name="connsiteX96" fmla="*/ 4755736 w 5507903"/>
                    <a:gd name="connsiteY96" fmla="*/ 409074 h 4673683"/>
                    <a:gd name="connsiteX97" fmla="*/ 4803862 w 5507903"/>
                    <a:gd name="connsiteY97" fmla="*/ 372979 h 4673683"/>
                    <a:gd name="connsiteX98" fmla="*/ 4839957 w 5507903"/>
                    <a:gd name="connsiteY98" fmla="*/ 324853 h 4673683"/>
                    <a:gd name="connsiteX99" fmla="*/ 4888083 w 5507903"/>
                    <a:gd name="connsiteY99" fmla="*/ 288758 h 4673683"/>
                    <a:gd name="connsiteX100" fmla="*/ 4912146 w 5507903"/>
                    <a:gd name="connsiteY100" fmla="*/ 252664 h 4673683"/>
                    <a:gd name="connsiteX101" fmla="*/ 4936209 w 5507903"/>
                    <a:gd name="connsiteY101" fmla="*/ 228600 h 4673683"/>
                    <a:gd name="connsiteX102" fmla="*/ 4948241 w 5507903"/>
                    <a:gd name="connsiteY102" fmla="*/ 192506 h 4673683"/>
                    <a:gd name="connsiteX103" fmla="*/ 5008399 w 5507903"/>
                    <a:gd name="connsiteY103" fmla="*/ 144379 h 4673683"/>
                    <a:gd name="connsiteX104" fmla="*/ 5176841 w 5507903"/>
                    <a:gd name="connsiteY104" fmla="*/ 108285 h 4673683"/>
                    <a:gd name="connsiteX105" fmla="*/ 5212936 w 5507903"/>
                    <a:gd name="connsiteY105" fmla="*/ 96253 h 4673683"/>
                    <a:gd name="connsiteX106" fmla="*/ 5236999 w 5507903"/>
                    <a:gd name="connsiteY106" fmla="*/ 60158 h 4673683"/>
                    <a:gd name="connsiteX107" fmla="*/ 5309188 w 5507903"/>
                    <a:gd name="connsiteY107" fmla="*/ 36095 h 4673683"/>
                    <a:gd name="connsiteX108" fmla="*/ 5381378 w 5507903"/>
                    <a:gd name="connsiteY108" fmla="*/ 12032 h 4673683"/>
                    <a:gd name="connsiteX109" fmla="*/ 5417472 w 5507903"/>
                    <a:gd name="connsiteY109" fmla="*/ 0 h 4673683"/>
                    <a:gd name="connsiteX110" fmla="*/ 5501693 w 5507903"/>
                    <a:gd name="connsiteY110" fmla="*/ 60158 h 4673683"/>
                    <a:gd name="connsiteX111" fmla="*/ 5490340 w 5507903"/>
                    <a:gd name="connsiteY111" fmla="*/ 4364245 h 4673683"/>
                    <a:gd name="connsiteX112" fmla="*/ 1401636 w 5507903"/>
                    <a:gd name="connsiteY112" fmla="*/ 4431306 h 4673683"/>
                    <a:gd name="connsiteX0" fmla="*/ 1401636 w 5507903"/>
                    <a:gd name="connsiteY0" fmla="*/ 4431306 h 4431360"/>
                    <a:gd name="connsiteX1" fmla="*/ 75451 w 5507903"/>
                    <a:gd name="connsiteY1" fmla="*/ 4415590 h 4431360"/>
                    <a:gd name="connsiteX2" fmla="*/ 183736 w 5507903"/>
                    <a:gd name="connsiteY2" fmla="*/ 4355432 h 4431360"/>
                    <a:gd name="connsiteX3" fmla="*/ 255925 w 5507903"/>
                    <a:gd name="connsiteY3" fmla="*/ 4319337 h 4431360"/>
                    <a:gd name="connsiteX4" fmla="*/ 292020 w 5507903"/>
                    <a:gd name="connsiteY4" fmla="*/ 4307306 h 4431360"/>
                    <a:gd name="connsiteX5" fmla="*/ 352178 w 5507903"/>
                    <a:gd name="connsiteY5" fmla="*/ 4271211 h 4431360"/>
                    <a:gd name="connsiteX6" fmla="*/ 388272 w 5507903"/>
                    <a:gd name="connsiteY6" fmla="*/ 4247148 h 4431360"/>
                    <a:gd name="connsiteX7" fmla="*/ 412336 w 5507903"/>
                    <a:gd name="connsiteY7" fmla="*/ 4223085 h 4431360"/>
                    <a:gd name="connsiteX8" fmla="*/ 448430 w 5507903"/>
                    <a:gd name="connsiteY8" fmla="*/ 4211053 h 4431360"/>
                    <a:gd name="connsiteX9" fmla="*/ 496557 w 5507903"/>
                    <a:gd name="connsiteY9" fmla="*/ 4150895 h 4431360"/>
                    <a:gd name="connsiteX10" fmla="*/ 544683 w 5507903"/>
                    <a:gd name="connsiteY10" fmla="*/ 4102769 h 4431360"/>
                    <a:gd name="connsiteX11" fmla="*/ 604841 w 5507903"/>
                    <a:gd name="connsiteY11" fmla="*/ 4054642 h 4431360"/>
                    <a:gd name="connsiteX12" fmla="*/ 616872 w 5507903"/>
                    <a:gd name="connsiteY12" fmla="*/ 4018548 h 4431360"/>
                    <a:gd name="connsiteX13" fmla="*/ 677030 w 5507903"/>
                    <a:gd name="connsiteY13" fmla="*/ 3982453 h 4431360"/>
                    <a:gd name="connsiteX14" fmla="*/ 689062 w 5507903"/>
                    <a:gd name="connsiteY14" fmla="*/ 3946358 h 4431360"/>
                    <a:gd name="connsiteX15" fmla="*/ 725157 w 5507903"/>
                    <a:gd name="connsiteY15" fmla="*/ 3922295 h 4431360"/>
                    <a:gd name="connsiteX16" fmla="*/ 833441 w 5507903"/>
                    <a:gd name="connsiteY16" fmla="*/ 3838074 h 4431360"/>
                    <a:gd name="connsiteX17" fmla="*/ 905630 w 5507903"/>
                    <a:gd name="connsiteY17" fmla="*/ 3789948 h 4431360"/>
                    <a:gd name="connsiteX18" fmla="*/ 941725 w 5507903"/>
                    <a:gd name="connsiteY18" fmla="*/ 3765885 h 4431360"/>
                    <a:gd name="connsiteX19" fmla="*/ 1025946 w 5507903"/>
                    <a:gd name="connsiteY19" fmla="*/ 3729790 h 4431360"/>
                    <a:gd name="connsiteX20" fmla="*/ 1098136 w 5507903"/>
                    <a:gd name="connsiteY20" fmla="*/ 3705727 h 4431360"/>
                    <a:gd name="connsiteX21" fmla="*/ 1134230 w 5507903"/>
                    <a:gd name="connsiteY21" fmla="*/ 3693695 h 4431360"/>
                    <a:gd name="connsiteX22" fmla="*/ 1326736 w 5507903"/>
                    <a:gd name="connsiteY22" fmla="*/ 3669632 h 4431360"/>
                    <a:gd name="connsiteX23" fmla="*/ 1459083 w 5507903"/>
                    <a:gd name="connsiteY23" fmla="*/ 3645569 h 4431360"/>
                    <a:gd name="connsiteX24" fmla="*/ 1531272 w 5507903"/>
                    <a:gd name="connsiteY24" fmla="*/ 3621506 h 4431360"/>
                    <a:gd name="connsiteX25" fmla="*/ 1567367 w 5507903"/>
                    <a:gd name="connsiteY25" fmla="*/ 3609474 h 4431360"/>
                    <a:gd name="connsiteX26" fmla="*/ 1603462 w 5507903"/>
                    <a:gd name="connsiteY26" fmla="*/ 3597442 h 4431360"/>
                    <a:gd name="connsiteX27" fmla="*/ 1663620 w 5507903"/>
                    <a:gd name="connsiteY27" fmla="*/ 3465095 h 4431360"/>
                    <a:gd name="connsiteX28" fmla="*/ 1687683 w 5507903"/>
                    <a:gd name="connsiteY28" fmla="*/ 3392906 h 4431360"/>
                    <a:gd name="connsiteX29" fmla="*/ 1699715 w 5507903"/>
                    <a:gd name="connsiteY29" fmla="*/ 3332748 h 4431360"/>
                    <a:gd name="connsiteX30" fmla="*/ 1723778 w 5507903"/>
                    <a:gd name="connsiteY30" fmla="*/ 3260558 h 4431360"/>
                    <a:gd name="connsiteX31" fmla="*/ 1735809 w 5507903"/>
                    <a:gd name="connsiteY31" fmla="*/ 3188369 h 4431360"/>
                    <a:gd name="connsiteX32" fmla="*/ 1759872 w 5507903"/>
                    <a:gd name="connsiteY32" fmla="*/ 3104148 h 4431360"/>
                    <a:gd name="connsiteX33" fmla="*/ 1771904 w 5507903"/>
                    <a:gd name="connsiteY33" fmla="*/ 3056021 h 4431360"/>
                    <a:gd name="connsiteX34" fmla="*/ 1795967 w 5507903"/>
                    <a:gd name="connsiteY34" fmla="*/ 2983832 h 4431360"/>
                    <a:gd name="connsiteX35" fmla="*/ 1820030 w 5507903"/>
                    <a:gd name="connsiteY35" fmla="*/ 2947737 h 4431360"/>
                    <a:gd name="connsiteX36" fmla="*/ 1856125 w 5507903"/>
                    <a:gd name="connsiteY36" fmla="*/ 2875548 h 4431360"/>
                    <a:gd name="connsiteX37" fmla="*/ 1892220 w 5507903"/>
                    <a:gd name="connsiteY37" fmla="*/ 2863516 h 4431360"/>
                    <a:gd name="connsiteX38" fmla="*/ 1928315 w 5507903"/>
                    <a:gd name="connsiteY38" fmla="*/ 2827421 h 4431360"/>
                    <a:gd name="connsiteX39" fmla="*/ 2036599 w 5507903"/>
                    <a:gd name="connsiteY39" fmla="*/ 2767264 h 4431360"/>
                    <a:gd name="connsiteX40" fmla="*/ 2120820 w 5507903"/>
                    <a:gd name="connsiteY40" fmla="*/ 2755232 h 4431360"/>
                    <a:gd name="connsiteX41" fmla="*/ 2229104 w 5507903"/>
                    <a:gd name="connsiteY41" fmla="*/ 2695074 h 4431360"/>
                    <a:gd name="connsiteX42" fmla="*/ 2265199 w 5507903"/>
                    <a:gd name="connsiteY42" fmla="*/ 2658979 h 4431360"/>
                    <a:gd name="connsiteX43" fmla="*/ 2313325 w 5507903"/>
                    <a:gd name="connsiteY43" fmla="*/ 2598821 h 4431360"/>
                    <a:gd name="connsiteX44" fmla="*/ 2349420 w 5507903"/>
                    <a:gd name="connsiteY44" fmla="*/ 2574758 h 4431360"/>
                    <a:gd name="connsiteX45" fmla="*/ 2409578 w 5507903"/>
                    <a:gd name="connsiteY45" fmla="*/ 2514600 h 4431360"/>
                    <a:gd name="connsiteX46" fmla="*/ 2505830 w 5507903"/>
                    <a:gd name="connsiteY46" fmla="*/ 2430379 h 4431360"/>
                    <a:gd name="connsiteX47" fmla="*/ 2578020 w 5507903"/>
                    <a:gd name="connsiteY47" fmla="*/ 2406316 h 4431360"/>
                    <a:gd name="connsiteX48" fmla="*/ 2614115 w 5507903"/>
                    <a:gd name="connsiteY48" fmla="*/ 2394285 h 4431360"/>
                    <a:gd name="connsiteX49" fmla="*/ 2650209 w 5507903"/>
                    <a:gd name="connsiteY49" fmla="*/ 2382253 h 4431360"/>
                    <a:gd name="connsiteX50" fmla="*/ 2722399 w 5507903"/>
                    <a:gd name="connsiteY50" fmla="*/ 2370221 h 4431360"/>
                    <a:gd name="connsiteX51" fmla="*/ 2818651 w 5507903"/>
                    <a:gd name="connsiteY51" fmla="*/ 2286000 h 4431360"/>
                    <a:gd name="connsiteX52" fmla="*/ 2842715 w 5507903"/>
                    <a:gd name="connsiteY52" fmla="*/ 2261937 h 4431360"/>
                    <a:gd name="connsiteX53" fmla="*/ 2902872 w 5507903"/>
                    <a:gd name="connsiteY53" fmla="*/ 2213811 h 4431360"/>
                    <a:gd name="connsiteX54" fmla="*/ 2914904 w 5507903"/>
                    <a:gd name="connsiteY54" fmla="*/ 2177716 h 4431360"/>
                    <a:gd name="connsiteX55" fmla="*/ 2987093 w 5507903"/>
                    <a:gd name="connsiteY55" fmla="*/ 2129590 h 4431360"/>
                    <a:gd name="connsiteX56" fmla="*/ 3023188 w 5507903"/>
                    <a:gd name="connsiteY56" fmla="*/ 2105527 h 4431360"/>
                    <a:gd name="connsiteX57" fmla="*/ 3059283 w 5507903"/>
                    <a:gd name="connsiteY57" fmla="*/ 2069432 h 4431360"/>
                    <a:gd name="connsiteX58" fmla="*/ 3131472 w 5507903"/>
                    <a:gd name="connsiteY58" fmla="*/ 2021306 h 4431360"/>
                    <a:gd name="connsiteX59" fmla="*/ 3155536 w 5507903"/>
                    <a:gd name="connsiteY59" fmla="*/ 1997242 h 4431360"/>
                    <a:gd name="connsiteX60" fmla="*/ 3227725 w 5507903"/>
                    <a:gd name="connsiteY60" fmla="*/ 1973179 h 4431360"/>
                    <a:gd name="connsiteX61" fmla="*/ 3263820 w 5507903"/>
                    <a:gd name="connsiteY61" fmla="*/ 1961148 h 4431360"/>
                    <a:gd name="connsiteX62" fmla="*/ 3299915 w 5507903"/>
                    <a:gd name="connsiteY62" fmla="*/ 1949116 h 4431360"/>
                    <a:gd name="connsiteX63" fmla="*/ 3360072 w 5507903"/>
                    <a:gd name="connsiteY63" fmla="*/ 1937085 h 4431360"/>
                    <a:gd name="connsiteX64" fmla="*/ 3432262 w 5507903"/>
                    <a:gd name="connsiteY64" fmla="*/ 1913021 h 4431360"/>
                    <a:gd name="connsiteX65" fmla="*/ 3528515 w 5507903"/>
                    <a:gd name="connsiteY65" fmla="*/ 1888958 h 4431360"/>
                    <a:gd name="connsiteX66" fmla="*/ 3552578 w 5507903"/>
                    <a:gd name="connsiteY66" fmla="*/ 1852864 h 4431360"/>
                    <a:gd name="connsiteX67" fmla="*/ 3576641 w 5507903"/>
                    <a:gd name="connsiteY67" fmla="*/ 1828800 h 4431360"/>
                    <a:gd name="connsiteX68" fmla="*/ 3600704 w 5507903"/>
                    <a:gd name="connsiteY68" fmla="*/ 1744579 h 4431360"/>
                    <a:gd name="connsiteX69" fmla="*/ 3624767 w 5507903"/>
                    <a:gd name="connsiteY69" fmla="*/ 1660358 h 4431360"/>
                    <a:gd name="connsiteX70" fmla="*/ 3636799 w 5507903"/>
                    <a:gd name="connsiteY70" fmla="*/ 1576137 h 4431360"/>
                    <a:gd name="connsiteX71" fmla="*/ 3660862 w 5507903"/>
                    <a:gd name="connsiteY71" fmla="*/ 1528011 h 4431360"/>
                    <a:gd name="connsiteX72" fmla="*/ 3672893 w 5507903"/>
                    <a:gd name="connsiteY72" fmla="*/ 1491916 h 4431360"/>
                    <a:gd name="connsiteX73" fmla="*/ 3696957 w 5507903"/>
                    <a:gd name="connsiteY73" fmla="*/ 1467853 h 4431360"/>
                    <a:gd name="connsiteX74" fmla="*/ 3757115 w 5507903"/>
                    <a:gd name="connsiteY74" fmla="*/ 1407695 h 4431360"/>
                    <a:gd name="connsiteX75" fmla="*/ 3781178 w 5507903"/>
                    <a:gd name="connsiteY75" fmla="*/ 1371600 h 4431360"/>
                    <a:gd name="connsiteX76" fmla="*/ 3817272 w 5507903"/>
                    <a:gd name="connsiteY76" fmla="*/ 1359569 h 4431360"/>
                    <a:gd name="connsiteX77" fmla="*/ 3841336 w 5507903"/>
                    <a:gd name="connsiteY77" fmla="*/ 1335506 h 4431360"/>
                    <a:gd name="connsiteX78" fmla="*/ 3877430 w 5507903"/>
                    <a:gd name="connsiteY78" fmla="*/ 1311442 h 4431360"/>
                    <a:gd name="connsiteX79" fmla="*/ 3961651 w 5507903"/>
                    <a:gd name="connsiteY79" fmla="*/ 1203158 h 4431360"/>
                    <a:gd name="connsiteX80" fmla="*/ 3985715 w 5507903"/>
                    <a:gd name="connsiteY80" fmla="*/ 1179095 h 4431360"/>
                    <a:gd name="connsiteX81" fmla="*/ 4057904 w 5507903"/>
                    <a:gd name="connsiteY81" fmla="*/ 1130969 h 4431360"/>
                    <a:gd name="connsiteX82" fmla="*/ 4130093 w 5507903"/>
                    <a:gd name="connsiteY82" fmla="*/ 1058779 h 4431360"/>
                    <a:gd name="connsiteX83" fmla="*/ 4178220 w 5507903"/>
                    <a:gd name="connsiteY83" fmla="*/ 998621 h 4431360"/>
                    <a:gd name="connsiteX84" fmla="*/ 4190251 w 5507903"/>
                    <a:gd name="connsiteY84" fmla="*/ 962527 h 4431360"/>
                    <a:gd name="connsiteX85" fmla="*/ 4298536 w 5507903"/>
                    <a:gd name="connsiteY85" fmla="*/ 878306 h 4431360"/>
                    <a:gd name="connsiteX86" fmla="*/ 4370725 w 5507903"/>
                    <a:gd name="connsiteY86" fmla="*/ 842211 h 4431360"/>
                    <a:gd name="connsiteX87" fmla="*/ 4466978 w 5507903"/>
                    <a:gd name="connsiteY87" fmla="*/ 830179 h 4431360"/>
                    <a:gd name="connsiteX88" fmla="*/ 4515104 w 5507903"/>
                    <a:gd name="connsiteY88" fmla="*/ 782053 h 4431360"/>
                    <a:gd name="connsiteX89" fmla="*/ 4563230 w 5507903"/>
                    <a:gd name="connsiteY89" fmla="*/ 709864 h 4431360"/>
                    <a:gd name="connsiteX90" fmla="*/ 4587293 w 5507903"/>
                    <a:gd name="connsiteY90" fmla="*/ 673769 h 4431360"/>
                    <a:gd name="connsiteX91" fmla="*/ 4623388 w 5507903"/>
                    <a:gd name="connsiteY91" fmla="*/ 601579 h 4431360"/>
                    <a:gd name="connsiteX92" fmla="*/ 4635420 w 5507903"/>
                    <a:gd name="connsiteY92" fmla="*/ 565485 h 4431360"/>
                    <a:gd name="connsiteX93" fmla="*/ 4659483 w 5507903"/>
                    <a:gd name="connsiteY93" fmla="*/ 529390 h 4431360"/>
                    <a:gd name="connsiteX94" fmla="*/ 4671515 w 5507903"/>
                    <a:gd name="connsiteY94" fmla="*/ 493295 h 4431360"/>
                    <a:gd name="connsiteX95" fmla="*/ 4719641 w 5507903"/>
                    <a:gd name="connsiteY95" fmla="*/ 457200 h 4431360"/>
                    <a:gd name="connsiteX96" fmla="*/ 4755736 w 5507903"/>
                    <a:gd name="connsiteY96" fmla="*/ 409074 h 4431360"/>
                    <a:gd name="connsiteX97" fmla="*/ 4803862 w 5507903"/>
                    <a:gd name="connsiteY97" fmla="*/ 372979 h 4431360"/>
                    <a:gd name="connsiteX98" fmla="*/ 4839957 w 5507903"/>
                    <a:gd name="connsiteY98" fmla="*/ 324853 h 4431360"/>
                    <a:gd name="connsiteX99" fmla="*/ 4888083 w 5507903"/>
                    <a:gd name="connsiteY99" fmla="*/ 288758 h 4431360"/>
                    <a:gd name="connsiteX100" fmla="*/ 4912146 w 5507903"/>
                    <a:gd name="connsiteY100" fmla="*/ 252664 h 4431360"/>
                    <a:gd name="connsiteX101" fmla="*/ 4936209 w 5507903"/>
                    <a:gd name="connsiteY101" fmla="*/ 228600 h 4431360"/>
                    <a:gd name="connsiteX102" fmla="*/ 4948241 w 5507903"/>
                    <a:gd name="connsiteY102" fmla="*/ 192506 h 4431360"/>
                    <a:gd name="connsiteX103" fmla="*/ 5008399 w 5507903"/>
                    <a:gd name="connsiteY103" fmla="*/ 144379 h 4431360"/>
                    <a:gd name="connsiteX104" fmla="*/ 5176841 w 5507903"/>
                    <a:gd name="connsiteY104" fmla="*/ 108285 h 4431360"/>
                    <a:gd name="connsiteX105" fmla="*/ 5212936 w 5507903"/>
                    <a:gd name="connsiteY105" fmla="*/ 96253 h 4431360"/>
                    <a:gd name="connsiteX106" fmla="*/ 5236999 w 5507903"/>
                    <a:gd name="connsiteY106" fmla="*/ 60158 h 4431360"/>
                    <a:gd name="connsiteX107" fmla="*/ 5309188 w 5507903"/>
                    <a:gd name="connsiteY107" fmla="*/ 36095 h 4431360"/>
                    <a:gd name="connsiteX108" fmla="*/ 5381378 w 5507903"/>
                    <a:gd name="connsiteY108" fmla="*/ 12032 h 4431360"/>
                    <a:gd name="connsiteX109" fmla="*/ 5417472 w 5507903"/>
                    <a:gd name="connsiteY109" fmla="*/ 0 h 4431360"/>
                    <a:gd name="connsiteX110" fmla="*/ 5501693 w 5507903"/>
                    <a:gd name="connsiteY110" fmla="*/ 60158 h 4431360"/>
                    <a:gd name="connsiteX111" fmla="*/ 5490340 w 5507903"/>
                    <a:gd name="connsiteY111" fmla="*/ 4364245 h 4431360"/>
                    <a:gd name="connsiteX112" fmla="*/ 1401636 w 5507903"/>
                    <a:gd name="connsiteY112" fmla="*/ 4431306 h 4431360"/>
                    <a:gd name="connsiteX0" fmla="*/ 1401636 w 5507903"/>
                    <a:gd name="connsiteY0" fmla="*/ 4431306 h 4441518"/>
                    <a:gd name="connsiteX1" fmla="*/ 75451 w 5507903"/>
                    <a:gd name="connsiteY1" fmla="*/ 4415590 h 4441518"/>
                    <a:gd name="connsiteX2" fmla="*/ 183736 w 5507903"/>
                    <a:gd name="connsiteY2" fmla="*/ 4355432 h 4441518"/>
                    <a:gd name="connsiteX3" fmla="*/ 255925 w 5507903"/>
                    <a:gd name="connsiteY3" fmla="*/ 4319337 h 4441518"/>
                    <a:gd name="connsiteX4" fmla="*/ 292020 w 5507903"/>
                    <a:gd name="connsiteY4" fmla="*/ 4307306 h 4441518"/>
                    <a:gd name="connsiteX5" fmla="*/ 352178 w 5507903"/>
                    <a:gd name="connsiteY5" fmla="*/ 4271211 h 4441518"/>
                    <a:gd name="connsiteX6" fmla="*/ 388272 w 5507903"/>
                    <a:gd name="connsiteY6" fmla="*/ 4247148 h 4441518"/>
                    <a:gd name="connsiteX7" fmla="*/ 412336 w 5507903"/>
                    <a:gd name="connsiteY7" fmla="*/ 4223085 h 4441518"/>
                    <a:gd name="connsiteX8" fmla="*/ 448430 w 5507903"/>
                    <a:gd name="connsiteY8" fmla="*/ 4211053 h 4441518"/>
                    <a:gd name="connsiteX9" fmla="*/ 496557 w 5507903"/>
                    <a:gd name="connsiteY9" fmla="*/ 4150895 h 4441518"/>
                    <a:gd name="connsiteX10" fmla="*/ 544683 w 5507903"/>
                    <a:gd name="connsiteY10" fmla="*/ 4102769 h 4441518"/>
                    <a:gd name="connsiteX11" fmla="*/ 604841 w 5507903"/>
                    <a:gd name="connsiteY11" fmla="*/ 4054642 h 4441518"/>
                    <a:gd name="connsiteX12" fmla="*/ 616872 w 5507903"/>
                    <a:gd name="connsiteY12" fmla="*/ 4018548 h 4441518"/>
                    <a:gd name="connsiteX13" fmla="*/ 677030 w 5507903"/>
                    <a:gd name="connsiteY13" fmla="*/ 3982453 h 4441518"/>
                    <a:gd name="connsiteX14" fmla="*/ 689062 w 5507903"/>
                    <a:gd name="connsiteY14" fmla="*/ 3946358 h 4441518"/>
                    <a:gd name="connsiteX15" fmla="*/ 725157 w 5507903"/>
                    <a:gd name="connsiteY15" fmla="*/ 3922295 h 4441518"/>
                    <a:gd name="connsiteX16" fmla="*/ 833441 w 5507903"/>
                    <a:gd name="connsiteY16" fmla="*/ 3838074 h 4441518"/>
                    <a:gd name="connsiteX17" fmla="*/ 905630 w 5507903"/>
                    <a:gd name="connsiteY17" fmla="*/ 3789948 h 4441518"/>
                    <a:gd name="connsiteX18" fmla="*/ 941725 w 5507903"/>
                    <a:gd name="connsiteY18" fmla="*/ 3765885 h 4441518"/>
                    <a:gd name="connsiteX19" fmla="*/ 1025946 w 5507903"/>
                    <a:gd name="connsiteY19" fmla="*/ 3729790 h 4441518"/>
                    <a:gd name="connsiteX20" fmla="*/ 1098136 w 5507903"/>
                    <a:gd name="connsiteY20" fmla="*/ 3705727 h 4441518"/>
                    <a:gd name="connsiteX21" fmla="*/ 1134230 w 5507903"/>
                    <a:gd name="connsiteY21" fmla="*/ 3693695 h 4441518"/>
                    <a:gd name="connsiteX22" fmla="*/ 1326736 w 5507903"/>
                    <a:gd name="connsiteY22" fmla="*/ 3669632 h 4441518"/>
                    <a:gd name="connsiteX23" fmla="*/ 1459083 w 5507903"/>
                    <a:gd name="connsiteY23" fmla="*/ 3645569 h 4441518"/>
                    <a:gd name="connsiteX24" fmla="*/ 1531272 w 5507903"/>
                    <a:gd name="connsiteY24" fmla="*/ 3621506 h 4441518"/>
                    <a:gd name="connsiteX25" fmla="*/ 1567367 w 5507903"/>
                    <a:gd name="connsiteY25" fmla="*/ 3609474 h 4441518"/>
                    <a:gd name="connsiteX26" fmla="*/ 1603462 w 5507903"/>
                    <a:gd name="connsiteY26" fmla="*/ 3597442 h 4441518"/>
                    <a:gd name="connsiteX27" fmla="*/ 1663620 w 5507903"/>
                    <a:gd name="connsiteY27" fmla="*/ 3465095 h 4441518"/>
                    <a:gd name="connsiteX28" fmla="*/ 1687683 w 5507903"/>
                    <a:gd name="connsiteY28" fmla="*/ 3392906 h 4441518"/>
                    <a:gd name="connsiteX29" fmla="*/ 1699715 w 5507903"/>
                    <a:gd name="connsiteY29" fmla="*/ 3332748 h 4441518"/>
                    <a:gd name="connsiteX30" fmla="*/ 1723778 w 5507903"/>
                    <a:gd name="connsiteY30" fmla="*/ 3260558 h 4441518"/>
                    <a:gd name="connsiteX31" fmla="*/ 1735809 w 5507903"/>
                    <a:gd name="connsiteY31" fmla="*/ 3188369 h 4441518"/>
                    <a:gd name="connsiteX32" fmla="*/ 1759872 w 5507903"/>
                    <a:gd name="connsiteY32" fmla="*/ 3104148 h 4441518"/>
                    <a:gd name="connsiteX33" fmla="*/ 1771904 w 5507903"/>
                    <a:gd name="connsiteY33" fmla="*/ 3056021 h 4441518"/>
                    <a:gd name="connsiteX34" fmla="*/ 1795967 w 5507903"/>
                    <a:gd name="connsiteY34" fmla="*/ 2983832 h 4441518"/>
                    <a:gd name="connsiteX35" fmla="*/ 1820030 w 5507903"/>
                    <a:gd name="connsiteY35" fmla="*/ 2947737 h 4441518"/>
                    <a:gd name="connsiteX36" fmla="*/ 1856125 w 5507903"/>
                    <a:gd name="connsiteY36" fmla="*/ 2875548 h 4441518"/>
                    <a:gd name="connsiteX37" fmla="*/ 1892220 w 5507903"/>
                    <a:gd name="connsiteY37" fmla="*/ 2863516 h 4441518"/>
                    <a:gd name="connsiteX38" fmla="*/ 1928315 w 5507903"/>
                    <a:gd name="connsiteY38" fmla="*/ 2827421 h 4441518"/>
                    <a:gd name="connsiteX39" fmla="*/ 2036599 w 5507903"/>
                    <a:gd name="connsiteY39" fmla="*/ 2767264 h 4441518"/>
                    <a:gd name="connsiteX40" fmla="*/ 2120820 w 5507903"/>
                    <a:gd name="connsiteY40" fmla="*/ 2755232 h 4441518"/>
                    <a:gd name="connsiteX41" fmla="*/ 2229104 w 5507903"/>
                    <a:gd name="connsiteY41" fmla="*/ 2695074 h 4441518"/>
                    <a:gd name="connsiteX42" fmla="*/ 2265199 w 5507903"/>
                    <a:gd name="connsiteY42" fmla="*/ 2658979 h 4441518"/>
                    <a:gd name="connsiteX43" fmla="*/ 2313325 w 5507903"/>
                    <a:gd name="connsiteY43" fmla="*/ 2598821 h 4441518"/>
                    <a:gd name="connsiteX44" fmla="*/ 2349420 w 5507903"/>
                    <a:gd name="connsiteY44" fmla="*/ 2574758 h 4441518"/>
                    <a:gd name="connsiteX45" fmla="*/ 2409578 w 5507903"/>
                    <a:gd name="connsiteY45" fmla="*/ 2514600 h 4441518"/>
                    <a:gd name="connsiteX46" fmla="*/ 2505830 w 5507903"/>
                    <a:gd name="connsiteY46" fmla="*/ 2430379 h 4441518"/>
                    <a:gd name="connsiteX47" fmla="*/ 2578020 w 5507903"/>
                    <a:gd name="connsiteY47" fmla="*/ 2406316 h 4441518"/>
                    <a:gd name="connsiteX48" fmla="*/ 2614115 w 5507903"/>
                    <a:gd name="connsiteY48" fmla="*/ 2394285 h 4441518"/>
                    <a:gd name="connsiteX49" fmla="*/ 2650209 w 5507903"/>
                    <a:gd name="connsiteY49" fmla="*/ 2382253 h 4441518"/>
                    <a:gd name="connsiteX50" fmla="*/ 2722399 w 5507903"/>
                    <a:gd name="connsiteY50" fmla="*/ 2370221 h 4441518"/>
                    <a:gd name="connsiteX51" fmla="*/ 2818651 w 5507903"/>
                    <a:gd name="connsiteY51" fmla="*/ 2286000 h 4441518"/>
                    <a:gd name="connsiteX52" fmla="*/ 2842715 w 5507903"/>
                    <a:gd name="connsiteY52" fmla="*/ 2261937 h 4441518"/>
                    <a:gd name="connsiteX53" fmla="*/ 2902872 w 5507903"/>
                    <a:gd name="connsiteY53" fmla="*/ 2213811 h 4441518"/>
                    <a:gd name="connsiteX54" fmla="*/ 2914904 w 5507903"/>
                    <a:gd name="connsiteY54" fmla="*/ 2177716 h 4441518"/>
                    <a:gd name="connsiteX55" fmla="*/ 2987093 w 5507903"/>
                    <a:gd name="connsiteY55" fmla="*/ 2129590 h 4441518"/>
                    <a:gd name="connsiteX56" fmla="*/ 3023188 w 5507903"/>
                    <a:gd name="connsiteY56" fmla="*/ 2105527 h 4441518"/>
                    <a:gd name="connsiteX57" fmla="*/ 3059283 w 5507903"/>
                    <a:gd name="connsiteY57" fmla="*/ 2069432 h 4441518"/>
                    <a:gd name="connsiteX58" fmla="*/ 3131472 w 5507903"/>
                    <a:gd name="connsiteY58" fmla="*/ 2021306 h 4441518"/>
                    <a:gd name="connsiteX59" fmla="*/ 3155536 w 5507903"/>
                    <a:gd name="connsiteY59" fmla="*/ 1997242 h 4441518"/>
                    <a:gd name="connsiteX60" fmla="*/ 3227725 w 5507903"/>
                    <a:gd name="connsiteY60" fmla="*/ 1973179 h 4441518"/>
                    <a:gd name="connsiteX61" fmla="*/ 3263820 w 5507903"/>
                    <a:gd name="connsiteY61" fmla="*/ 1961148 h 4441518"/>
                    <a:gd name="connsiteX62" fmla="*/ 3299915 w 5507903"/>
                    <a:gd name="connsiteY62" fmla="*/ 1949116 h 4441518"/>
                    <a:gd name="connsiteX63" fmla="*/ 3360072 w 5507903"/>
                    <a:gd name="connsiteY63" fmla="*/ 1937085 h 4441518"/>
                    <a:gd name="connsiteX64" fmla="*/ 3432262 w 5507903"/>
                    <a:gd name="connsiteY64" fmla="*/ 1913021 h 4441518"/>
                    <a:gd name="connsiteX65" fmla="*/ 3528515 w 5507903"/>
                    <a:gd name="connsiteY65" fmla="*/ 1888958 h 4441518"/>
                    <a:gd name="connsiteX66" fmla="*/ 3552578 w 5507903"/>
                    <a:gd name="connsiteY66" fmla="*/ 1852864 h 4441518"/>
                    <a:gd name="connsiteX67" fmla="*/ 3576641 w 5507903"/>
                    <a:gd name="connsiteY67" fmla="*/ 1828800 h 4441518"/>
                    <a:gd name="connsiteX68" fmla="*/ 3600704 w 5507903"/>
                    <a:gd name="connsiteY68" fmla="*/ 1744579 h 4441518"/>
                    <a:gd name="connsiteX69" fmla="*/ 3624767 w 5507903"/>
                    <a:gd name="connsiteY69" fmla="*/ 1660358 h 4441518"/>
                    <a:gd name="connsiteX70" fmla="*/ 3636799 w 5507903"/>
                    <a:gd name="connsiteY70" fmla="*/ 1576137 h 4441518"/>
                    <a:gd name="connsiteX71" fmla="*/ 3660862 w 5507903"/>
                    <a:gd name="connsiteY71" fmla="*/ 1528011 h 4441518"/>
                    <a:gd name="connsiteX72" fmla="*/ 3672893 w 5507903"/>
                    <a:gd name="connsiteY72" fmla="*/ 1491916 h 4441518"/>
                    <a:gd name="connsiteX73" fmla="*/ 3696957 w 5507903"/>
                    <a:gd name="connsiteY73" fmla="*/ 1467853 h 4441518"/>
                    <a:gd name="connsiteX74" fmla="*/ 3757115 w 5507903"/>
                    <a:gd name="connsiteY74" fmla="*/ 1407695 h 4441518"/>
                    <a:gd name="connsiteX75" fmla="*/ 3781178 w 5507903"/>
                    <a:gd name="connsiteY75" fmla="*/ 1371600 h 4441518"/>
                    <a:gd name="connsiteX76" fmla="*/ 3817272 w 5507903"/>
                    <a:gd name="connsiteY76" fmla="*/ 1359569 h 4441518"/>
                    <a:gd name="connsiteX77" fmla="*/ 3841336 w 5507903"/>
                    <a:gd name="connsiteY77" fmla="*/ 1335506 h 4441518"/>
                    <a:gd name="connsiteX78" fmla="*/ 3877430 w 5507903"/>
                    <a:gd name="connsiteY78" fmla="*/ 1311442 h 4441518"/>
                    <a:gd name="connsiteX79" fmla="*/ 3961651 w 5507903"/>
                    <a:gd name="connsiteY79" fmla="*/ 1203158 h 4441518"/>
                    <a:gd name="connsiteX80" fmla="*/ 3985715 w 5507903"/>
                    <a:gd name="connsiteY80" fmla="*/ 1179095 h 4441518"/>
                    <a:gd name="connsiteX81" fmla="*/ 4057904 w 5507903"/>
                    <a:gd name="connsiteY81" fmla="*/ 1130969 h 4441518"/>
                    <a:gd name="connsiteX82" fmla="*/ 4130093 w 5507903"/>
                    <a:gd name="connsiteY82" fmla="*/ 1058779 h 4441518"/>
                    <a:gd name="connsiteX83" fmla="*/ 4178220 w 5507903"/>
                    <a:gd name="connsiteY83" fmla="*/ 998621 h 4441518"/>
                    <a:gd name="connsiteX84" fmla="*/ 4190251 w 5507903"/>
                    <a:gd name="connsiteY84" fmla="*/ 962527 h 4441518"/>
                    <a:gd name="connsiteX85" fmla="*/ 4298536 w 5507903"/>
                    <a:gd name="connsiteY85" fmla="*/ 878306 h 4441518"/>
                    <a:gd name="connsiteX86" fmla="*/ 4370725 w 5507903"/>
                    <a:gd name="connsiteY86" fmla="*/ 842211 h 4441518"/>
                    <a:gd name="connsiteX87" fmla="*/ 4466978 w 5507903"/>
                    <a:gd name="connsiteY87" fmla="*/ 830179 h 4441518"/>
                    <a:gd name="connsiteX88" fmla="*/ 4515104 w 5507903"/>
                    <a:gd name="connsiteY88" fmla="*/ 782053 h 4441518"/>
                    <a:gd name="connsiteX89" fmla="*/ 4563230 w 5507903"/>
                    <a:gd name="connsiteY89" fmla="*/ 709864 h 4441518"/>
                    <a:gd name="connsiteX90" fmla="*/ 4587293 w 5507903"/>
                    <a:gd name="connsiteY90" fmla="*/ 673769 h 4441518"/>
                    <a:gd name="connsiteX91" fmla="*/ 4623388 w 5507903"/>
                    <a:gd name="connsiteY91" fmla="*/ 601579 h 4441518"/>
                    <a:gd name="connsiteX92" fmla="*/ 4635420 w 5507903"/>
                    <a:gd name="connsiteY92" fmla="*/ 565485 h 4441518"/>
                    <a:gd name="connsiteX93" fmla="*/ 4659483 w 5507903"/>
                    <a:gd name="connsiteY93" fmla="*/ 529390 h 4441518"/>
                    <a:gd name="connsiteX94" fmla="*/ 4671515 w 5507903"/>
                    <a:gd name="connsiteY94" fmla="*/ 493295 h 4441518"/>
                    <a:gd name="connsiteX95" fmla="*/ 4719641 w 5507903"/>
                    <a:gd name="connsiteY95" fmla="*/ 457200 h 4441518"/>
                    <a:gd name="connsiteX96" fmla="*/ 4755736 w 5507903"/>
                    <a:gd name="connsiteY96" fmla="*/ 409074 h 4441518"/>
                    <a:gd name="connsiteX97" fmla="*/ 4803862 w 5507903"/>
                    <a:gd name="connsiteY97" fmla="*/ 372979 h 4441518"/>
                    <a:gd name="connsiteX98" fmla="*/ 4839957 w 5507903"/>
                    <a:gd name="connsiteY98" fmla="*/ 324853 h 4441518"/>
                    <a:gd name="connsiteX99" fmla="*/ 4888083 w 5507903"/>
                    <a:gd name="connsiteY99" fmla="*/ 288758 h 4441518"/>
                    <a:gd name="connsiteX100" fmla="*/ 4912146 w 5507903"/>
                    <a:gd name="connsiteY100" fmla="*/ 252664 h 4441518"/>
                    <a:gd name="connsiteX101" fmla="*/ 4936209 w 5507903"/>
                    <a:gd name="connsiteY101" fmla="*/ 228600 h 4441518"/>
                    <a:gd name="connsiteX102" fmla="*/ 4948241 w 5507903"/>
                    <a:gd name="connsiteY102" fmla="*/ 192506 h 4441518"/>
                    <a:gd name="connsiteX103" fmla="*/ 5008399 w 5507903"/>
                    <a:gd name="connsiteY103" fmla="*/ 144379 h 4441518"/>
                    <a:gd name="connsiteX104" fmla="*/ 5176841 w 5507903"/>
                    <a:gd name="connsiteY104" fmla="*/ 108285 h 4441518"/>
                    <a:gd name="connsiteX105" fmla="*/ 5212936 w 5507903"/>
                    <a:gd name="connsiteY105" fmla="*/ 96253 h 4441518"/>
                    <a:gd name="connsiteX106" fmla="*/ 5236999 w 5507903"/>
                    <a:gd name="connsiteY106" fmla="*/ 60158 h 4441518"/>
                    <a:gd name="connsiteX107" fmla="*/ 5309188 w 5507903"/>
                    <a:gd name="connsiteY107" fmla="*/ 36095 h 4441518"/>
                    <a:gd name="connsiteX108" fmla="*/ 5381378 w 5507903"/>
                    <a:gd name="connsiteY108" fmla="*/ 12032 h 4441518"/>
                    <a:gd name="connsiteX109" fmla="*/ 5417472 w 5507903"/>
                    <a:gd name="connsiteY109" fmla="*/ 0 h 4441518"/>
                    <a:gd name="connsiteX110" fmla="*/ 5501693 w 5507903"/>
                    <a:gd name="connsiteY110" fmla="*/ 60158 h 4441518"/>
                    <a:gd name="connsiteX111" fmla="*/ 5490340 w 5507903"/>
                    <a:gd name="connsiteY111" fmla="*/ 4441518 h 4441518"/>
                    <a:gd name="connsiteX112" fmla="*/ 1401636 w 5507903"/>
                    <a:gd name="connsiteY112" fmla="*/ 4431306 h 4441518"/>
                    <a:gd name="connsiteX0" fmla="*/ 1421470 w 5527737"/>
                    <a:gd name="connsiteY0" fmla="*/ 4431306 h 4441518"/>
                    <a:gd name="connsiteX1" fmla="*/ 69528 w 5527737"/>
                    <a:gd name="connsiteY1" fmla="*/ 4441348 h 4441518"/>
                    <a:gd name="connsiteX2" fmla="*/ 203570 w 5527737"/>
                    <a:gd name="connsiteY2" fmla="*/ 4355432 h 4441518"/>
                    <a:gd name="connsiteX3" fmla="*/ 275759 w 5527737"/>
                    <a:gd name="connsiteY3" fmla="*/ 4319337 h 4441518"/>
                    <a:gd name="connsiteX4" fmla="*/ 311854 w 5527737"/>
                    <a:gd name="connsiteY4" fmla="*/ 4307306 h 4441518"/>
                    <a:gd name="connsiteX5" fmla="*/ 372012 w 5527737"/>
                    <a:gd name="connsiteY5" fmla="*/ 4271211 h 4441518"/>
                    <a:gd name="connsiteX6" fmla="*/ 408106 w 5527737"/>
                    <a:gd name="connsiteY6" fmla="*/ 4247148 h 4441518"/>
                    <a:gd name="connsiteX7" fmla="*/ 432170 w 5527737"/>
                    <a:gd name="connsiteY7" fmla="*/ 4223085 h 4441518"/>
                    <a:gd name="connsiteX8" fmla="*/ 468264 w 5527737"/>
                    <a:gd name="connsiteY8" fmla="*/ 4211053 h 4441518"/>
                    <a:gd name="connsiteX9" fmla="*/ 516391 w 5527737"/>
                    <a:gd name="connsiteY9" fmla="*/ 4150895 h 4441518"/>
                    <a:gd name="connsiteX10" fmla="*/ 564517 w 5527737"/>
                    <a:gd name="connsiteY10" fmla="*/ 4102769 h 4441518"/>
                    <a:gd name="connsiteX11" fmla="*/ 624675 w 5527737"/>
                    <a:gd name="connsiteY11" fmla="*/ 4054642 h 4441518"/>
                    <a:gd name="connsiteX12" fmla="*/ 636706 w 5527737"/>
                    <a:gd name="connsiteY12" fmla="*/ 4018548 h 4441518"/>
                    <a:gd name="connsiteX13" fmla="*/ 696864 w 5527737"/>
                    <a:gd name="connsiteY13" fmla="*/ 3982453 h 4441518"/>
                    <a:gd name="connsiteX14" fmla="*/ 708896 w 5527737"/>
                    <a:gd name="connsiteY14" fmla="*/ 3946358 h 4441518"/>
                    <a:gd name="connsiteX15" fmla="*/ 744991 w 5527737"/>
                    <a:gd name="connsiteY15" fmla="*/ 3922295 h 4441518"/>
                    <a:gd name="connsiteX16" fmla="*/ 853275 w 5527737"/>
                    <a:gd name="connsiteY16" fmla="*/ 3838074 h 4441518"/>
                    <a:gd name="connsiteX17" fmla="*/ 925464 w 5527737"/>
                    <a:gd name="connsiteY17" fmla="*/ 3789948 h 4441518"/>
                    <a:gd name="connsiteX18" fmla="*/ 961559 w 5527737"/>
                    <a:gd name="connsiteY18" fmla="*/ 3765885 h 4441518"/>
                    <a:gd name="connsiteX19" fmla="*/ 1045780 w 5527737"/>
                    <a:gd name="connsiteY19" fmla="*/ 3729790 h 4441518"/>
                    <a:gd name="connsiteX20" fmla="*/ 1117970 w 5527737"/>
                    <a:gd name="connsiteY20" fmla="*/ 3705727 h 4441518"/>
                    <a:gd name="connsiteX21" fmla="*/ 1154064 w 5527737"/>
                    <a:gd name="connsiteY21" fmla="*/ 3693695 h 4441518"/>
                    <a:gd name="connsiteX22" fmla="*/ 1346570 w 5527737"/>
                    <a:gd name="connsiteY22" fmla="*/ 3669632 h 4441518"/>
                    <a:gd name="connsiteX23" fmla="*/ 1478917 w 5527737"/>
                    <a:gd name="connsiteY23" fmla="*/ 3645569 h 4441518"/>
                    <a:gd name="connsiteX24" fmla="*/ 1551106 w 5527737"/>
                    <a:gd name="connsiteY24" fmla="*/ 3621506 h 4441518"/>
                    <a:gd name="connsiteX25" fmla="*/ 1587201 w 5527737"/>
                    <a:gd name="connsiteY25" fmla="*/ 3609474 h 4441518"/>
                    <a:gd name="connsiteX26" fmla="*/ 1623296 w 5527737"/>
                    <a:gd name="connsiteY26" fmla="*/ 3597442 h 4441518"/>
                    <a:gd name="connsiteX27" fmla="*/ 1683454 w 5527737"/>
                    <a:gd name="connsiteY27" fmla="*/ 3465095 h 4441518"/>
                    <a:gd name="connsiteX28" fmla="*/ 1707517 w 5527737"/>
                    <a:gd name="connsiteY28" fmla="*/ 3392906 h 4441518"/>
                    <a:gd name="connsiteX29" fmla="*/ 1719549 w 5527737"/>
                    <a:gd name="connsiteY29" fmla="*/ 3332748 h 4441518"/>
                    <a:gd name="connsiteX30" fmla="*/ 1743612 w 5527737"/>
                    <a:gd name="connsiteY30" fmla="*/ 3260558 h 4441518"/>
                    <a:gd name="connsiteX31" fmla="*/ 1755643 w 5527737"/>
                    <a:gd name="connsiteY31" fmla="*/ 3188369 h 4441518"/>
                    <a:gd name="connsiteX32" fmla="*/ 1779706 w 5527737"/>
                    <a:gd name="connsiteY32" fmla="*/ 3104148 h 4441518"/>
                    <a:gd name="connsiteX33" fmla="*/ 1791738 w 5527737"/>
                    <a:gd name="connsiteY33" fmla="*/ 3056021 h 4441518"/>
                    <a:gd name="connsiteX34" fmla="*/ 1815801 w 5527737"/>
                    <a:gd name="connsiteY34" fmla="*/ 2983832 h 4441518"/>
                    <a:gd name="connsiteX35" fmla="*/ 1839864 w 5527737"/>
                    <a:gd name="connsiteY35" fmla="*/ 2947737 h 4441518"/>
                    <a:gd name="connsiteX36" fmla="*/ 1875959 w 5527737"/>
                    <a:gd name="connsiteY36" fmla="*/ 2875548 h 4441518"/>
                    <a:gd name="connsiteX37" fmla="*/ 1912054 w 5527737"/>
                    <a:gd name="connsiteY37" fmla="*/ 2863516 h 4441518"/>
                    <a:gd name="connsiteX38" fmla="*/ 1948149 w 5527737"/>
                    <a:gd name="connsiteY38" fmla="*/ 2827421 h 4441518"/>
                    <a:gd name="connsiteX39" fmla="*/ 2056433 w 5527737"/>
                    <a:gd name="connsiteY39" fmla="*/ 2767264 h 4441518"/>
                    <a:gd name="connsiteX40" fmla="*/ 2140654 w 5527737"/>
                    <a:gd name="connsiteY40" fmla="*/ 2755232 h 4441518"/>
                    <a:gd name="connsiteX41" fmla="*/ 2248938 w 5527737"/>
                    <a:gd name="connsiteY41" fmla="*/ 2695074 h 4441518"/>
                    <a:gd name="connsiteX42" fmla="*/ 2285033 w 5527737"/>
                    <a:gd name="connsiteY42" fmla="*/ 2658979 h 4441518"/>
                    <a:gd name="connsiteX43" fmla="*/ 2333159 w 5527737"/>
                    <a:gd name="connsiteY43" fmla="*/ 2598821 h 4441518"/>
                    <a:gd name="connsiteX44" fmla="*/ 2369254 w 5527737"/>
                    <a:gd name="connsiteY44" fmla="*/ 2574758 h 4441518"/>
                    <a:gd name="connsiteX45" fmla="*/ 2429412 w 5527737"/>
                    <a:gd name="connsiteY45" fmla="*/ 2514600 h 4441518"/>
                    <a:gd name="connsiteX46" fmla="*/ 2525664 w 5527737"/>
                    <a:gd name="connsiteY46" fmla="*/ 2430379 h 4441518"/>
                    <a:gd name="connsiteX47" fmla="*/ 2597854 w 5527737"/>
                    <a:gd name="connsiteY47" fmla="*/ 2406316 h 4441518"/>
                    <a:gd name="connsiteX48" fmla="*/ 2633949 w 5527737"/>
                    <a:gd name="connsiteY48" fmla="*/ 2394285 h 4441518"/>
                    <a:gd name="connsiteX49" fmla="*/ 2670043 w 5527737"/>
                    <a:gd name="connsiteY49" fmla="*/ 2382253 h 4441518"/>
                    <a:gd name="connsiteX50" fmla="*/ 2742233 w 5527737"/>
                    <a:gd name="connsiteY50" fmla="*/ 2370221 h 4441518"/>
                    <a:gd name="connsiteX51" fmla="*/ 2838485 w 5527737"/>
                    <a:gd name="connsiteY51" fmla="*/ 2286000 h 4441518"/>
                    <a:gd name="connsiteX52" fmla="*/ 2862549 w 5527737"/>
                    <a:gd name="connsiteY52" fmla="*/ 2261937 h 4441518"/>
                    <a:gd name="connsiteX53" fmla="*/ 2922706 w 5527737"/>
                    <a:gd name="connsiteY53" fmla="*/ 2213811 h 4441518"/>
                    <a:gd name="connsiteX54" fmla="*/ 2934738 w 5527737"/>
                    <a:gd name="connsiteY54" fmla="*/ 2177716 h 4441518"/>
                    <a:gd name="connsiteX55" fmla="*/ 3006927 w 5527737"/>
                    <a:gd name="connsiteY55" fmla="*/ 2129590 h 4441518"/>
                    <a:gd name="connsiteX56" fmla="*/ 3043022 w 5527737"/>
                    <a:gd name="connsiteY56" fmla="*/ 2105527 h 4441518"/>
                    <a:gd name="connsiteX57" fmla="*/ 3079117 w 5527737"/>
                    <a:gd name="connsiteY57" fmla="*/ 2069432 h 4441518"/>
                    <a:gd name="connsiteX58" fmla="*/ 3151306 w 5527737"/>
                    <a:gd name="connsiteY58" fmla="*/ 2021306 h 4441518"/>
                    <a:gd name="connsiteX59" fmla="*/ 3175370 w 5527737"/>
                    <a:gd name="connsiteY59" fmla="*/ 1997242 h 4441518"/>
                    <a:gd name="connsiteX60" fmla="*/ 3247559 w 5527737"/>
                    <a:gd name="connsiteY60" fmla="*/ 1973179 h 4441518"/>
                    <a:gd name="connsiteX61" fmla="*/ 3283654 w 5527737"/>
                    <a:gd name="connsiteY61" fmla="*/ 1961148 h 4441518"/>
                    <a:gd name="connsiteX62" fmla="*/ 3319749 w 5527737"/>
                    <a:gd name="connsiteY62" fmla="*/ 1949116 h 4441518"/>
                    <a:gd name="connsiteX63" fmla="*/ 3379906 w 5527737"/>
                    <a:gd name="connsiteY63" fmla="*/ 1937085 h 4441518"/>
                    <a:gd name="connsiteX64" fmla="*/ 3452096 w 5527737"/>
                    <a:gd name="connsiteY64" fmla="*/ 1913021 h 4441518"/>
                    <a:gd name="connsiteX65" fmla="*/ 3548349 w 5527737"/>
                    <a:gd name="connsiteY65" fmla="*/ 1888958 h 4441518"/>
                    <a:gd name="connsiteX66" fmla="*/ 3572412 w 5527737"/>
                    <a:gd name="connsiteY66" fmla="*/ 1852864 h 4441518"/>
                    <a:gd name="connsiteX67" fmla="*/ 3596475 w 5527737"/>
                    <a:gd name="connsiteY67" fmla="*/ 1828800 h 4441518"/>
                    <a:gd name="connsiteX68" fmla="*/ 3620538 w 5527737"/>
                    <a:gd name="connsiteY68" fmla="*/ 1744579 h 4441518"/>
                    <a:gd name="connsiteX69" fmla="*/ 3644601 w 5527737"/>
                    <a:gd name="connsiteY69" fmla="*/ 1660358 h 4441518"/>
                    <a:gd name="connsiteX70" fmla="*/ 3656633 w 5527737"/>
                    <a:gd name="connsiteY70" fmla="*/ 1576137 h 4441518"/>
                    <a:gd name="connsiteX71" fmla="*/ 3680696 w 5527737"/>
                    <a:gd name="connsiteY71" fmla="*/ 1528011 h 4441518"/>
                    <a:gd name="connsiteX72" fmla="*/ 3692727 w 5527737"/>
                    <a:gd name="connsiteY72" fmla="*/ 1491916 h 4441518"/>
                    <a:gd name="connsiteX73" fmla="*/ 3716791 w 5527737"/>
                    <a:gd name="connsiteY73" fmla="*/ 1467853 h 4441518"/>
                    <a:gd name="connsiteX74" fmla="*/ 3776949 w 5527737"/>
                    <a:gd name="connsiteY74" fmla="*/ 1407695 h 4441518"/>
                    <a:gd name="connsiteX75" fmla="*/ 3801012 w 5527737"/>
                    <a:gd name="connsiteY75" fmla="*/ 1371600 h 4441518"/>
                    <a:gd name="connsiteX76" fmla="*/ 3837106 w 5527737"/>
                    <a:gd name="connsiteY76" fmla="*/ 1359569 h 4441518"/>
                    <a:gd name="connsiteX77" fmla="*/ 3861170 w 5527737"/>
                    <a:gd name="connsiteY77" fmla="*/ 1335506 h 4441518"/>
                    <a:gd name="connsiteX78" fmla="*/ 3897264 w 5527737"/>
                    <a:gd name="connsiteY78" fmla="*/ 1311442 h 4441518"/>
                    <a:gd name="connsiteX79" fmla="*/ 3981485 w 5527737"/>
                    <a:gd name="connsiteY79" fmla="*/ 1203158 h 4441518"/>
                    <a:gd name="connsiteX80" fmla="*/ 4005549 w 5527737"/>
                    <a:gd name="connsiteY80" fmla="*/ 1179095 h 4441518"/>
                    <a:gd name="connsiteX81" fmla="*/ 4077738 w 5527737"/>
                    <a:gd name="connsiteY81" fmla="*/ 1130969 h 4441518"/>
                    <a:gd name="connsiteX82" fmla="*/ 4149927 w 5527737"/>
                    <a:gd name="connsiteY82" fmla="*/ 1058779 h 4441518"/>
                    <a:gd name="connsiteX83" fmla="*/ 4198054 w 5527737"/>
                    <a:gd name="connsiteY83" fmla="*/ 998621 h 4441518"/>
                    <a:gd name="connsiteX84" fmla="*/ 4210085 w 5527737"/>
                    <a:gd name="connsiteY84" fmla="*/ 962527 h 4441518"/>
                    <a:gd name="connsiteX85" fmla="*/ 4318370 w 5527737"/>
                    <a:gd name="connsiteY85" fmla="*/ 878306 h 4441518"/>
                    <a:gd name="connsiteX86" fmla="*/ 4390559 w 5527737"/>
                    <a:gd name="connsiteY86" fmla="*/ 842211 h 4441518"/>
                    <a:gd name="connsiteX87" fmla="*/ 4486812 w 5527737"/>
                    <a:gd name="connsiteY87" fmla="*/ 830179 h 4441518"/>
                    <a:gd name="connsiteX88" fmla="*/ 4534938 w 5527737"/>
                    <a:gd name="connsiteY88" fmla="*/ 782053 h 4441518"/>
                    <a:gd name="connsiteX89" fmla="*/ 4583064 w 5527737"/>
                    <a:gd name="connsiteY89" fmla="*/ 709864 h 4441518"/>
                    <a:gd name="connsiteX90" fmla="*/ 4607127 w 5527737"/>
                    <a:gd name="connsiteY90" fmla="*/ 673769 h 4441518"/>
                    <a:gd name="connsiteX91" fmla="*/ 4643222 w 5527737"/>
                    <a:gd name="connsiteY91" fmla="*/ 601579 h 4441518"/>
                    <a:gd name="connsiteX92" fmla="*/ 4655254 w 5527737"/>
                    <a:gd name="connsiteY92" fmla="*/ 565485 h 4441518"/>
                    <a:gd name="connsiteX93" fmla="*/ 4679317 w 5527737"/>
                    <a:gd name="connsiteY93" fmla="*/ 529390 h 4441518"/>
                    <a:gd name="connsiteX94" fmla="*/ 4691349 w 5527737"/>
                    <a:gd name="connsiteY94" fmla="*/ 493295 h 4441518"/>
                    <a:gd name="connsiteX95" fmla="*/ 4739475 w 5527737"/>
                    <a:gd name="connsiteY95" fmla="*/ 457200 h 4441518"/>
                    <a:gd name="connsiteX96" fmla="*/ 4775570 w 5527737"/>
                    <a:gd name="connsiteY96" fmla="*/ 409074 h 4441518"/>
                    <a:gd name="connsiteX97" fmla="*/ 4823696 w 5527737"/>
                    <a:gd name="connsiteY97" fmla="*/ 372979 h 4441518"/>
                    <a:gd name="connsiteX98" fmla="*/ 4859791 w 5527737"/>
                    <a:gd name="connsiteY98" fmla="*/ 324853 h 4441518"/>
                    <a:gd name="connsiteX99" fmla="*/ 4907917 w 5527737"/>
                    <a:gd name="connsiteY99" fmla="*/ 288758 h 4441518"/>
                    <a:gd name="connsiteX100" fmla="*/ 4931980 w 5527737"/>
                    <a:gd name="connsiteY100" fmla="*/ 252664 h 4441518"/>
                    <a:gd name="connsiteX101" fmla="*/ 4956043 w 5527737"/>
                    <a:gd name="connsiteY101" fmla="*/ 228600 h 4441518"/>
                    <a:gd name="connsiteX102" fmla="*/ 4968075 w 5527737"/>
                    <a:gd name="connsiteY102" fmla="*/ 192506 h 4441518"/>
                    <a:gd name="connsiteX103" fmla="*/ 5028233 w 5527737"/>
                    <a:gd name="connsiteY103" fmla="*/ 144379 h 4441518"/>
                    <a:gd name="connsiteX104" fmla="*/ 5196675 w 5527737"/>
                    <a:gd name="connsiteY104" fmla="*/ 108285 h 4441518"/>
                    <a:gd name="connsiteX105" fmla="*/ 5232770 w 5527737"/>
                    <a:gd name="connsiteY105" fmla="*/ 96253 h 4441518"/>
                    <a:gd name="connsiteX106" fmla="*/ 5256833 w 5527737"/>
                    <a:gd name="connsiteY106" fmla="*/ 60158 h 4441518"/>
                    <a:gd name="connsiteX107" fmla="*/ 5329022 w 5527737"/>
                    <a:gd name="connsiteY107" fmla="*/ 36095 h 4441518"/>
                    <a:gd name="connsiteX108" fmla="*/ 5401212 w 5527737"/>
                    <a:gd name="connsiteY108" fmla="*/ 12032 h 4441518"/>
                    <a:gd name="connsiteX109" fmla="*/ 5437306 w 5527737"/>
                    <a:gd name="connsiteY109" fmla="*/ 0 h 4441518"/>
                    <a:gd name="connsiteX110" fmla="*/ 5521527 w 5527737"/>
                    <a:gd name="connsiteY110" fmla="*/ 60158 h 4441518"/>
                    <a:gd name="connsiteX111" fmla="*/ 5510174 w 5527737"/>
                    <a:gd name="connsiteY111" fmla="*/ 4441518 h 4441518"/>
                    <a:gd name="connsiteX112" fmla="*/ 1421470 w 5527737"/>
                    <a:gd name="connsiteY112" fmla="*/ 4431306 h 4441518"/>
                    <a:gd name="connsiteX0" fmla="*/ 1407690 w 5526836"/>
                    <a:gd name="connsiteY0" fmla="*/ 4431306 h 4445589"/>
                    <a:gd name="connsiteX1" fmla="*/ 68627 w 5526836"/>
                    <a:gd name="connsiteY1" fmla="*/ 4441348 h 4445589"/>
                    <a:gd name="connsiteX2" fmla="*/ 202669 w 5526836"/>
                    <a:gd name="connsiteY2" fmla="*/ 4355432 h 4445589"/>
                    <a:gd name="connsiteX3" fmla="*/ 274858 w 5526836"/>
                    <a:gd name="connsiteY3" fmla="*/ 4319337 h 4445589"/>
                    <a:gd name="connsiteX4" fmla="*/ 310953 w 5526836"/>
                    <a:gd name="connsiteY4" fmla="*/ 4307306 h 4445589"/>
                    <a:gd name="connsiteX5" fmla="*/ 371111 w 5526836"/>
                    <a:gd name="connsiteY5" fmla="*/ 4271211 h 4445589"/>
                    <a:gd name="connsiteX6" fmla="*/ 407205 w 5526836"/>
                    <a:gd name="connsiteY6" fmla="*/ 4247148 h 4445589"/>
                    <a:gd name="connsiteX7" fmla="*/ 431269 w 5526836"/>
                    <a:gd name="connsiteY7" fmla="*/ 4223085 h 4445589"/>
                    <a:gd name="connsiteX8" fmla="*/ 467363 w 5526836"/>
                    <a:gd name="connsiteY8" fmla="*/ 4211053 h 4445589"/>
                    <a:gd name="connsiteX9" fmla="*/ 515490 w 5526836"/>
                    <a:gd name="connsiteY9" fmla="*/ 4150895 h 4445589"/>
                    <a:gd name="connsiteX10" fmla="*/ 563616 w 5526836"/>
                    <a:gd name="connsiteY10" fmla="*/ 4102769 h 4445589"/>
                    <a:gd name="connsiteX11" fmla="*/ 623774 w 5526836"/>
                    <a:gd name="connsiteY11" fmla="*/ 4054642 h 4445589"/>
                    <a:gd name="connsiteX12" fmla="*/ 635805 w 5526836"/>
                    <a:gd name="connsiteY12" fmla="*/ 4018548 h 4445589"/>
                    <a:gd name="connsiteX13" fmla="*/ 695963 w 5526836"/>
                    <a:gd name="connsiteY13" fmla="*/ 3982453 h 4445589"/>
                    <a:gd name="connsiteX14" fmla="*/ 707995 w 5526836"/>
                    <a:gd name="connsiteY14" fmla="*/ 3946358 h 4445589"/>
                    <a:gd name="connsiteX15" fmla="*/ 744090 w 5526836"/>
                    <a:gd name="connsiteY15" fmla="*/ 3922295 h 4445589"/>
                    <a:gd name="connsiteX16" fmla="*/ 852374 w 5526836"/>
                    <a:gd name="connsiteY16" fmla="*/ 3838074 h 4445589"/>
                    <a:gd name="connsiteX17" fmla="*/ 924563 w 5526836"/>
                    <a:gd name="connsiteY17" fmla="*/ 3789948 h 4445589"/>
                    <a:gd name="connsiteX18" fmla="*/ 960658 w 5526836"/>
                    <a:gd name="connsiteY18" fmla="*/ 3765885 h 4445589"/>
                    <a:gd name="connsiteX19" fmla="*/ 1044879 w 5526836"/>
                    <a:gd name="connsiteY19" fmla="*/ 3729790 h 4445589"/>
                    <a:gd name="connsiteX20" fmla="*/ 1117069 w 5526836"/>
                    <a:gd name="connsiteY20" fmla="*/ 3705727 h 4445589"/>
                    <a:gd name="connsiteX21" fmla="*/ 1153163 w 5526836"/>
                    <a:gd name="connsiteY21" fmla="*/ 3693695 h 4445589"/>
                    <a:gd name="connsiteX22" fmla="*/ 1345669 w 5526836"/>
                    <a:gd name="connsiteY22" fmla="*/ 3669632 h 4445589"/>
                    <a:gd name="connsiteX23" fmla="*/ 1478016 w 5526836"/>
                    <a:gd name="connsiteY23" fmla="*/ 3645569 h 4445589"/>
                    <a:gd name="connsiteX24" fmla="*/ 1550205 w 5526836"/>
                    <a:gd name="connsiteY24" fmla="*/ 3621506 h 4445589"/>
                    <a:gd name="connsiteX25" fmla="*/ 1586300 w 5526836"/>
                    <a:gd name="connsiteY25" fmla="*/ 3609474 h 4445589"/>
                    <a:gd name="connsiteX26" fmla="*/ 1622395 w 5526836"/>
                    <a:gd name="connsiteY26" fmla="*/ 3597442 h 4445589"/>
                    <a:gd name="connsiteX27" fmla="*/ 1682553 w 5526836"/>
                    <a:gd name="connsiteY27" fmla="*/ 3465095 h 4445589"/>
                    <a:gd name="connsiteX28" fmla="*/ 1706616 w 5526836"/>
                    <a:gd name="connsiteY28" fmla="*/ 3392906 h 4445589"/>
                    <a:gd name="connsiteX29" fmla="*/ 1718648 w 5526836"/>
                    <a:gd name="connsiteY29" fmla="*/ 3332748 h 4445589"/>
                    <a:gd name="connsiteX30" fmla="*/ 1742711 w 5526836"/>
                    <a:gd name="connsiteY30" fmla="*/ 3260558 h 4445589"/>
                    <a:gd name="connsiteX31" fmla="*/ 1754742 w 5526836"/>
                    <a:gd name="connsiteY31" fmla="*/ 3188369 h 4445589"/>
                    <a:gd name="connsiteX32" fmla="*/ 1778805 w 5526836"/>
                    <a:gd name="connsiteY32" fmla="*/ 3104148 h 4445589"/>
                    <a:gd name="connsiteX33" fmla="*/ 1790837 w 5526836"/>
                    <a:gd name="connsiteY33" fmla="*/ 3056021 h 4445589"/>
                    <a:gd name="connsiteX34" fmla="*/ 1814900 w 5526836"/>
                    <a:gd name="connsiteY34" fmla="*/ 2983832 h 4445589"/>
                    <a:gd name="connsiteX35" fmla="*/ 1838963 w 5526836"/>
                    <a:gd name="connsiteY35" fmla="*/ 2947737 h 4445589"/>
                    <a:gd name="connsiteX36" fmla="*/ 1875058 w 5526836"/>
                    <a:gd name="connsiteY36" fmla="*/ 2875548 h 4445589"/>
                    <a:gd name="connsiteX37" fmla="*/ 1911153 w 5526836"/>
                    <a:gd name="connsiteY37" fmla="*/ 2863516 h 4445589"/>
                    <a:gd name="connsiteX38" fmla="*/ 1947248 w 5526836"/>
                    <a:gd name="connsiteY38" fmla="*/ 2827421 h 4445589"/>
                    <a:gd name="connsiteX39" fmla="*/ 2055532 w 5526836"/>
                    <a:gd name="connsiteY39" fmla="*/ 2767264 h 4445589"/>
                    <a:gd name="connsiteX40" fmla="*/ 2139753 w 5526836"/>
                    <a:gd name="connsiteY40" fmla="*/ 2755232 h 4445589"/>
                    <a:gd name="connsiteX41" fmla="*/ 2248037 w 5526836"/>
                    <a:gd name="connsiteY41" fmla="*/ 2695074 h 4445589"/>
                    <a:gd name="connsiteX42" fmla="*/ 2284132 w 5526836"/>
                    <a:gd name="connsiteY42" fmla="*/ 2658979 h 4445589"/>
                    <a:gd name="connsiteX43" fmla="*/ 2332258 w 5526836"/>
                    <a:gd name="connsiteY43" fmla="*/ 2598821 h 4445589"/>
                    <a:gd name="connsiteX44" fmla="*/ 2368353 w 5526836"/>
                    <a:gd name="connsiteY44" fmla="*/ 2574758 h 4445589"/>
                    <a:gd name="connsiteX45" fmla="*/ 2428511 w 5526836"/>
                    <a:gd name="connsiteY45" fmla="*/ 2514600 h 4445589"/>
                    <a:gd name="connsiteX46" fmla="*/ 2524763 w 5526836"/>
                    <a:gd name="connsiteY46" fmla="*/ 2430379 h 4445589"/>
                    <a:gd name="connsiteX47" fmla="*/ 2596953 w 5526836"/>
                    <a:gd name="connsiteY47" fmla="*/ 2406316 h 4445589"/>
                    <a:gd name="connsiteX48" fmla="*/ 2633048 w 5526836"/>
                    <a:gd name="connsiteY48" fmla="*/ 2394285 h 4445589"/>
                    <a:gd name="connsiteX49" fmla="*/ 2669142 w 5526836"/>
                    <a:gd name="connsiteY49" fmla="*/ 2382253 h 4445589"/>
                    <a:gd name="connsiteX50" fmla="*/ 2741332 w 5526836"/>
                    <a:gd name="connsiteY50" fmla="*/ 2370221 h 4445589"/>
                    <a:gd name="connsiteX51" fmla="*/ 2837584 w 5526836"/>
                    <a:gd name="connsiteY51" fmla="*/ 2286000 h 4445589"/>
                    <a:gd name="connsiteX52" fmla="*/ 2861648 w 5526836"/>
                    <a:gd name="connsiteY52" fmla="*/ 2261937 h 4445589"/>
                    <a:gd name="connsiteX53" fmla="*/ 2921805 w 5526836"/>
                    <a:gd name="connsiteY53" fmla="*/ 2213811 h 4445589"/>
                    <a:gd name="connsiteX54" fmla="*/ 2933837 w 5526836"/>
                    <a:gd name="connsiteY54" fmla="*/ 2177716 h 4445589"/>
                    <a:gd name="connsiteX55" fmla="*/ 3006026 w 5526836"/>
                    <a:gd name="connsiteY55" fmla="*/ 2129590 h 4445589"/>
                    <a:gd name="connsiteX56" fmla="*/ 3042121 w 5526836"/>
                    <a:gd name="connsiteY56" fmla="*/ 2105527 h 4445589"/>
                    <a:gd name="connsiteX57" fmla="*/ 3078216 w 5526836"/>
                    <a:gd name="connsiteY57" fmla="*/ 2069432 h 4445589"/>
                    <a:gd name="connsiteX58" fmla="*/ 3150405 w 5526836"/>
                    <a:gd name="connsiteY58" fmla="*/ 2021306 h 4445589"/>
                    <a:gd name="connsiteX59" fmla="*/ 3174469 w 5526836"/>
                    <a:gd name="connsiteY59" fmla="*/ 1997242 h 4445589"/>
                    <a:gd name="connsiteX60" fmla="*/ 3246658 w 5526836"/>
                    <a:gd name="connsiteY60" fmla="*/ 1973179 h 4445589"/>
                    <a:gd name="connsiteX61" fmla="*/ 3282753 w 5526836"/>
                    <a:gd name="connsiteY61" fmla="*/ 1961148 h 4445589"/>
                    <a:gd name="connsiteX62" fmla="*/ 3318848 w 5526836"/>
                    <a:gd name="connsiteY62" fmla="*/ 1949116 h 4445589"/>
                    <a:gd name="connsiteX63" fmla="*/ 3379005 w 5526836"/>
                    <a:gd name="connsiteY63" fmla="*/ 1937085 h 4445589"/>
                    <a:gd name="connsiteX64" fmla="*/ 3451195 w 5526836"/>
                    <a:gd name="connsiteY64" fmla="*/ 1913021 h 4445589"/>
                    <a:gd name="connsiteX65" fmla="*/ 3547448 w 5526836"/>
                    <a:gd name="connsiteY65" fmla="*/ 1888958 h 4445589"/>
                    <a:gd name="connsiteX66" fmla="*/ 3571511 w 5526836"/>
                    <a:gd name="connsiteY66" fmla="*/ 1852864 h 4445589"/>
                    <a:gd name="connsiteX67" fmla="*/ 3595574 w 5526836"/>
                    <a:gd name="connsiteY67" fmla="*/ 1828800 h 4445589"/>
                    <a:gd name="connsiteX68" fmla="*/ 3619637 w 5526836"/>
                    <a:gd name="connsiteY68" fmla="*/ 1744579 h 4445589"/>
                    <a:gd name="connsiteX69" fmla="*/ 3643700 w 5526836"/>
                    <a:gd name="connsiteY69" fmla="*/ 1660358 h 4445589"/>
                    <a:gd name="connsiteX70" fmla="*/ 3655732 w 5526836"/>
                    <a:gd name="connsiteY70" fmla="*/ 1576137 h 4445589"/>
                    <a:gd name="connsiteX71" fmla="*/ 3679795 w 5526836"/>
                    <a:gd name="connsiteY71" fmla="*/ 1528011 h 4445589"/>
                    <a:gd name="connsiteX72" fmla="*/ 3691826 w 5526836"/>
                    <a:gd name="connsiteY72" fmla="*/ 1491916 h 4445589"/>
                    <a:gd name="connsiteX73" fmla="*/ 3715890 w 5526836"/>
                    <a:gd name="connsiteY73" fmla="*/ 1467853 h 4445589"/>
                    <a:gd name="connsiteX74" fmla="*/ 3776048 w 5526836"/>
                    <a:gd name="connsiteY74" fmla="*/ 1407695 h 4445589"/>
                    <a:gd name="connsiteX75" fmla="*/ 3800111 w 5526836"/>
                    <a:gd name="connsiteY75" fmla="*/ 1371600 h 4445589"/>
                    <a:gd name="connsiteX76" fmla="*/ 3836205 w 5526836"/>
                    <a:gd name="connsiteY76" fmla="*/ 1359569 h 4445589"/>
                    <a:gd name="connsiteX77" fmla="*/ 3860269 w 5526836"/>
                    <a:gd name="connsiteY77" fmla="*/ 1335506 h 4445589"/>
                    <a:gd name="connsiteX78" fmla="*/ 3896363 w 5526836"/>
                    <a:gd name="connsiteY78" fmla="*/ 1311442 h 4445589"/>
                    <a:gd name="connsiteX79" fmla="*/ 3980584 w 5526836"/>
                    <a:gd name="connsiteY79" fmla="*/ 1203158 h 4445589"/>
                    <a:gd name="connsiteX80" fmla="*/ 4004648 w 5526836"/>
                    <a:gd name="connsiteY80" fmla="*/ 1179095 h 4445589"/>
                    <a:gd name="connsiteX81" fmla="*/ 4076837 w 5526836"/>
                    <a:gd name="connsiteY81" fmla="*/ 1130969 h 4445589"/>
                    <a:gd name="connsiteX82" fmla="*/ 4149026 w 5526836"/>
                    <a:gd name="connsiteY82" fmla="*/ 1058779 h 4445589"/>
                    <a:gd name="connsiteX83" fmla="*/ 4197153 w 5526836"/>
                    <a:gd name="connsiteY83" fmla="*/ 998621 h 4445589"/>
                    <a:gd name="connsiteX84" fmla="*/ 4209184 w 5526836"/>
                    <a:gd name="connsiteY84" fmla="*/ 962527 h 4445589"/>
                    <a:gd name="connsiteX85" fmla="*/ 4317469 w 5526836"/>
                    <a:gd name="connsiteY85" fmla="*/ 878306 h 4445589"/>
                    <a:gd name="connsiteX86" fmla="*/ 4389658 w 5526836"/>
                    <a:gd name="connsiteY86" fmla="*/ 842211 h 4445589"/>
                    <a:gd name="connsiteX87" fmla="*/ 4485911 w 5526836"/>
                    <a:gd name="connsiteY87" fmla="*/ 830179 h 4445589"/>
                    <a:gd name="connsiteX88" fmla="*/ 4534037 w 5526836"/>
                    <a:gd name="connsiteY88" fmla="*/ 782053 h 4445589"/>
                    <a:gd name="connsiteX89" fmla="*/ 4582163 w 5526836"/>
                    <a:gd name="connsiteY89" fmla="*/ 709864 h 4445589"/>
                    <a:gd name="connsiteX90" fmla="*/ 4606226 w 5526836"/>
                    <a:gd name="connsiteY90" fmla="*/ 673769 h 4445589"/>
                    <a:gd name="connsiteX91" fmla="*/ 4642321 w 5526836"/>
                    <a:gd name="connsiteY91" fmla="*/ 601579 h 4445589"/>
                    <a:gd name="connsiteX92" fmla="*/ 4654353 w 5526836"/>
                    <a:gd name="connsiteY92" fmla="*/ 565485 h 4445589"/>
                    <a:gd name="connsiteX93" fmla="*/ 4678416 w 5526836"/>
                    <a:gd name="connsiteY93" fmla="*/ 529390 h 4445589"/>
                    <a:gd name="connsiteX94" fmla="*/ 4690448 w 5526836"/>
                    <a:gd name="connsiteY94" fmla="*/ 493295 h 4445589"/>
                    <a:gd name="connsiteX95" fmla="*/ 4738574 w 5526836"/>
                    <a:gd name="connsiteY95" fmla="*/ 457200 h 4445589"/>
                    <a:gd name="connsiteX96" fmla="*/ 4774669 w 5526836"/>
                    <a:gd name="connsiteY96" fmla="*/ 409074 h 4445589"/>
                    <a:gd name="connsiteX97" fmla="*/ 4822795 w 5526836"/>
                    <a:gd name="connsiteY97" fmla="*/ 372979 h 4445589"/>
                    <a:gd name="connsiteX98" fmla="*/ 4858890 w 5526836"/>
                    <a:gd name="connsiteY98" fmla="*/ 324853 h 4445589"/>
                    <a:gd name="connsiteX99" fmla="*/ 4907016 w 5526836"/>
                    <a:gd name="connsiteY99" fmla="*/ 288758 h 4445589"/>
                    <a:gd name="connsiteX100" fmla="*/ 4931079 w 5526836"/>
                    <a:gd name="connsiteY100" fmla="*/ 252664 h 4445589"/>
                    <a:gd name="connsiteX101" fmla="*/ 4955142 w 5526836"/>
                    <a:gd name="connsiteY101" fmla="*/ 228600 h 4445589"/>
                    <a:gd name="connsiteX102" fmla="*/ 4967174 w 5526836"/>
                    <a:gd name="connsiteY102" fmla="*/ 192506 h 4445589"/>
                    <a:gd name="connsiteX103" fmla="*/ 5027332 w 5526836"/>
                    <a:gd name="connsiteY103" fmla="*/ 144379 h 4445589"/>
                    <a:gd name="connsiteX104" fmla="*/ 5195774 w 5526836"/>
                    <a:gd name="connsiteY104" fmla="*/ 108285 h 4445589"/>
                    <a:gd name="connsiteX105" fmla="*/ 5231869 w 5526836"/>
                    <a:gd name="connsiteY105" fmla="*/ 96253 h 4445589"/>
                    <a:gd name="connsiteX106" fmla="*/ 5255932 w 5526836"/>
                    <a:gd name="connsiteY106" fmla="*/ 60158 h 4445589"/>
                    <a:gd name="connsiteX107" fmla="*/ 5328121 w 5526836"/>
                    <a:gd name="connsiteY107" fmla="*/ 36095 h 4445589"/>
                    <a:gd name="connsiteX108" fmla="*/ 5400311 w 5526836"/>
                    <a:gd name="connsiteY108" fmla="*/ 12032 h 4445589"/>
                    <a:gd name="connsiteX109" fmla="*/ 5436405 w 5526836"/>
                    <a:gd name="connsiteY109" fmla="*/ 0 h 4445589"/>
                    <a:gd name="connsiteX110" fmla="*/ 5520626 w 5526836"/>
                    <a:gd name="connsiteY110" fmla="*/ 60158 h 4445589"/>
                    <a:gd name="connsiteX111" fmla="*/ 5509273 w 5526836"/>
                    <a:gd name="connsiteY111" fmla="*/ 4441518 h 4445589"/>
                    <a:gd name="connsiteX112" fmla="*/ 1407690 w 5526836"/>
                    <a:gd name="connsiteY112" fmla="*/ 4431306 h 4445589"/>
                    <a:gd name="connsiteX0" fmla="*/ 1594501 w 5713647"/>
                    <a:gd name="connsiteY0" fmla="*/ 4431306 h 4441518"/>
                    <a:gd name="connsiteX1" fmla="*/ 49376 w 5713647"/>
                    <a:gd name="connsiteY1" fmla="*/ 4428469 h 4441518"/>
                    <a:gd name="connsiteX2" fmla="*/ 389480 w 5713647"/>
                    <a:gd name="connsiteY2" fmla="*/ 4355432 h 4441518"/>
                    <a:gd name="connsiteX3" fmla="*/ 461669 w 5713647"/>
                    <a:gd name="connsiteY3" fmla="*/ 4319337 h 4441518"/>
                    <a:gd name="connsiteX4" fmla="*/ 497764 w 5713647"/>
                    <a:gd name="connsiteY4" fmla="*/ 4307306 h 4441518"/>
                    <a:gd name="connsiteX5" fmla="*/ 557922 w 5713647"/>
                    <a:gd name="connsiteY5" fmla="*/ 4271211 h 4441518"/>
                    <a:gd name="connsiteX6" fmla="*/ 594016 w 5713647"/>
                    <a:gd name="connsiteY6" fmla="*/ 4247148 h 4441518"/>
                    <a:gd name="connsiteX7" fmla="*/ 618080 w 5713647"/>
                    <a:gd name="connsiteY7" fmla="*/ 4223085 h 4441518"/>
                    <a:gd name="connsiteX8" fmla="*/ 654174 w 5713647"/>
                    <a:gd name="connsiteY8" fmla="*/ 4211053 h 4441518"/>
                    <a:gd name="connsiteX9" fmla="*/ 702301 w 5713647"/>
                    <a:gd name="connsiteY9" fmla="*/ 4150895 h 4441518"/>
                    <a:gd name="connsiteX10" fmla="*/ 750427 w 5713647"/>
                    <a:gd name="connsiteY10" fmla="*/ 4102769 h 4441518"/>
                    <a:gd name="connsiteX11" fmla="*/ 810585 w 5713647"/>
                    <a:gd name="connsiteY11" fmla="*/ 4054642 h 4441518"/>
                    <a:gd name="connsiteX12" fmla="*/ 822616 w 5713647"/>
                    <a:gd name="connsiteY12" fmla="*/ 4018548 h 4441518"/>
                    <a:gd name="connsiteX13" fmla="*/ 882774 w 5713647"/>
                    <a:gd name="connsiteY13" fmla="*/ 3982453 h 4441518"/>
                    <a:gd name="connsiteX14" fmla="*/ 894806 w 5713647"/>
                    <a:gd name="connsiteY14" fmla="*/ 3946358 h 4441518"/>
                    <a:gd name="connsiteX15" fmla="*/ 930901 w 5713647"/>
                    <a:gd name="connsiteY15" fmla="*/ 3922295 h 4441518"/>
                    <a:gd name="connsiteX16" fmla="*/ 1039185 w 5713647"/>
                    <a:gd name="connsiteY16" fmla="*/ 3838074 h 4441518"/>
                    <a:gd name="connsiteX17" fmla="*/ 1111374 w 5713647"/>
                    <a:gd name="connsiteY17" fmla="*/ 3789948 h 4441518"/>
                    <a:gd name="connsiteX18" fmla="*/ 1147469 w 5713647"/>
                    <a:gd name="connsiteY18" fmla="*/ 3765885 h 4441518"/>
                    <a:gd name="connsiteX19" fmla="*/ 1231690 w 5713647"/>
                    <a:gd name="connsiteY19" fmla="*/ 3729790 h 4441518"/>
                    <a:gd name="connsiteX20" fmla="*/ 1303880 w 5713647"/>
                    <a:gd name="connsiteY20" fmla="*/ 3705727 h 4441518"/>
                    <a:gd name="connsiteX21" fmla="*/ 1339974 w 5713647"/>
                    <a:gd name="connsiteY21" fmla="*/ 3693695 h 4441518"/>
                    <a:gd name="connsiteX22" fmla="*/ 1532480 w 5713647"/>
                    <a:gd name="connsiteY22" fmla="*/ 3669632 h 4441518"/>
                    <a:gd name="connsiteX23" fmla="*/ 1664827 w 5713647"/>
                    <a:gd name="connsiteY23" fmla="*/ 3645569 h 4441518"/>
                    <a:gd name="connsiteX24" fmla="*/ 1737016 w 5713647"/>
                    <a:gd name="connsiteY24" fmla="*/ 3621506 h 4441518"/>
                    <a:gd name="connsiteX25" fmla="*/ 1773111 w 5713647"/>
                    <a:gd name="connsiteY25" fmla="*/ 3609474 h 4441518"/>
                    <a:gd name="connsiteX26" fmla="*/ 1809206 w 5713647"/>
                    <a:gd name="connsiteY26" fmla="*/ 3597442 h 4441518"/>
                    <a:gd name="connsiteX27" fmla="*/ 1869364 w 5713647"/>
                    <a:gd name="connsiteY27" fmla="*/ 3465095 h 4441518"/>
                    <a:gd name="connsiteX28" fmla="*/ 1893427 w 5713647"/>
                    <a:gd name="connsiteY28" fmla="*/ 3392906 h 4441518"/>
                    <a:gd name="connsiteX29" fmla="*/ 1905459 w 5713647"/>
                    <a:gd name="connsiteY29" fmla="*/ 3332748 h 4441518"/>
                    <a:gd name="connsiteX30" fmla="*/ 1929522 w 5713647"/>
                    <a:gd name="connsiteY30" fmla="*/ 3260558 h 4441518"/>
                    <a:gd name="connsiteX31" fmla="*/ 1941553 w 5713647"/>
                    <a:gd name="connsiteY31" fmla="*/ 3188369 h 4441518"/>
                    <a:gd name="connsiteX32" fmla="*/ 1965616 w 5713647"/>
                    <a:gd name="connsiteY32" fmla="*/ 3104148 h 4441518"/>
                    <a:gd name="connsiteX33" fmla="*/ 1977648 w 5713647"/>
                    <a:gd name="connsiteY33" fmla="*/ 3056021 h 4441518"/>
                    <a:gd name="connsiteX34" fmla="*/ 2001711 w 5713647"/>
                    <a:gd name="connsiteY34" fmla="*/ 2983832 h 4441518"/>
                    <a:gd name="connsiteX35" fmla="*/ 2025774 w 5713647"/>
                    <a:gd name="connsiteY35" fmla="*/ 2947737 h 4441518"/>
                    <a:gd name="connsiteX36" fmla="*/ 2061869 w 5713647"/>
                    <a:gd name="connsiteY36" fmla="*/ 2875548 h 4441518"/>
                    <a:gd name="connsiteX37" fmla="*/ 2097964 w 5713647"/>
                    <a:gd name="connsiteY37" fmla="*/ 2863516 h 4441518"/>
                    <a:gd name="connsiteX38" fmla="*/ 2134059 w 5713647"/>
                    <a:gd name="connsiteY38" fmla="*/ 2827421 h 4441518"/>
                    <a:gd name="connsiteX39" fmla="*/ 2242343 w 5713647"/>
                    <a:gd name="connsiteY39" fmla="*/ 2767264 h 4441518"/>
                    <a:gd name="connsiteX40" fmla="*/ 2326564 w 5713647"/>
                    <a:gd name="connsiteY40" fmla="*/ 2755232 h 4441518"/>
                    <a:gd name="connsiteX41" fmla="*/ 2434848 w 5713647"/>
                    <a:gd name="connsiteY41" fmla="*/ 2695074 h 4441518"/>
                    <a:gd name="connsiteX42" fmla="*/ 2470943 w 5713647"/>
                    <a:gd name="connsiteY42" fmla="*/ 2658979 h 4441518"/>
                    <a:gd name="connsiteX43" fmla="*/ 2519069 w 5713647"/>
                    <a:gd name="connsiteY43" fmla="*/ 2598821 h 4441518"/>
                    <a:gd name="connsiteX44" fmla="*/ 2555164 w 5713647"/>
                    <a:gd name="connsiteY44" fmla="*/ 2574758 h 4441518"/>
                    <a:gd name="connsiteX45" fmla="*/ 2615322 w 5713647"/>
                    <a:gd name="connsiteY45" fmla="*/ 2514600 h 4441518"/>
                    <a:gd name="connsiteX46" fmla="*/ 2711574 w 5713647"/>
                    <a:gd name="connsiteY46" fmla="*/ 2430379 h 4441518"/>
                    <a:gd name="connsiteX47" fmla="*/ 2783764 w 5713647"/>
                    <a:gd name="connsiteY47" fmla="*/ 2406316 h 4441518"/>
                    <a:gd name="connsiteX48" fmla="*/ 2819859 w 5713647"/>
                    <a:gd name="connsiteY48" fmla="*/ 2394285 h 4441518"/>
                    <a:gd name="connsiteX49" fmla="*/ 2855953 w 5713647"/>
                    <a:gd name="connsiteY49" fmla="*/ 2382253 h 4441518"/>
                    <a:gd name="connsiteX50" fmla="*/ 2928143 w 5713647"/>
                    <a:gd name="connsiteY50" fmla="*/ 2370221 h 4441518"/>
                    <a:gd name="connsiteX51" fmla="*/ 3024395 w 5713647"/>
                    <a:gd name="connsiteY51" fmla="*/ 2286000 h 4441518"/>
                    <a:gd name="connsiteX52" fmla="*/ 3048459 w 5713647"/>
                    <a:gd name="connsiteY52" fmla="*/ 2261937 h 4441518"/>
                    <a:gd name="connsiteX53" fmla="*/ 3108616 w 5713647"/>
                    <a:gd name="connsiteY53" fmla="*/ 2213811 h 4441518"/>
                    <a:gd name="connsiteX54" fmla="*/ 3120648 w 5713647"/>
                    <a:gd name="connsiteY54" fmla="*/ 2177716 h 4441518"/>
                    <a:gd name="connsiteX55" fmla="*/ 3192837 w 5713647"/>
                    <a:gd name="connsiteY55" fmla="*/ 2129590 h 4441518"/>
                    <a:gd name="connsiteX56" fmla="*/ 3228932 w 5713647"/>
                    <a:gd name="connsiteY56" fmla="*/ 2105527 h 4441518"/>
                    <a:gd name="connsiteX57" fmla="*/ 3265027 w 5713647"/>
                    <a:gd name="connsiteY57" fmla="*/ 2069432 h 4441518"/>
                    <a:gd name="connsiteX58" fmla="*/ 3337216 w 5713647"/>
                    <a:gd name="connsiteY58" fmla="*/ 2021306 h 4441518"/>
                    <a:gd name="connsiteX59" fmla="*/ 3361280 w 5713647"/>
                    <a:gd name="connsiteY59" fmla="*/ 1997242 h 4441518"/>
                    <a:gd name="connsiteX60" fmla="*/ 3433469 w 5713647"/>
                    <a:gd name="connsiteY60" fmla="*/ 1973179 h 4441518"/>
                    <a:gd name="connsiteX61" fmla="*/ 3469564 w 5713647"/>
                    <a:gd name="connsiteY61" fmla="*/ 1961148 h 4441518"/>
                    <a:gd name="connsiteX62" fmla="*/ 3505659 w 5713647"/>
                    <a:gd name="connsiteY62" fmla="*/ 1949116 h 4441518"/>
                    <a:gd name="connsiteX63" fmla="*/ 3565816 w 5713647"/>
                    <a:gd name="connsiteY63" fmla="*/ 1937085 h 4441518"/>
                    <a:gd name="connsiteX64" fmla="*/ 3638006 w 5713647"/>
                    <a:gd name="connsiteY64" fmla="*/ 1913021 h 4441518"/>
                    <a:gd name="connsiteX65" fmla="*/ 3734259 w 5713647"/>
                    <a:gd name="connsiteY65" fmla="*/ 1888958 h 4441518"/>
                    <a:gd name="connsiteX66" fmla="*/ 3758322 w 5713647"/>
                    <a:gd name="connsiteY66" fmla="*/ 1852864 h 4441518"/>
                    <a:gd name="connsiteX67" fmla="*/ 3782385 w 5713647"/>
                    <a:gd name="connsiteY67" fmla="*/ 1828800 h 4441518"/>
                    <a:gd name="connsiteX68" fmla="*/ 3806448 w 5713647"/>
                    <a:gd name="connsiteY68" fmla="*/ 1744579 h 4441518"/>
                    <a:gd name="connsiteX69" fmla="*/ 3830511 w 5713647"/>
                    <a:gd name="connsiteY69" fmla="*/ 1660358 h 4441518"/>
                    <a:gd name="connsiteX70" fmla="*/ 3842543 w 5713647"/>
                    <a:gd name="connsiteY70" fmla="*/ 1576137 h 4441518"/>
                    <a:gd name="connsiteX71" fmla="*/ 3866606 w 5713647"/>
                    <a:gd name="connsiteY71" fmla="*/ 1528011 h 4441518"/>
                    <a:gd name="connsiteX72" fmla="*/ 3878637 w 5713647"/>
                    <a:gd name="connsiteY72" fmla="*/ 1491916 h 4441518"/>
                    <a:gd name="connsiteX73" fmla="*/ 3902701 w 5713647"/>
                    <a:gd name="connsiteY73" fmla="*/ 1467853 h 4441518"/>
                    <a:gd name="connsiteX74" fmla="*/ 3962859 w 5713647"/>
                    <a:gd name="connsiteY74" fmla="*/ 1407695 h 4441518"/>
                    <a:gd name="connsiteX75" fmla="*/ 3986922 w 5713647"/>
                    <a:gd name="connsiteY75" fmla="*/ 1371600 h 4441518"/>
                    <a:gd name="connsiteX76" fmla="*/ 4023016 w 5713647"/>
                    <a:gd name="connsiteY76" fmla="*/ 1359569 h 4441518"/>
                    <a:gd name="connsiteX77" fmla="*/ 4047080 w 5713647"/>
                    <a:gd name="connsiteY77" fmla="*/ 1335506 h 4441518"/>
                    <a:gd name="connsiteX78" fmla="*/ 4083174 w 5713647"/>
                    <a:gd name="connsiteY78" fmla="*/ 1311442 h 4441518"/>
                    <a:gd name="connsiteX79" fmla="*/ 4167395 w 5713647"/>
                    <a:gd name="connsiteY79" fmla="*/ 1203158 h 4441518"/>
                    <a:gd name="connsiteX80" fmla="*/ 4191459 w 5713647"/>
                    <a:gd name="connsiteY80" fmla="*/ 1179095 h 4441518"/>
                    <a:gd name="connsiteX81" fmla="*/ 4263648 w 5713647"/>
                    <a:gd name="connsiteY81" fmla="*/ 1130969 h 4441518"/>
                    <a:gd name="connsiteX82" fmla="*/ 4335837 w 5713647"/>
                    <a:gd name="connsiteY82" fmla="*/ 1058779 h 4441518"/>
                    <a:gd name="connsiteX83" fmla="*/ 4383964 w 5713647"/>
                    <a:gd name="connsiteY83" fmla="*/ 998621 h 4441518"/>
                    <a:gd name="connsiteX84" fmla="*/ 4395995 w 5713647"/>
                    <a:gd name="connsiteY84" fmla="*/ 962527 h 4441518"/>
                    <a:gd name="connsiteX85" fmla="*/ 4504280 w 5713647"/>
                    <a:gd name="connsiteY85" fmla="*/ 878306 h 4441518"/>
                    <a:gd name="connsiteX86" fmla="*/ 4576469 w 5713647"/>
                    <a:gd name="connsiteY86" fmla="*/ 842211 h 4441518"/>
                    <a:gd name="connsiteX87" fmla="*/ 4672722 w 5713647"/>
                    <a:gd name="connsiteY87" fmla="*/ 830179 h 4441518"/>
                    <a:gd name="connsiteX88" fmla="*/ 4720848 w 5713647"/>
                    <a:gd name="connsiteY88" fmla="*/ 782053 h 4441518"/>
                    <a:gd name="connsiteX89" fmla="*/ 4768974 w 5713647"/>
                    <a:gd name="connsiteY89" fmla="*/ 709864 h 4441518"/>
                    <a:gd name="connsiteX90" fmla="*/ 4793037 w 5713647"/>
                    <a:gd name="connsiteY90" fmla="*/ 673769 h 4441518"/>
                    <a:gd name="connsiteX91" fmla="*/ 4829132 w 5713647"/>
                    <a:gd name="connsiteY91" fmla="*/ 601579 h 4441518"/>
                    <a:gd name="connsiteX92" fmla="*/ 4841164 w 5713647"/>
                    <a:gd name="connsiteY92" fmla="*/ 565485 h 4441518"/>
                    <a:gd name="connsiteX93" fmla="*/ 4865227 w 5713647"/>
                    <a:gd name="connsiteY93" fmla="*/ 529390 h 4441518"/>
                    <a:gd name="connsiteX94" fmla="*/ 4877259 w 5713647"/>
                    <a:gd name="connsiteY94" fmla="*/ 493295 h 4441518"/>
                    <a:gd name="connsiteX95" fmla="*/ 4925385 w 5713647"/>
                    <a:gd name="connsiteY95" fmla="*/ 457200 h 4441518"/>
                    <a:gd name="connsiteX96" fmla="*/ 4961480 w 5713647"/>
                    <a:gd name="connsiteY96" fmla="*/ 409074 h 4441518"/>
                    <a:gd name="connsiteX97" fmla="*/ 5009606 w 5713647"/>
                    <a:gd name="connsiteY97" fmla="*/ 372979 h 4441518"/>
                    <a:gd name="connsiteX98" fmla="*/ 5045701 w 5713647"/>
                    <a:gd name="connsiteY98" fmla="*/ 324853 h 4441518"/>
                    <a:gd name="connsiteX99" fmla="*/ 5093827 w 5713647"/>
                    <a:gd name="connsiteY99" fmla="*/ 288758 h 4441518"/>
                    <a:gd name="connsiteX100" fmla="*/ 5117890 w 5713647"/>
                    <a:gd name="connsiteY100" fmla="*/ 252664 h 4441518"/>
                    <a:gd name="connsiteX101" fmla="*/ 5141953 w 5713647"/>
                    <a:gd name="connsiteY101" fmla="*/ 228600 h 4441518"/>
                    <a:gd name="connsiteX102" fmla="*/ 5153985 w 5713647"/>
                    <a:gd name="connsiteY102" fmla="*/ 192506 h 4441518"/>
                    <a:gd name="connsiteX103" fmla="*/ 5214143 w 5713647"/>
                    <a:gd name="connsiteY103" fmla="*/ 144379 h 4441518"/>
                    <a:gd name="connsiteX104" fmla="*/ 5382585 w 5713647"/>
                    <a:gd name="connsiteY104" fmla="*/ 108285 h 4441518"/>
                    <a:gd name="connsiteX105" fmla="*/ 5418680 w 5713647"/>
                    <a:gd name="connsiteY105" fmla="*/ 96253 h 4441518"/>
                    <a:gd name="connsiteX106" fmla="*/ 5442743 w 5713647"/>
                    <a:gd name="connsiteY106" fmla="*/ 60158 h 4441518"/>
                    <a:gd name="connsiteX107" fmla="*/ 5514932 w 5713647"/>
                    <a:gd name="connsiteY107" fmla="*/ 36095 h 4441518"/>
                    <a:gd name="connsiteX108" fmla="*/ 5587122 w 5713647"/>
                    <a:gd name="connsiteY108" fmla="*/ 12032 h 4441518"/>
                    <a:gd name="connsiteX109" fmla="*/ 5623216 w 5713647"/>
                    <a:gd name="connsiteY109" fmla="*/ 0 h 4441518"/>
                    <a:gd name="connsiteX110" fmla="*/ 5707437 w 5713647"/>
                    <a:gd name="connsiteY110" fmla="*/ 60158 h 4441518"/>
                    <a:gd name="connsiteX111" fmla="*/ 5696084 w 5713647"/>
                    <a:gd name="connsiteY111" fmla="*/ 4441518 h 4441518"/>
                    <a:gd name="connsiteX112" fmla="*/ 1594501 w 5713647"/>
                    <a:gd name="connsiteY112" fmla="*/ 4431306 h 4441518"/>
                    <a:gd name="connsiteX0" fmla="*/ 1594501 w 5713647"/>
                    <a:gd name="connsiteY0" fmla="*/ 4431306 h 4441518"/>
                    <a:gd name="connsiteX1" fmla="*/ 819125 w 5713647"/>
                    <a:gd name="connsiteY1" fmla="*/ 4427412 h 4441518"/>
                    <a:gd name="connsiteX2" fmla="*/ 49376 w 5713647"/>
                    <a:gd name="connsiteY2" fmla="*/ 4428469 h 4441518"/>
                    <a:gd name="connsiteX3" fmla="*/ 389480 w 5713647"/>
                    <a:gd name="connsiteY3" fmla="*/ 4355432 h 4441518"/>
                    <a:gd name="connsiteX4" fmla="*/ 461669 w 5713647"/>
                    <a:gd name="connsiteY4" fmla="*/ 4319337 h 4441518"/>
                    <a:gd name="connsiteX5" fmla="*/ 497764 w 5713647"/>
                    <a:gd name="connsiteY5" fmla="*/ 4307306 h 4441518"/>
                    <a:gd name="connsiteX6" fmla="*/ 557922 w 5713647"/>
                    <a:gd name="connsiteY6" fmla="*/ 4271211 h 4441518"/>
                    <a:gd name="connsiteX7" fmla="*/ 594016 w 5713647"/>
                    <a:gd name="connsiteY7" fmla="*/ 4247148 h 4441518"/>
                    <a:gd name="connsiteX8" fmla="*/ 618080 w 5713647"/>
                    <a:gd name="connsiteY8" fmla="*/ 4223085 h 4441518"/>
                    <a:gd name="connsiteX9" fmla="*/ 654174 w 5713647"/>
                    <a:gd name="connsiteY9" fmla="*/ 4211053 h 4441518"/>
                    <a:gd name="connsiteX10" fmla="*/ 702301 w 5713647"/>
                    <a:gd name="connsiteY10" fmla="*/ 4150895 h 4441518"/>
                    <a:gd name="connsiteX11" fmla="*/ 750427 w 5713647"/>
                    <a:gd name="connsiteY11" fmla="*/ 4102769 h 4441518"/>
                    <a:gd name="connsiteX12" fmla="*/ 810585 w 5713647"/>
                    <a:gd name="connsiteY12" fmla="*/ 4054642 h 4441518"/>
                    <a:gd name="connsiteX13" fmla="*/ 822616 w 5713647"/>
                    <a:gd name="connsiteY13" fmla="*/ 4018548 h 4441518"/>
                    <a:gd name="connsiteX14" fmla="*/ 882774 w 5713647"/>
                    <a:gd name="connsiteY14" fmla="*/ 3982453 h 4441518"/>
                    <a:gd name="connsiteX15" fmla="*/ 894806 w 5713647"/>
                    <a:gd name="connsiteY15" fmla="*/ 3946358 h 4441518"/>
                    <a:gd name="connsiteX16" fmla="*/ 930901 w 5713647"/>
                    <a:gd name="connsiteY16" fmla="*/ 3922295 h 4441518"/>
                    <a:gd name="connsiteX17" fmla="*/ 1039185 w 5713647"/>
                    <a:gd name="connsiteY17" fmla="*/ 3838074 h 4441518"/>
                    <a:gd name="connsiteX18" fmla="*/ 1111374 w 5713647"/>
                    <a:gd name="connsiteY18" fmla="*/ 3789948 h 4441518"/>
                    <a:gd name="connsiteX19" fmla="*/ 1147469 w 5713647"/>
                    <a:gd name="connsiteY19" fmla="*/ 3765885 h 4441518"/>
                    <a:gd name="connsiteX20" fmla="*/ 1231690 w 5713647"/>
                    <a:gd name="connsiteY20" fmla="*/ 3729790 h 4441518"/>
                    <a:gd name="connsiteX21" fmla="*/ 1303880 w 5713647"/>
                    <a:gd name="connsiteY21" fmla="*/ 3705727 h 4441518"/>
                    <a:gd name="connsiteX22" fmla="*/ 1339974 w 5713647"/>
                    <a:gd name="connsiteY22" fmla="*/ 3693695 h 4441518"/>
                    <a:gd name="connsiteX23" fmla="*/ 1532480 w 5713647"/>
                    <a:gd name="connsiteY23" fmla="*/ 3669632 h 4441518"/>
                    <a:gd name="connsiteX24" fmla="*/ 1664827 w 5713647"/>
                    <a:gd name="connsiteY24" fmla="*/ 3645569 h 4441518"/>
                    <a:gd name="connsiteX25" fmla="*/ 1737016 w 5713647"/>
                    <a:gd name="connsiteY25" fmla="*/ 3621506 h 4441518"/>
                    <a:gd name="connsiteX26" fmla="*/ 1773111 w 5713647"/>
                    <a:gd name="connsiteY26" fmla="*/ 3609474 h 4441518"/>
                    <a:gd name="connsiteX27" fmla="*/ 1809206 w 5713647"/>
                    <a:gd name="connsiteY27" fmla="*/ 3597442 h 4441518"/>
                    <a:gd name="connsiteX28" fmla="*/ 1869364 w 5713647"/>
                    <a:gd name="connsiteY28" fmla="*/ 3465095 h 4441518"/>
                    <a:gd name="connsiteX29" fmla="*/ 1893427 w 5713647"/>
                    <a:gd name="connsiteY29" fmla="*/ 3392906 h 4441518"/>
                    <a:gd name="connsiteX30" fmla="*/ 1905459 w 5713647"/>
                    <a:gd name="connsiteY30" fmla="*/ 3332748 h 4441518"/>
                    <a:gd name="connsiteX31" fmla="*/ 1929522 w 5713647"/>
                    <a:gd name="connsiteY31" fmla="*/ 3260558 h 4441518"/>
                    <a:gd name="connsiteX32" fmla="*/ 1941553 w 5713647"/>
                    <a:gd name="connsiteY32" fmla="*/ 3188369 h 4441518"/>
                    <a:gd name="connsiteX33" fmla="*/ 1965616 w 5713647"/>
                    <a:gd name="connsiteY33" fmla="*/ 3104148 h 4441518"/>
                    <a:gd name="connsiteX34" fmla="*/ 1977648 w 5713647"/>
                    <a:gd name="connsiteY34" fmla="*/ 3056021 h 4441518"/>
                    <a:gd name="connsiteX35" fmla="*/ 2001711 w 5713647"/>
                    <a:gd name="connsiteY35" fmla="*/ 2983832 h 4441518"/>
                    <a:gd name="connsiteX36" fmla="*/ 2025774 w 5713647"/>
                    <a:gd name="connsiteY36" fmla="*/ 2947737 h 4441518"/>
                    <a:gd name="connsiteX37" fmla="*/ 2061869 w 5713647"/>
                    <a:gd name="connsiteY37" fmla="*/ 2875548 h 4441518"/>
                    <a:gd name="connsiteX38" fmla="*/ 2097964 w 5713647"/>
                    <a:gd name="connsiteY38" fmla="*/ 2863516 h 4441518"/>
                    <a:gd name="connsiteX39" fmla="*/ 2134059 w 5713647"/>
                    <a:gd name="connsiteY39" fmla="*/ 2827421 h 4441518"/>
                    <a:gd name="connsiteX40" fmla="*/ 2242343 w 5713647"/>
                    <a:gd name="connsiteY40" fmla="*/ 2767264 h 4441518"/>
                    <a:gd name="connsiteX41" fmla="*/ 2326564 w 5713647"/>
                    <a:gd name="connsiteY41" fmla="*/ 2755232 h 4441518"/>
                    <a:gd name="connsiteX42" fmla="*/ 2434848 w 5713647"/>
                    <a:gd name="connsiteY42" fmla="*/ 2695074 h 4441518"/>
                    <a:gd name="connsiteX43" fmla="*/ 2470943 w 5713647"/>
                    <a:gd name="connsiteY43" fmla="*/ 2658979 h 4441518"/>
                    <a:gd name="connsiteX44" fmla="*/ 2519069 w 5713647"/>
                    <a:gd name="connsiteY44" fmla="*/ 2598821 h 4441518"/>
                    <a:gd name="connsiteX45" fmla="*/ 2555164 w 5713647"/>
                    <a:gd name="connsiteY45" fmla="*/ 2574758 h 4441518"/>
                    <a:gd name="connsiteX46" fmla="*/ 2615322 w 5713647"/>
                    <a:gd name="connsiteY46" fmla="*/ 2514600 h 4441518"/>
                    <a:gd name="connsiteX47" fmla="*/ 2711574 w 5713647"/>
                    <a:gd name="connsiteY47" fmla="*/ 2430379 h 4441518"/>
                    <a:gd name="connsiteX48" fmla="*/ 2783764 w 5713647"/>
                    <a:gd name="connsiteY48" fmla="*/ 2406316 h 4441518"/>
                    <a:gd name="connsiteX49" fmla="*/ 2819859 w 5713647"/>
                    <a:gd name="connsiteY49" fmla="*/ 2394285 h 4441518"/>
                    <a:gd name="connsiteX50" fmla="*/ 2855953 w 5713647"/>
                    <a:gd name="connsiteY50" fmla="*/ 2382253 h 4441518"/>
                    <a:gd name="connsiteX51" fmla="*/ 2928143 w 5713647"/>
                    <a:gd name="connsiteY51" fmla="*/ 2370221 h 4441518"/>
                    <a:gd name="connsiteX52" fmla="*/ 3024395 w 5713647"/>
                    <a:gd name="connsiteY52" fmla="*/ 2286000 h 4441518"/>
                    <a:gd name="connsiteX53" fmla="*/ 3048459 w 5713647"/>
                    <a:gd name="connsiteY53" fmla="*/ 2261937 h 4441518"/>
                    <a:gd name="connsiteX54" fmla="*/ 3108616 w 5713647"/>
                    <a:gd name="connsiteY54" fmla="*/ 2213811 h 4441518"/>
                    <a:gd name="connsiteX55" fmla="*/ 3120648 w 5713647"/>
                    <a:gd name="connsiteY55" fmla="*/ 2177716 h 4441518"/>
                    <a:gd name="connsiteX56" fmla="*/ 3192837 w 5713647"/>
                    <a:gd name="connsiteY56" fmla="*/ 2129590 h 4441518"/>
                    <a:gd name="connsiteX57" fmla="*/ 3228932 w 5713647"/>
                    <a:gd name="connsiteY57" fmla="*/ 2105527 h 4441518"/>
                    <a:gd name="connsiteX58" fmla="*/ 3265027 w 5713647"/>
                    <a:gd name="connsiteY58" fmla="*/ 2069432 h 4441518"/>
                    <a:gd name="connsiteX59" fmla="*/ 3337216 w 5713647"/>
                    <a:gd name="connsiteY59" fmla="*/ 2021306 h 4441518"/>
                    <a:gd name="connsiteX60" fmla="*/ 3361280 w 5713647"/>
                    <a:gd name="connsiteY60" fmla="*/ 1997242 h 4441518"/>
                    <a:gd name="connsiteX61" fmla="*/ 3433469 w 5713647"/>
                    <a:gd name="connsiteY61" fmla="*/ 1973179 h 4441518"/>
                    <a:gd name="connsiteX62" fmla="*/ 3469564 w 5713647"/>
                    <a:gd name="connsiteY62" fmla="*/ 1961148 h 4441518"/>
                    <a:gd name="connsiteX63" fmla="*/ 3505659 w 5713647"/>
                    <a:gd name="connsiteY63" fmla="*/ 1949116 h 4441518"/>
                    <a:gd name="connsiteX64" fmla="*/ 3565816 w 5713647"/>
                    <a:gd name="connsiteY64" fmla="*/ 1937085 h 4441518"/>
                    <a:gd name="connsiteX65" fmla="*/ 3638006 w 5713647"/>
                    <a:gd name="connsiteY65" fmla="*/ 1913021 h 4441518"/>
                    <a:gd name="connsiteX66" fmla="*/ 3734259 w 5713647"/>
                    <a:gd name="connsiteY66" fmla="*/ 1888958 h 4441518"/>
                    <a:gd name="connsiteX67" fmla="*/ 3758322 w 5713647"/>
                    <a:gd name="connsiteY67" fmla="*/ 1852864 h 4441518"/>
                    <a:gd name="connsiteX68" fmla="*/ 3782385 w 5713647"/>
                    <a:gd name="connsiteY68" fmla="*/ 1828800 h 4441518"/>
                    <a:gd name="connsiteX69" fmla="*/ 3806448 w 5713647"/>
                    <a:gd name="connsiteY69" fmla="*/ 1744579 h 4441518"/>
                    <a:gd name="connsiteX70" fmla="*/ 3830511 w 5713647"/>
                    <a:gd name="connsiteY70" fmla="*/ 1660358 h 4441518"/>
                    <a:gd name="connsiteX71" fmla="*/ 3842543 w 5713647"/>
                    <a:gd name="connsiteY71" fmla="*/ 1576137 h 4441518"/>
                    <a:gd name="connsiteX72" fmla="*/ 3866606 w 5713647"/>
                    <a:gd name="connsiteY72" fmla="*/ 1528011 h 4441518"/>
                    <a:gd name="connsiteX73" fmla="*/ 3878637 w 5713647"/>
                    <a:gd name="connsiteY73" fmla="*/ 1491916 h 4441518"/>
                    <a:gd name="connsiteX74" fmla="*/ 3902701 w 5713647"/>
                    <a:gd name="connsiteY74" fmla="*/ 1467853 h 4441518"/>
                    <a:gd name="connsiteX75" fmla="*/ 3962859 w 5713647"/>
                    <a:gd name="connsiteY75" fmla="*/ 1407695 h 4441518"/>
                    <a:gd name="connsiteX76" fmla="*/ 3986922 w 5713647"/>
                    <a:gd name="connsiteY76" fmla="*/ 1371600 h 4441518"/>
                    <a:gd name="connsiteX77" fmla="*/ 4023016 w 5713647"/>
                    <a:gd name="connsiteY77" fmla="*/ 1359569 h 4441518"/>
                    <a:gd name="connsiteX78" fmla="*/ 4047080 w 5713647"/>
                    <a:gd name="connsiteY78" fmla="*/ 1335506 h 4441518"/>
                    <a:gd name="connsiteX79" fmla="*/ 4083174 w 5713647"/>
                    <a:gd name="connsiteY79" fmla="*/ 1311442 h 4441518"/>
                    <a:gd name="connsiteX80" fmla="*/ 4167395 w 5713647"/>
                    <a:gd name="connsiteY80" fmla="*/ 1203158 h 4441518"/>
                    <a:gd name="connsiteX81" fmla="*/ 4191459 w 5713647"/>
                    <a:gd name="connsiteY81" fmla="*/ 1179095 h 4441518"/>
                    <a:gd name="connsiteX82" fmla="*/ 4263648 w 5713647"/>
                    <a:gd name="connsiteY82" fmla="*/ 1130969 h 4441518"/>
                    <a:gd name="connsiteX83" fmla="*/ 4335837 w 5713647"/>
                    <a:gd name="connsiteY83" fmla="*/ 1058779 h 4441518"/>
                    <a:gd name="connsiteX84" fmla="*/ 4383964 w 5713647"/>
                    <a:gd name="connsiteY84" fmla="*/ 998621 h 4441518"/>
                    <a:gd name="connsiteX85" fmla="*/ 4395995 w 5713647"/>
                    <a:gd name="connsiteY85" fmla="*/ 962527 h 4441518"/>
                    <a:gd name="connsiteX86" fmla="*/ 4504280 w 5713647"/>
                    <a:gd name="connsiteY86" fmla="*/ 878306 h 4441518"/>
                    <a:gd name="connsiteX87" fmla="*/ 4576469 w 5713647"/>
                    <a:gd name="connsiteY87" fmla="*/ 842211 h 4441518"/>
                    <a:gd name="connsiteX88" fmla="*/ 4672722 w 5713647"/>
                    <a:gd name="connsiteY88" fmla="*/ 830179 h 4441518"/>
                    <a:gd name="connsiteX89" fmla="*/ 4720848 w 5713647"/>
                    <a:gd name="connsiteY89" fmla="*/ 782053 h 4441518"/>
                    <a:gd name="connsiteX90" fmla="*/ 4768974 w 5713647"/>
                    <a:gd name="connsiteY90" fmla="*/ 709864 h 4441518"/>
                    <a:gd name="connsiteX91" fmla="*/ 4793037 w 5713647"/>
                    <a:gd name="connsiteY91" fmla="*/ 673769 h 4441518"/>
                    <a:gd name="connsiteX92" fmla="*/ 4829132 w 5713647"/>
                    <a:gd name="connsiteY92" fmla="*/ 601579 h 4441518"/>
                    <a:gd name="connsiteX93" fmla="*/ 4841164 w 5713647"/>
                    <a:gd name="connsiteY93" fmla="*/ 565485 h 4441518"/>
                    <a:gd name="connsiteX94" fmla="*/ 4865227 w 5713647"/>
                    <a:gd name="connsiteY94" fmla="*/ 529390 h 4441518"/>
                    <a:gd name="connsiteX95" fmla="*/ 4877259 w 5713647"/>
                    <a:gd name="connsiteY95" fmla="*/ 493295 h 4441518"/>
                    <a:gd name="connsiteX96" fmla="*/ 4925385 w 5713647"/>
                    <a:gd name="connsiteY96" fmla="*/ 457200 h 4441518"/>
                    <a:gd name="connsiteX97" fmla="*/ 4961480 w 5713647"/>
                    <a:gd name="connsiteY97" fmla="*/ 409074 h 4441518"/>
                    <a:gd name="connsiteX98" fmla="*/ 5009606 w 5713647"/>
                    <a:gd name="connsiteY98" fmla="*/ 372979 h 4441518"/>
                    <a:gd name="connsiteX99" fmla="*/ 5045701 w 5713647"/>
                    <a:gd name="connsiteY99" fmla="*/ 324853 h 4441518"/>
                    <a:gd name="connsiteX100" fmla="*/ 5093827 w 5713647"/>
                    <a:gd name="connsiteY100" fmla="*/ 288758 h 4441518"/>
                    <a:gd name="connsiteX101" fmla="*/ 5117890 w 5713647"/>
                    <a:gd name="connsiteY101" fmla="*/ 252664 h 4441518"/>
                    <a:gd name="connsiteX102" fmla="*/ 5141953 w 5713647"/>
                    <a:gd name="connsiteY102" fmla="*/ 228600 h 4441518"/>
                    <a:gd name="connsiteX103" fmla="*/ 5153985 w 5713647"/>
                    <a:gd name="connsiteY103" fmla="*/ 192506 h 4441518"/>
                    <a:gd name="connsiteX104" fmla="*/ 5214143 w 5713647"/>
                    <a:gd name="connsiteY104" fmla="*/ 144379 h 4441518"/>
                    <a:gd name="connsiteX105" fmla="*/ 5382585 w 5713647"/>
                    <a:gd name="connsiteY105" fmla="*/ 108285 h 4441518"/>
                    <a:gd name="connsiteX106" fmla="*/ 5418680 w 5713647"/>
                    <a:gd name="connsiteY106" fmla="*/ 96253 h 4441518"/>
                    <a:gd name="connsiteX107" fmla="*/ 5442743 w 5713647"/>
                    <a:gd name="connsiteY107" fmla="*/ 60158 h 4441518"/>
                    <a:gd name="connsiteX108" fmla="*/ 5514932 w 5713647"/>
                    <a:gd name="connsiteY108" fmla="*/ 36095 h 4441518"/>
                    <a:gd name="connsiteX109" fmla="*/ 5587122 w 5713647"/>
                    <a:gd name="connsiteY109" fmla="*/ 12032 h 4441518"/>
                    <a:gd name="connsiteX110" fmla="*/ 5623216 w 5713647"/>
                    <a:gd name="connsiteY110" fmla="*/ 0 h 4441518"/>
                    <a:gd name="connsiteX111" fmla="*/ 5707437 w 5713647"/>
                    <a:gd name="connsiteY111" fmla="*/ 60158 h 4441518"/>
                    <a:gd name="connsiteX112" fmla="*/ 5696084 w 5713647"/>
                    <a:gd name="connsiteY112" fmla="*/ 4441518 h 4441518"/>
                    <a:gd name="connsiteX113" fmla="*/ 1594501 w 5713647"/>
                    <a:gd name="connsiteY113" fmla="*/ 4431306 h 4441518"/>
                    <a:gd name="connsiteX0" fmla="*/ 1565089 w 5684235"/>
                    <a:gd name="connsiteY0" fmla="*/ 4431306 h 4581959"/>
                    <a:gd name="connsiteX1" fmla="*/ 42738 w 5684235"/>
                    <a:gd name="connsiteY1" fmla="*/ 4581959 h 4581959"/>
                    <a:gd name="connsiteX2" fmla="*/ 19964 w 5684235"/>
                    <a:gd name="connsiteY2" fmla="*/ 4428469 h 4581959"/>
                    <a:gd name="connsiteX3" fmla="*/ 360068 w 5684235"/>
                    <a:gd name="connsiteY3" fmla="*/ 4355432 h 4581959"/>
                    <a:gd name="connsiteX4" fmla="*/ 432257 w 5684235"/>
                    <a:gd name="connsiteY4" fmla="*/ 4319337 h 4581959"/>
                    <a:gd name="connsiteX5" fmla="*/ 468352 w 5684235"/>
                    <a:gd name="connsiteY5" fmla="*/ 4307306 h 4581959"/>
                    <a:gd name="connsiteX6" fmla="*/ 528510 w 5684235"/>
                    <a:gd name="connsiteY6" fmla="*/ 4271211 h 4581959"/>
                    <a:gd name="connsiteX7" fmla="*/ 564604 w 5684235"/>
                    <a:gd name="connsiteY7" fmla="*/ 4247148 h 4581959"/>
                    <a:gd name="connsiteX8" fmla="*/ 588668 w 5684235"/>
                    <a:gd name="connsiteY8" fmla="*/ 4223085 h 4581959"/>
                    <a:gd name="connsiteX9" fmla="*/ 624762 w 5684235"/>
                    <a:gd name="connsiteY9" fmla="*/ 4211053 h 4581959"/>
                    <a:gd name="connsiteX10" fmla="*/ 672889 w 5684235"/>
                    <a:gd name="connsiteY10" fmla="*/ 4150895 h 4581959"/>
                    <a:gd name="connsiteX11" fmla="*/ 721015 w 5684235"/>
                    <a:gd name="connsiteY11" fmla="*/ 4102769 h 4581959"/>
                    <a:gd name="connsiteX12" fmla="*/ 781173 w 5684235"/>
                    <a:gd name="connsiteY12" fmla="*/ 4054642 h 4581959"/>
                    <a:gd name="connsiteX13" fmla="*/ 793204 w 5684235"/>
                    <a:gd name="connsiteY13" fmla="*/ 4018548 h 4581959"/>
                    <a:gd name="connsiteX14" fmla="*/ 853362 w 5684235"/>
                    <a:gd name="connsiteY14" fmla="*/ 3982453 h 4581959"/>
                    <a:gd name="connsiteX15" fmla="*/ 865394 w 5684235"/>
                    <a:gd name="connsiteY15" fmla="*/ 3946358 h 4581959"/>
                    <a:gd name="connsiteX16" fmla="*/ 901489 w 5684235"/>
                    <a:gd name="connsiteY16" fmla="*/ 3922295 h 4581959"/>
                    <a:gd name="connsiteX17" fmla="*/ 1009773 w 5684235"/>
                    <a:gd name="connsiteY17" fmla="*/ 3838074 h 4581959"/>
                    <a:gd name="connsiteX18" fmla="*/ 1081962 w 5684235"/>
                    <a:gd name="connsiteY18" fmla="*/ 3789948 h 4581959"/>
                    <a:gd name="connsiteX19" fmla="*/ 1118057 w 5684235"/>
                    <a:gd name="connsiteY19" fmla="*/ 3765885 h 4581959"/>
                    <a:gd name="connsiteX20" fmla="*/ 1202278 w 5684235"/>
                    <a:gd name="connsiteY20" fmla="*/ 3729790 h 4581959"/>
                    <a:gd name="connsiteX21" fmla="*/ 1274468 w 5684235"/>
                    <a:gd name="connsiteY21" fmla="*/ 3705727 h 4581959"/>
                    <a:gd name="connsiteX22" fmla="*/ 1310562 w 5684235"/>
                    <a:gd name="connsiteY22" fmla="*/ 3693695 h 4581959"/>
                    <a:gd name="connsiteX23" fmla="*/ 1503068 w 5684235"/>
                    <a:gd name="connsiteY23" fmla="*/ 3669632 h 4581959"/>
                    <a:gd name="connsiteX24" fmla="*/ 1635415 w 5684235"/>
                    <a:gd name="connsiteY24" fmla="*/ 3645569 h 4581959"/>
                    <a:gd name="connsiteX25" fmla="*/ 1707604 w 5684235"/>
                    <a:gd name="connsiteY25" fmla="*/ 3621506 h 4581959"/>
                    <a:gd name="connsiteX26" fmla="*/ 1743699 w 5684235"/>
                    <a:gd name="connsiteY26" fmla="*/ 3609474 h 4581959"/>
                    <a:gd name="connsiteX27" fmla="*/ 1779794 w 5684235"/>
                    <a:gd name="connsiteY27" fmla="*/ 3597442 h 4581959"/>
                    <a:gd name="connsiteX28" fmla="*/ 1839952 w 5684235"/>
                    <a:gd name="connsiteY28" fmla="*/ 3465095 h 4581959"/>
                    <a:gd name="connsiteX29" fmla="*/ 1864015 w 5684235"/>
                    <a:gd name="connsiteY29" fmla="*/ 3392906 h 4581959"/>
                    <a:gd name="connsiteX30" fmla="*/ 1876047 w 5684235"/>
                    <a:gd name="connsiteY30" fmla="*/ 3332748 h 4581959"/>
                    <a:gd name="connsiteX31" fmla="*/ 1900110 w 5684235"/>
                    <a:gd name="connsiteY31" fmla="*/ 3260558 h 4581959"/>
                    <a:gd name="connsiteX32" fmla="*/ 1912141 w 5684235"/>
                    <a:gd name="connsiteY32" fmla="*/ 3188369 h 4581959"/>
                    <a:gd name="connsiteX33" fmla="*/ 1936204 w 5684235"/>
                    <a:gd name="connsiteY33" fmla="*/ 3104148 h 4581959"/>
                    <a:gd name="connsiteX34" fmla="*/ 1948236 w 5684235"/>
                    <a:gd name="connsiteY34" fmla="*/ 3056021 h 4581959"/>
                    <a:gd name="connsiteX35" fmla="*/ 1972299 w 5684235"/>
                    <a:gd name="connsiteY35" fmla="*/ 2983832 h 4581959"/>
                    <a:gd name="connsiteX36" fmla="*/ 1996362 w 5684235"/>
                    <a:gd name="connsiteY36" fmla="*/ 2947737 h 4581959"/>
                    <a:gd name="connsiteX37" fmla="*/ 2032457 w 5684235"/>
                    <a:gd name="connsiteY37" fmla="*/ 2875548 h 4581959"/>
                    <a:gd name="connsiteX38" fmla="*/ 2068552 w 5684235"/>
                    <a:gd name="connsiteY38" fmla="*/ 2863516 h 4581959"/>
                    <a:gd name="connsiteX39" fmla="*/ 2104647 w 5684235"/>
                    <a:gd name="connsiteY39" fmla="*/ 2827421 h 4581959"/>
                    <a:gd name="connsiteX40" fmla="*/ 2212931 w 5684235"/>
                    <a:gd name="connsiteY40" fmla="*/ 2767264 h 4581959"/>
                    <a:gd name="connsiteX41" fmla="*/ 2297152 w 5684235"/>
                    <a:gd name="connsiteY41" fmla="*/ 2755232 h 4581959"/>
                    <a:gd name="connsiteX42" fmla="*/ 2405436 w 5684235"/>
                    <a:gd name="connsiteY42" fmla="*/ 2695074 h 4581959"/>
                    <a:gd name="connsiteX43" fmla="*/ 2441531 w 5684235"/>
                    <a:gd name="connsiteY43" fmla="*/ 2658979 h 4581959"/>
                    <a:gd name="connsiteX44" fmla="*/ 2489657 w 5684235"/>
                    <a:gd name="connsiteY44" fmla="*/ 2598821 h 4581959"/>
                    <a:gd name="connsiteX45" fmla="*/ 2525752 w 5684235"/>
                    <a:gd name="connsiteY45" fmla="*/ 2574758 h 4581959"/>
                    <a:gd name="connsiteX46" fmla="*/ 2585910 w 5684235"/>
                    <a:gd name="connsiteY46" fmla="*/ 2514600 h 4581959"/>
                    <a:gd name="connsiteX47" fmla="*/ 2682162 w 5684235"/>
                    <a:gd name="connsiteY47" fmla="*/ 2430379 h 4581959"/>
                    <a:gd name="connsiteX48" fmla="*/ 2754352 w 5684235"/>
                    <a:gd name="connsiteY48" fmla="*/ 2406316 h 4581959"/>
                    <a:gd name="connsiteX49" fmla="*/ 2790447 w 5684235"/>
                    <a:gd name="connsiteY49" fmla="*/ 2394285 h 4581959"/>
                    <a:gd name="connsiteX50" fmla="*/ 2826541 w 5684235"/>
                    <a:gd name="connsiteY50" fmla="*/ 2382253 h 4581959"/>
                    <a:gd name="connsiteX51" fmla="*/ 2898731 w 5684235"/>
                    <a:gd name="connsiteY51" fmla="*/ 2370221 h 4581959"/>
                    <a:gd name="connsiteX52" fmla="*/ 2994983 w 5684235"/>
                    <a:gd name="connsiteY52" fmla="*/ 2286000 h 4581959"/>
                    <a:gd name="connsiteX53" fmla="*/ 3019047 w 5684235"/>
                    <a:gd name="connsiteY53" fmla="*/ 2261937 h 4581959"/>
                    <a:gd name="connsiteX54" fmla="*/ 3079204 w 5684235"/>
                    <a:gd name="connsiteY54" fmla="*/ 2213811 h 4581959"/>
                    <a:gd name="connsiteX55" fmla="*/ 3091236 w 5684235"/>
                    <a:gd name="connsiteY55" fmla="*/ 2177716 h 4581959"/>
                    <a:gd name="connsiteX56" fmla="*/ 3163425 w 5684235"/>
                    <a:gd name="connsiteY56" fmla="*/ 2129590 h 4581959"/>
                    <a:gd name="connsiteX57" fmla="*/ 3199520 w 5684235"/>
                    <a:gd name="connsiteY57" fmla="*/ 2105527 h 4581959"/>
                    <a:gd name="connsiteX58" fmla="*/ 3235615 w 5684235"/>
                    <a:gd name="connsiteY58" fmla="*/ 2069432 h 4581959"/>
                    <a:gd name="connsiteX59" fmla="*/ 3307804 w 5684235"/>
                    <a:gd name="connsiteY59" fmla="*/ 2021306 h 4581959"/>
                    <a:gd name="connsiteX60" fmla="*/ 3331868 w 5684235"/>
                    <a:gd name="connsiteY60" fmla="*/ 1997242 h 4581959"/>
                    <a:gd name="connsiteX61" fmla="*/ 3404057 w 5684235"/>
                    <a:gd name="connsiteY61" fmla="*/ 1973179 h 4581959"/>
                    <a:gd name="connsiteX62" fmla="*/ 3440152 w 5684235"/>
                    <a:gd name="connsiteY62" fmla="*/ 1961148 h 4581959"/>
                    <a:gd name="connsiteX63" fmla="*/ 3476247 w 5684235"/>
                    <a:gd name="connsiteY63" fmla="*/ 1949116 h 4581959"/>
                    <a:gd name="connsiteX64" fmla="*/ 3536404 w 5684235"/>
                    <a:gd name="connsiteY64" fmla="*/ 1937085 h 4581959"/>
                    <a:gd name="connsiteX65" fmla="*/ 3608594 w 5684235"/>
                    <a:gd name="connsiteY65" fmla="*/ 1913021 h 4581959"/>
                    <a:gd name="connsiteX66" fmla="*/ 3704847 w 5684235"/>
                    <a:gd name="connsiteY66" fmla="*/ 1888958 h 4581959"/>
                    <a:gd name="connsiteX67" fmla="*/ 3728910 w 5684235"/>
                    <a:gd name="connsiteY67" fmla="*/ 1852864 h 4581959"/>
                    <a:gd name="connsiteX68" fmla="*/ 3752973 w 5684235"/>
                    <a:gd name="connsiteY68" fmla="*/ 1828800 h 4581959"/>
                    <a:gd name="connsiteX69" fmla="*/ 3777036 w 5684235"/>
                    <a:gd name="connsiteY69" fmla="*/ 1744579 h 4581959"/>
                    <a:gd name="connsiteX70" fmla="*/ 3801099 w 5684235"/>
                    <a:gd name="connsiteY70" fmla="*/ 1660358 h 4581959"/>
                    <a:gd name="connsiteX71" fmla="*/ 3813131 w 5684235"/>
                    <a:gd name="connsiteY71" fmla="*/ 1576137 h 4581959"/>
                    <a:gd name="connsiteX72" fmla="*/ 3837194 w 5684235"/>
                    <a:gd name="connsiteY72" fmla="*/ 1528011 h 4581959"/>
                    <a:gd name="connsiteX73" fmla="*/ 3849225 w 5684235"/>
                    <a:gd name="connsiteY73" fmla="*/ 1491916 h 4581959"/>
                    <a:gd name="connsiteX74" fmla="*/ 3873289 w 5684235"/>
                    <a:gd name="connsiteY74" fmla="*/ 1467853 h 4581959"/>
                    <a:gd name="connsiteX75" fmla="*/ 3933447 w 5684235"/>
                    <a:gd name="connsiteY75" fmla="*/ 1407695 h 4581959"/>
                    <a:gd name="connsiteX76" fmla="*/ 3957510 w 5684235"/>
                    <a:gd name="connsiteY76" fmla="*/ 1371600 h 4581959"/>
                    <a:gd name="connsiteX77" fmla="*/ 3993604 w 5684235"/>
                    <a:gd name="connsiteY77" fmla="*/ 1359569 h 4581959"/>
                    <a:gd name="connsiteX78" fmla="*/ 4017668 w 5684235"/>
                    <a:gd name="connsiteY78" fmla="*/ 1335506 h 4581959"/>
                    <a:gd name="connsiteX79" fmla="*/ 4053762 w 5684235"/>
                    <a:gd name="connsiteY79" fmla="*/ 1311442 h 4581959"/>
                    <a:gd name="connsiteX80" fmla="*/ 4137983 w 5684235"/>
                    <a:gd name="connsiteY80" fmla="*/ 1203158 h 4581959"/>
                    <a:gd name="connsiteX81" fmla="*/ 4162047 w 5684235"/>
                    <a:gd name="connsiteY81" fmla="*/ 1179095 h 4581959"/>
                    <a:gd name="connsiteX82" fmla="*/ 4234236 w 5684235"/>
                    <a:gd name="connsiteY82" fmla="*/ 1130969 h 4581959"/>
                    <a:gd name="connsiteX83" fmla="*/ 4306425 w 5684235"/>
                    <a:gd name="connsiteY83" fmla="*/ 1058779 h 4581959"/>
                    <a:gd name="connsiteX84" fmla="*/ 4354552 w 5684235"/>
                    <a:gd name="connsiteY84" fmla="*/ 998621 h 4581959"/>
                    <a:gd name="connsiteX85" fmla="*/ 4366583 w 5684235"/>
                    <a:gd name="connsiteY85" fmla="*/ 962527 h 4581959"/>
                    <a:gd name="connsiteX86" fmla="*/ 4474868 w 5684235"/>
                    <a:gd name="connsiteY86" fmla="*/ 878306 h 4581959"/>
                    <a:gd name="connsiteX87" fmla="*/ 4547057 w 5684235"/>
                    <a:gd name="connsiteY87" fmla="*/ 842211 h 4581959"/>
                    <a:gd name="connsiteX88" fmla="*/ 4643310 w 5684235"/>
                    <a:gd name="connsiteY88" fmla="*/ 830179 h 4581959"/>
                    <a:gd name="connsiteX89" fmla="*/ 4691436 w 5684235"/>
                    <a:gd name="connsiteY89" fmla="*/ 782053 h 4581959"/>
                    <a:gd name="connsiteX90" fmla="*/ 4739562 w 5684235"/>
                    <a:gd name="connsiteY90" fmla="*/ 709864 h 4581959"/>
                    <a:gd name="connsiteX91" fmla="*/ 4763625 w 5684235"/>
                    <a:gd name="connsiteY91" fmla="*/ 673769 h 4581959"/>
                    <a:gd name="connsiteX92" fmla="*/ 4799720 w 5684235"/>
                    <a:gd name="connsiteY92" fmla="*/ 601579 h 4581959"/>
                    <a:gd name="connsiteX93" fmla="*/ 4811752 w 5684235"/>
                    <a:gd name="connsiteY93" fmla="*/ 565485 h 4581959"/>
                    <a:gd name="connsiteX94" fmla="*/ 4835815 w 5684235"/>
                    <a:gd name="connsiteY94" fmla="*/ 529390 h 4581959"/>
                    <a:gd name="connsiteX95" fmla="*/ 4847847 w 5684235"/>
                    <a:gd name="connsiteY95" fmla="*/ 493295 h 4581959"/>
                    <a:gd name="connsiteX96" fmla="*/ 4895973 w 5684235"/>
                    <a:gd name="connsiteY96" fmla="*/ 457200 h 4581959"/>
                    <a:gd name="connsiteX97" fmla="*/ 4932068 w 5684235"/>
                    <a:gd name="connsiteY97" fmla="*/ 409074 h 4581959"/>
                    <a:gd name="connsiteX98" fmla="*/ 4980194 w 5684235"/>
                    <a:gd name="connsiteY98" fmla="*/ 372979 h 4581959"/>
                    <a:gd name="connsiteX99" fmla="*/ 5016289 w 5684235"/>
                    <a:gd name="connsiteY99" fmla="*/ 324853 h 4581959"/>
                    <a:gd name="connsiteX100" fmla="*/ 5064415 w 5684235"/>
                    <a:gd name="connsiteY100" fmla="*/ 288758 h 4581959"/>
                    <a:gd name="connsiteX101" fmla="*/ 5088478 w 5684235"/>
                    <a:gd name="connsiteY101" fmla="*/ 252664 h 4581959"/>
                    <a:gd name="connsiteX102" fmla="*/ 5112541 w 5684235"/>
                    <a:gd name="connsiteY102" fmla="*/ 228600 h 4581959"/>
                    <a:gd name="connsiteX103" fmla="*/ 5124573 w 5684235"/>
                    <a:gd name="connsiteY103" fmla="*/ 192506 h 4581959"/>
                    <a:gd name="connsiteX104" fmla="*/ 5184731 w 5684235"/>
                    <a:gd name="connsiteY104" fmla="*/ 144379 h 4581959"/>
                    <a:gd name="connsiteX105" fmla="*/ 5353173 w 5684235"/>
                    <a:gd name="connsiteY105" fmla="*/ 108285 h 4581959"/>
                    <a:gd name="connsiteX106" fmla="*/ 5389268 w 5684235"/>
                    <a:gd name="connsiteY106" fmla="*/ 96253 h 4581959"/>
                    <a:gd name="connsiteX107" fmla="*/ 5413331 w 5684235"/>
                    <a:gd name="connsiteY107" fmla="*/ 60158 h 4581959"/>
                    <a:gd name="connsiteX108" fmla="*/ 5485520 w 5684235"/>
                    <a:gd name="connsiteY108" fmla="*/ 36095 h 4581959"/>
                    <a:gd name="connsiteX109" fmla="*/ 5557710 w 5684235"/>
                    <a:gd name="connsiteY109" fmla="*/ 12032 h 4581959"/>
                    <a:gd name="connsiteX110" fmla="*/ 5593804 w 5684235"/>
                    <a:gd name="connsiteY110" fmla="*/ 0 h 4581959"/>
                    <a:gd name="connsiteX111" fmla="*/ 5678025 w 5684235"/>
                    <a:gd name="connsiteY111" fmla="*/ 60158 h 4581959"/>
                    <a:gd name="connsiteX112" fmla="*/ 5666672 w 5684235"/>
                    <a:gd name="connsiteY112" fmla="*/ 4441518 h 4581959"/>
                    <a:gd name="connsiteX113" fmla="*/ 1565089 w 5684235"/>
                    <a:gd name="connsiteY113" fmla="*/ 4431306 h 4581959"/>
                    <a:gd name="connsiteX0" fmla="*/ 1590846 w 5684235"/>
                    <a:gd name="connsiteY0" fmla="*/ 4598731 h 4598731"/>
                    <a:gd name="connsiteX1" fmla="*/ 42738 w 5684235"/>
                    <a:gd name="connsiteY1" fmla="*/ 4581959 h 4598731"/>
                    <a:gd name="connsiteX2" fmla="*/ 19964 w 5684235"/>
                    <a:gd name="connsiteY2" fmla="*/ 4428469 h 4598731"/>
                    <a:gd name="connsiteX3" fmla="*/ 360068 w 5684235"/>
                    <a:gd name="connsiteY3" fmla="*/ 4355432 h 4598731"/>
                    <a:gd name="connsiteX4" fmla="*/ 432257 w 5684235"/>
                    <a:gd name="connsiteY4" fmla="*/ 4319337 h 4598731"/>
                    <a:gd name="connsiteX5" fmla="*/ 468352 w 5684235"/>
                    <a:gd name="connsiteY5" fmla="*/ 4307306 h 4598731"/>
                    <a:gd name="connsiteX6" fmla="*/ 528510 w 5684235"/>
                    <a:gd name="connsiteY6" fmla="*/ 4271211 h 4598731"/>
                    <a:gd name="connsiteX7" fmla="*/ 564604 w 5684235"/>
                    <a:gd name="connsiteY7" fmla="*/ 4247148 h 4598731"/>
                    <a:gd name="connsiteX8" fmla="*/ 588668 w 5684235"/>
                    <a:gd name="connsiteY8" fmla="*/ 4223085 h 4598731"/>
                    <a:gd name="connsiteX9" fmla="*/ 624762 w 5684235"/>
                    <a:gd name="connsiteY9" fmla="*/ 4211053 h 4598731"/>
                    <a:gd name="connsiteX10" fmla="*/ 672889 w 5684235"/>
                    <a:gd name="connsiteY10" fmla="*/ 4150895 h 4598731"/>
                    <a:gd name="connsiteX11" fmla="*/ 721015 w 5684235"/>
                    <a:gd name="connsiteY11" fmla="*/ 4102769 h 4598731"/>
                    <a:gd name="connsiteX12" fmla="*/ 781173 w 5684235"/>
                    <a:gd name="connsiteY12" fmla="*/ 4054642 h 4598731"/>
                    <a:gd name="connsiteX13" fmla="*/ 793204 w 5684235"/>
                    <a:gd name="connsiteY13" fmla="*/ 4018548 h 4598731"/>
                    <a:gd name="connsiteX14" fmla="*/ 853362 w 5684235"/>
                    <a:gd name="connsiteY14" fmla="*/ 3982453 h 4598731"/>
                    <a:gd name="connsiteX15" fmla="*/ 865394 w 5684235"/>
                    <a:gd name="connsiteY15" fmla="*/ 3946358 h 4598731"/>
                    <a:gd name="connsiteX16" fmla="*/ 901489 w 5684235"/>
                    <a:gd name="connsiteY16" fmla="*/ 3922295 h 4598731"/>
                    <a:gd name="connsiteX17" fmla="*/ 1009773 w 5684235"/>
                    <a:gd name="connsiteY17" fmla="*/ 3838074 h 4598731"/>
                    <a:gd name="connsiteX18" fmla="*/ 1081962 w 5684235"/>
                    <a:gd name="connsiteY18" fmla="*/ 3789948 h 4598731"/>
                    <a:gd name="connsiteX19" fmla="*/ 1118057 w 5684235"/>
                    <a:gd name="connsiteY19" fmla="*/ 3765885 h 4598731"/>
                    <a:gd name="connsiteX20" fmla="*/ 1202278 w 5684235"/>
                    <a:gd name="connsiteY20" fmla="*/ 3729790 h 4598731"/>
                    <a:gd name="connsiteX21" fmla="*/ 1274468 w 5684235"/>
                    <a:gd name="connsiteY21" fmla="*/ 3705727 h 4598731"/>
                    <a:gd name="connsiteX22" fmla="*/ 1310562 w 5684235"/>
                    <a:gd name="connsiteY22" fmla="*/ 3693695 h 4598731"/>
                    <a:gd name="connsiteX23" fmla="*/ 1503068 w 5684235"/>
                    <a:gd name="connsiteY23" fmla="*/ 3669632 h 4598731"/>
                    <a:gd name="connsiteX24" fmla="*/ 1635415 w 5684235"/>
                    <a:gd name="connsiteY24" fmla="*/ 3645569 h 4598731"/>
                    <a:gd name="connsiteX25" fmla="*/ 1707604 w 5684235"/>
                    <a:gd name="connsiteY25" fmla="*/ 3621506 h 4598731"/>
                    <a:gd name="connsiteX26" fmla="*/ 1743699 w 5684235"/>
                    <a:gd name="connsiteY26" fmla="*/ 3609474 h 4598731"/>
                    <a:gd name="connsiteX27" fmla="*/ 1779794 w 5684235"/>
                    <a:gd name="connsiteY27" fmla="*/ 3597442 h 4598731"/>
                    <a:gd name="connsiteX28" fmla="*/ 1839952 w 5684235"/>
                    <a:gd name="connsiteY28" fmla="*/ 3465095 h 4598731"/>
                    <a:gd name="connsiteX29" fmla="*/ 1864015 w 5684235"/>
                    <a:gd name="connsiteY29" fmla="*/ 3392906 h 4598731"/>
                    <a:gd name="connsiteX30" fmla="*/ 1876047 w 5684235"/>
                    <a:gd name="connsiteY30" fmla="*/ 3332748 h 4598731"/>
                    <a:gd name="connsiteX31" fmla="*/ 1900110 w 5684235"/>
                    <a:gd name="connsiteY31" fmla="*/ 3260558 h 4598731"/>
                    <a:gd name="connsiteX32" fmla="*/ 1912141 w 5684235"/>
                    <a:gd name="connsiteY32" fmla="*/ 3188369 h 4598731"/>
                    <a:gd name="connsiteX33" fmla="*/ 1936204 w 5684235"/>
                    <a:gd name="connsiteY33" fmla="*/ 3104148 h 4598731"/>
                    <a:gd name="connsiteX34" fmla="*/ 1948236 w 5684235"/>
                    <a:gd name="connsiteY34" fmla="*/ 3056021 h 4598731"/>
                    <a:gd name="connsiteX35" fmla="*/ 1972299 w 5684235"/>
                    <a:gd name="connsiteY35" fmla="*/ 2983832 h 4598731"/>
                    <a:gd name="connsiteX36" fmla="*/ 1996362 w 5684235"/>
                    <a:gd name="connsiteY36" fmla="*/ 2947737 h 4598731"/>
                    <a:gd name="connsiteX37" fmla="*/ 2032457 w 5684235"/>
                    <a:gd name="connsiteY37" fmla="*/ 2875548 h 4598731"/>
                    <a:gd name="connsiteX38" fmla="*/ 2068552 w 5684235"/>
                    <a:gd name="connsiteY38" fmla="*/ 2863516 h 4598731"/>
                    <a:gd name="connsiteX39" fmla="*/ 2104647 w 5684235"/>
                    <a:gd name="connsiteY39" fmla="*/ 2827421 h 4598731"/>
                    <a:gd name="connsiteX40" fmla="*/ 2212931 w 5684235"/>
                    <a:gd name="connsiteY40" fmla="*/ 2767264 h 4598731"/>
                    <a:gd name="connsiteX41" fmla="*/ 2297152 w 5684235"/>
                    <a:gd name="connsiteY41" fmla="*/ 2755232 h 4598731"/>
                    <a:gd name="connsiteX42" fmla="*/ 2405436 w 5684235"/>
                    <a:gd name="connsiteY42" fmla="*/ 2695074 h 4598731"/>
                    <a:gd name="connsiteX43" fmla="*/ 2441531 w 5684235"/>
                    <a:gd name="connsiteY43" fmla="*/ 2658979 h 4598731"/>
                    <a:gd name="connsiteX44" fmla="*/ 2489657 w 5684235"/>
                    <a:gd name="connsiteY44" fmla="*/ 2598821 h 4598731"/>
                    <a:gd name="connsiteX45" fmla="*/ 2525752 w 5684235"/>
                    <a:gd name="connsiteY45" fmla="*/ 2574758 h 4598731"/>
                    <a:gd name="connsiteX46" fmla="*/ 2585910 w 5684235"/>
                    <a:gd name="connsiteY46" fmla="*/ 2514600 h 4598731"/>
                    <a:gd name="connsiteX47" fmla="*/ 2682162 w 5684235"/>
                    <a:gd name="connsiteY47" fmla="*/ 2430379 h 4598731"/>
                    <a:gd name="connsiteX48" fmla="*/ 2754352 w 5684235"/>
                    <a:gd name="connsiteY48" fmla="*/ 2406316 h 4598731"/>
                    <a:gd name="connsiteX49" fmla="*/ 2790447 w 5684235"/>
                    <a:gd name="connsiteY49" fmla="*/ 2394285 h 4598731"/>
                    <a:gd name="connsiteX50" fmla="*/ 2826541 w 5684235"/>
                    <a:gd name="connsiteY50" fmla="*/ 2382253 h 4598731"/>
                    <a:gd name="connsiteX51" fmla="*/ 2898731 w 5684235"/>
                    <a:gd name="connsiteY51" fmla="*/ 2370221 h 4598731"/>
                    <a:gd name="connsiteX52" fmla="*/ 2994983 w 5684235"/>
                    <a:gd name="connsiteY52" fmla="*/ 2286000 h 4598731"/>
                    <a:gd name="connsiteX53" fmla="*/ 3019047 w 5684235"/>
                    <a:gd name="connsiteY53" fmla="*/ 2261937 h 4598731"/>
                    <a:gd name="connsiteX54" fmla="*/ 3079204 w 5684235"/>
                    <a:gd name="connsiteY54" fmla="*/ 2213811 h 4598731"/>
                    <a:gd name="connsiteX55" fmla="*/ 3091236 w 5684235"/>
                    <a:gd name="connsiteY55" fmla="*/ 2177716 h 4598731"/>
                    <a:gd name="connsiteX56" fmla="*/ 3163425 w 5684235"/>
                    <a:gd name="connsiteY56" fmla="*/ 2129590 h 4598731"/>
                    <a:gd name="connsiteX57" fmla="*/ 3199520 w 5684235"/>
                    <a:gd name="connsiteY57" fmla="*/ 2105527 h 4598731"/>
                    <a:gd name="connsiteX58" fmla="*/ 3235615 w 5684235"/>
                    <a:gd name="connsiteY58" fmla="*/ 2069432 h 4598731"/>
                    <a:gd name="connsiteX59" fmla="*/ 3307804 w 5684235"/>
                    <a:gd name="connsiteY59" fmla="*/ 2021306 h 4598731"/>
                    <a:gd name="connsiteX60" fmla="*/ 3331868 w 5684235"/>
                    <a:gd name="connsiteY60" fmla="*/ 1997242 h 4598731"/>
                    <a:gd name="connsiteX61" fmla="*/ 3404057 w 5684235"/>
                    <a:gd name="connsiteY61" fmla="*/ 1973179 h 4598731"/>
                    <a:gd name="connsiteX62" fmla="*/ 3440152 w 5684235"/>
                    <a:gd name="connsiteY62" fmla="*/ 1961148 h 4598731"/>
                    <a:gd name="connsiteX63" fmla="*/ 3476247 w 5684235"/>
                    <a:gd name="connsiteY63" fmla="*/ 1949116 h 4598731"/>
                    <a:gd name="connsiteX64" fmla="*/ 3536404 w 5684235"/>
                    <a:gd name="connsiteY64" fmla="*/ 1937085 h 4598731"/>
                    <a:gd name="connsiteX65" fmla="*/ 3608594 w 5684235"/>
                    <a:gd name="connsiteY65" fmla="*/ 1913021 h 4598731"/>
                    <a:gd name="connsiteX66" fmla="*/ 3704847 w 5684235"/>
                    <a:gd name="connsiteY66" fmla="*/ 1888958 h 4598731"/>
                    <a:gd name="connsiteX67" fmla="*/ 3728910 w 5684235"/>
                    <a:gd name="connsiteY67" fmla="*/ 1852864 h 4598731"/>
                    <a:gd name="connsiteX68" fmla="*/ 3752973 w 5684235"/>
                    <a:gd name="connsiteY68" fmla="*/ 1828800 h 4598731"/>
                    <a:gd name="connsiteX69" fmla="*/ 3777036 w 5684235"/>
                    <a:gd name="connsiteY69" fmla="*/ 1744579 h 4598731"/>
                    <a:gd name="connsiteX70" fmla="*/ 3801099 w 5684235"/>
                    <a:gd name="connsiteY70" fmla="*/ 1660358 h 4598731"/>
                    <a:gd name="connsiteX71" fmla="*/ 3813131 w 5684235"/>
                    <a:gd name="connsiteY71" fmla="*/ 1576137 h 4598731"/>
                    <a:gd name="connsiteX72" fmla="*/ 3837194 w 5684235"/>
                    <a:gd name="connsiteY72" fmla="*/ 1528011 h 4598731"/>
                    <a:gd name="connsiteX73" fmla="*/ 3849225 w 5684235"/>
                    <a:gd name="connsiteY73" fmla="*/ 1491916 h 4598731"/>
                    <a:gd name="connsiteX74" fmla="*/ 3873289 w 5684235"/>
                    <a:gd name="connsiteY74" fmla="*/ 1467853 h 4598731"/>
                    <a:gd name="connsiteX75" fmla="*/ 3933447 w 5684235"/>
                    <a:gd name="connsiteY75" fmla="*/ 1407695 h 4598731"/>
                    <a:gd name="connsiteX76" fmla="*/ 3957510 w 5684235"/>
                    <a:gd name="connsiteY76" fmla="*/ 1371600 h 4598731"/>
                    <a:gd name="connsiteX77" fmla="*/ 3993604 w 5684235"/>
                    <a:gd name="connsiteY77" fmla="*/ 1359569 h 4598731"/>
                    <a:gd name="connsiteX78" fmla="*/ 4017668 w 5684235"/>
                    <a:gd name="connsiteY78" fmla="*/ 1335506 h 4598731"/>
                    <a:gd name="connsiteX79" fmla="*/ 4053762 w 5684235"/>
                    <a:gd name="connsiteY79" fmla="*/ 1311442 h 4598731"/>
                    <a:gd name="connsiteX80" fmla="*/ 4137983 w 5684235"/>
                    <a:gd name="connsiteY80" fmla="*/ 1203158 h 4598731"/>
                    <a:gd name="connsiteX81" fmla="*/ 4162047 w 5684235"/>
                    <a:gd name="connsiteY81" fmla="*/ 1179095 h 4598731"/>
                    <a:gd name="connsiteX82" fmla="*/ 4234236 w 5684235"/>
                    <a:gd name="connsiteY82" fmla="*/ 1130969 h 4598731"/>
                    <a:gd name="connsiteX83" fmla="*/ 4306425 w 5684235"/>
                    <a:gd name="connsiteY83" fmla="*/ 1058779 h 4598731"/>
                    <a:gd name="connsiteX84" fmla="*/ 4354552 w 5684235"/>
                    <a:gd name="connsiteY84" fmla="*/ 998621 h 4598731"/>
                    <a:gd name="connsiteX85" fmla="*/ 4366583 w 5684235"/>
                    <a:gd name="connsiteY85" fmla="*/ 962527 h 4598731"/>
                    <a:gd name="connsiteX86" fmla="*/ 4474868 w 5684235"/>
                    <a:gd name="connsiteY86" fmla="*/ 878306 h 4598731"/>
                    <a:gd name="connsiteX87" fmla="*/ 4547057 w 5684235"/>
                    <a:gd name="connsiteY87" fmla="*/ 842211 h 4598731"/>
                    <a:gd name="connsiteX88" fmla="*/ 4643310 w 5684235"/>
                    <a:gd name="connsiteY88" fmla="*/ 830179 h 4598731"/>
                    <a:gd name="connsiteX89" fmla="*/ 4691436 w 5684235"/>
                    <a:gd name="connsiteY89" fmla="*/ 782053 h 4598731"/>
                    <a:gd name="connsiteX90" fmla="*/ 4739562 w 5684235"/>
                    <a:gd name="connsiteY90" fmla="*/ 709864 h 4598731"/>
                    <a:gd name="connsiteX91" fmla="*/ 4763625 w 5684235"/>
                    <a:gd name="connsiteY91" fmla="*/ 673769 h 4598731"/>
                    <a:gd name="connsiteX92" fmla="*/ 4799720 w 5684235"/>
                    <a:gd name="connsiteY92" fmla="*/ 601579 h 4598731"/>
                    <a:gd name="connsiteX93" fmla="*/ 4811752 w 5684235"/>
                    <a:gd name="connsiteY93" fmla="*/ 565485 h 4598731"/>
                    <a:gd name="connsiteX94" fmla="*/ 4835815 w 5684235"/>
                    <a:gd name="connsiteY94" fmla="*/ 529390 h 4598731"/>
                    <a:gd name="connsiteX95" fmla="*/ 4847847 w 5684235"/>
                    <a:gd name="connsiteY95" fmla="*/ 493295 h 4598731"/>
                    <a:gd name="connsiteX96" fmla="*/ 4895973 w 5684235"/>
                    <a:gd name="connsiteY96" fmla="*/ 457200 h 4598731"/>
                    <a:gd name="connsiteX97" fmla="*/ 4932068 w 5684235"/>
                    <a:gd name="connsiteY97" fmla="*/ 409074 h 4598731"/>
                    <a:gd name="connsiteX98" fmla="*/ 4980194 w 5684235"/>
                    <a:gd name="connsiteY98" fmla="*/ 372979 h 4598731"/>
                    <a:gd name="connsiteX99" fmla="*/ 5016289 w 5684235"/>
                    <a:gd name="connsiteY99" fmla="*/ 324853 h 4598731"/>
                    <a:gd name="connsiteX100" fmla="*/ 5064415 w 5684235"/>
                    <a:gd name="connsiteY100" fmla="*/ 288758 h 4598731"/>
                    <a:gd name="connsiteX101" fmla="*/ 5088478 w 5684235"/>
                    <a:gd name="connsiteY101" fmla="*/ 252664 h 4598731"/>
                    <a:gd name="connsiteX102" fmla="*/ 5112541 w 5684235"/>
                    <a:gd name="connsiteY102" fmla="*/ 228600 h 4598731"/>
                    <a:gd name="connsiteX103" fmla="*/ 5124573 w 5684235"/>
                    <a:gd name="connsiteY103" fmla="*/ 192506 h 4598731"/>
                    <a:gd name="connsiteX104" fmla="*/ 5184731 w 5684235"/>
                    <a:gd name="connsiteY104" fmla="*/ 144379 h 4598731"/>
                    <a:gd name="connsiteX105" fmla="*/ 5353173 w 5684235"/>
                    <a:gd name="connsiteY105" fmla="*/ 108285 h 4598731"/>
                    <a:gd name="connsiteX106" fmla="*/ 5389268 w 5684235"/>
                    <a:gd name="connsiteY106" fmla="*/ 96253 h 4598731"/>
                    <a:gd name="connsiteX107" fmla="*/ 5413331 w 5684235"/>
                    <a:gd name="connsiteY107" fmla="*/ 60158 h 4598731"/>
                    <a:gd name="connsiteX108" fmla="*/ 5485520 w 5684235"/>
                    <a:gd name="connsiteY108" fmla="*/ 36095 h 4598731"/>
                    <a:gd name="connsiteX109" fmla="*/ 5557710 w 5684235"/>
                    <a:gd name="connsiteY109" fmla="*/ 12032 h 4598731"/>
                    <a:gd name="connsiteX110" fmla="*/ 5593804 w 5684235"/>
                    <a:gd name="connsiteY110" fmla="*/ 0 h 4598731"/>
                    <a:gd name="connsiteX111" fmla="*/ 5678025 w 5684235"/>
                    <a:gd name="connsiteY111" fmla="*/ 60158 h 4598731"/>
                    <a:gd name="connsiteX112" fmla="*/ 5666672 w 5684235"/>
                    <a:gd name="connsiteY112" fmla="*/ 4441518 h 4598731"/>
                    <a:gd name="connsiteX113" fmla="*/ 1590846 w 5684235"/>
                    <a:gd name="connsiteY113" fmla="*/ 4598731 h 4598731"/>
                    <a:gd name="connsiteX0" fmla="*/ 1590846 w 5684235"/>
                    <a:gd name="connsiteY0" fmla="*/ 4598731 h 4598731"/>
                    <a:gd name="connsiteX1" fmla="*/ 42738 w 5684235"/>
                    <a:gd name="connsiteY1" fmla="*/ 4581959 h 4598731"/>
                    <a:gd name="connsiteX2" fmla="*/ 19964 w 5684235"/>
                    <a:gd name="connsiteY2" fmla="*/ 4428469 h 4598731"/>
                    <a:gd name="connsiteX3" fmla="*/ 360068 w 5684235"/>
                    <a:gd name="connsiteY3" fmla="*/ 4355432 h 4598731"/>
                    <a:gd name="connsiteX4" fmla="*/ 432257 w 5684235"/>
                    <a:gd name="connsiteY4" fmla="*/ 4319337 h 4598731"/>
                    <a:gd name="connsiteX5" fmla="*/ 468352 w 5684235"/>
                    <a:gd name="connsiteY5" fmla="*/ 4307306 h 4598731"/>
                    <a:gd name="connsiteX6" fmla="*/ 528510 w 5684235"/>
                    <a:gd name="connsiteY6" fmla="*/ 4271211 h 4598731"/>
                    <a:gd name="connsiteX7" fmla="*/ 564604 w 5684235"/>
                    <a:gd name="connsiteY7" fmla="*/ 4247148 h 4598731"/>
                    <a:gd name="connsiteX8" fmla="*/ 588668 w 5684235"/>
                    <a:gd name="connsiteY8" fmla="*/ 4223085 h 4598731"/>
                    <a:gd name="connsiteX9" fmla="*/ 624762 w 5684235"/>
                    <a:gd name="connsiteY9" fmla="*/ 4211053 h 4598731"/>
                    <a:gd name="connsiteX10" fmla="*/ 672889 w 5684235"/>
                    <a:gd name="connsiteY10" fmla="*/ 4150895 h 4598731"/>
                    <a:gd name="connsiteX11" fmla="*/ 721015 w 5684235"/>
                    <a:gd name="connsiteY11" fmla="*/ 4102769 h 4598731"/>
                    <a:gd name="connsiteX12" fmla="*/ 781173 w 5684235"/>
                    <a:gd name="connsiteY12" fmla="*/ 4054642 h 4598731"/>
                    <a:gd name="connsiteX13" fmla="*/ 793204 w 5684235"/>
                    <a:gd name="connsiteY13" fmla="*/ 4018548 h 4598731"/>
                    <a:gd name="connsiteX14" fmla="*/ 853362 w 5684235"/>
                    <a:gd name="connsiteY14" fmla="*/ 3982453 h 4598731"/>
                    <a:gd name="connsiteX15" fmla="*/ 865394 w 5684235"/>
                    <a:gd name="connsiteY15" fmla="*/ 3946358 h 4598731"/>
                    <a:gd name="connsiteX16" fmla="*/ 901489 w 5684235"/>
                    <a:gd name="connsiteY16" fmla="*/ 3922295 h 4598731"/>
                    <a:gd name="connsiteX17" fmla="*/ 1009773 w 5684235"/>
                    <a:gd name="connsiteY17" fmla="*/ 3838074 h 4598731"/>
                    <a:gd name="connsiteX18" fmla="*/ 1081962 w 5684235"/>
                    <a:gd name="connsiteY18" fmla="*/ 3789948 h 4598731"/>
                    <a:gd name="connsiteX19" fmla="*/ 1118057 w 5684235"/>
                    <a:gd name="connsiteY19" fmla="*/ 3765885 h 4598731"/>
                    <a:gd name="connsiteX20" fmla="*/ 1202278 w 5684235"/>
                    <a:gd name="connsiteY20" fmla="*/ 3729790 h 4598731"/>
                    <a:gd name="connsiteX21" fmla="*/ 1274468 w 5684235"/>
                    <a:gd name="connsiteY21" fmla="*/ 3705727 h 4598731"/>
                    <a:gd name="connsiteX22" fmla="*/ 1310562 w 5684235"/>
                    <a:gd name="connsiteY22" fmla="*/ 3693695 h 4598731"/>
                    <a:gd name="connsiteX23" fmla="*/ 1503068 w 5684235"/>
                    <a:gd name="connsiteY23" fmla="*/ 3669632 h 4598731"/>
                    <a:gd name="connsiteX24" fmla="*/ 1635415 w 5684235"/>
                    <a:gd name="connsiteY24" fmla="*/ 3645569 h 4598731"/>
                    <a:gd name="connsiteX25" fmla="*/ 1707604 w 5684235"/>
                    <a:gd name="connsiteY25" fmla="*/ 3621506 h 4598731"/>
                    <a:gd name="connsiteX26" fmla="*/ 1743699 w 5684235"/>
                    <a:gd name="connsiteY26" fmla="*/ 3609474 h 4598731"/>
                    <a:gd name="connsiteX27" fmla="*/ 1779794 w 5684235"/>
                    <a:gd name="connsiteY27" fmla="*/ 3597442 h 4598731"/>
                    <a:gd name="connsiteX28" fmla="*/ 1839952 w 5684235"/>
                    <a:gd name="connsiteY28" fmla="*/ 3465095 h 4598731"/>
                    <a:gd name="connsiteX29" fmla="*/ 1864015 w 5684235"/>
                    <a:gd name="connsiteY29" fmla="*/ 3392906 h 4598731"/>
                    <a:gd name="connsiteX30" fmla="*/ 1876047 w 5684235"/>
                    <a:gd name="connsiteY30" fmla="*/ 3332748 h 4598731"/>
                    <a:gd name="connsiteX31" fmla="*/ 1900110 w 5684235"/>
                    <a:gd name="connsiteY31" fmla="*/ 3260558 h 4598731"/>
                    <a:gd name="connsiteX32" fmla="*/ 1912141 w 5684235"/>
                    <a:gd name="connsiteY32" fmla="*/ 3188369 h 4598731"/>
                    <a:gd name="connsiteX33" fmla="*/ 1936204 w 5684235"/>
                    <a:gd name="connsiteY33" fmla="*/ 3104148 h 4598731"/>
                    <a:gd name="connsiteX34" fmla="*/ 1948236 w 5684235"/>
                    <a:gd name="connsiteY34" fmla="*/ 3056021 h 4598731"/>
                    <a:gd name="connsiteX35" fmla="*/ 1972299 w 5684235"/>
                    <a:gd name="connsiteY35" fmla="*/ 2983832 h 4598731"/>
                    <a:gd name="connsiteX36" fmla="*/ 1996362 w 5684235"/>
                    <a:gd name="connsiteY36" fmla="*/ 2947737 h 4598731"/>
                    <a:gd name="connsiteX37" fmla="*/ 2032457 w 5684235"/>
                    <a:gd name="connsiteY37" fmla="*/ 2875548 h 4598731"/>
                    <a:gd name="connsiteX38" fmla="*/ 2068552 w 5684235"/>
                    <a:gd name="connsiteY38" fmla="*/ 2863516 h 4598731"/>
                    <a:gd name="connsiteX39" fmla="*/ 2104647 w 5684235"/>
                    <a:gd name="connsiteY39" fmla="*/ 2827421 h 4598731"/>
                    <a:gd name="connsiteX40" fmla="*/ 2212931 w 5684235"/>
                    <a:gd name="connsiteY40" fmla="*/ 2767264 h 4598731"/>
                    <a:gd name="connsiteX41" fmla="*/ 2297152 w 5684235"/>
                    <a:gd name="connsiteY41" fmla="*/ 2755232 h 4598731"/>
                    <a:gd name="connsiteX42" fmla="*/ 2405436 w 5684235"/>
                    <a:gd name="connsiteY42" fmla="*/ 2695074 h 4598731"/>
                    <a:gd name="connsiteX43" fmla="*/ 2441531 w 5684235"/>
                    <a:gd name="connsiteY43" fmla="*/ 2658979 h 4598731"/>
                    <a:gd name="connsiteX44" fmla="*/ 2489657 w 5684235"/>
                    <a:gd name="connsiteY44" fmla="*/ 2598821 h 4598731"/>
                    <a:gd name="connsiteX45" fmla="*/ 2525752 w 5684235"/>
                    <a:gd name="connsiteY45" fmla="*/ 2574758 h 4598731"/>
                    <a:gd name="connsiteX46" fmla="*/ 2585910 w 5684235"/>
                    <a:gd name="connsiteY46" fmla="*/ 2514600 h 4598731"/>
                    <a:gd name="connsiteX47" fmla="*/ 2682162 w 5684235"/>
                    <a:gd name="connsiteY47" fmla="*/ 2430379 h 4598731"/>
                    <a:gd name="connsiteX48" fmla="*/ 2754352 w 5684235"/>
                    <a:gd name="connsiteY48" fmla="*/ 2406316 h 4598731"/>
                    <a:gd name="connsiteX49" fmla="*/ 2790447 w 5684235"/>
                    <a:gd name="connsiteY49" fmla="*/ 2394285 h 4598731"/>
                    <a:gd name="connsiteX50" fmla="*/ 2826541 w 5684235"/>
                    <a:gd name="connsiteY50" fmla="*/ 2382253 h 4598731"/>
                    <a:gd name="connsiteX51" fmla="*/ 2898731 w 5684235"/>
                    <a:gd name="connsiteY51" fmla="*/ 2370221 h 4598731"/>
                    <a:gd name="connsiteX52" fmla="*/ 2994983 w 5684235"/>
                    <a:gd name="connsiteY52" fmla="*/ 2286000 h 4598731"/>
                    <a:gd name="connsiteX53" fmla="*/ 3019047 w 5684235"/>
                    <a:gd name="connsiteY53" fmla="*/ 2261937 h 4598731"/>
                    <a:gd name="connsiteX54" fmla="*/ 3079204 w 5684235"/>
                    <a:gd name="connsiteY54" fmla="*/ 2213811 h 4598731"/>
                    <a:gd name="connsiteX55" fmla="*/ 3091236 w 5684235"/>
                    <a:gd name="connsiteY55" fmla="*/ 2177716 h 4598731"/>
                    <a:gd name="connsiteX56" fmla="*/ 3163425 w 5684235"/>
                    <a:gd name="connsiteY56" fmla="*/ 2129590 h 4598731"/>
                    <a:gd name="connsiteX57" fmla="*/ 3199520 w 5684235"/>
                    <a:gd name="connsiteY57" fmla="*/ 2105527 h 4598731"/>
                    <a:gd name="connsiteX58" fmla="*/ 3235615 w 5684235"/>
                    <a:gd name="connsiteY58" fmla="*/ 2069432 h 4598731"/>
                    <a:gd name="connsiteX59" fmla="*/ 3307804 w 5684235"/>
                    <a:gd name="connsiteY59" fmla="*/ 2021306 h 4598731"/>
                    <a:gd name="connsiteX60" fmla="*/ 3331868 w 5684235"/>
                    <a:gd name="connsiteY60" fmla="*/ 1997242 h 4598731"/>
                    <a:gd name="connsiteX61" fmla="*/ 3404057 w 5684235"/>
                    <a:gd name="connsiteY61" fmla="*/ 1973179 h 4598731"/>
                    <a:gd name="connsiteX62" fmla="*/ 3440152 w 5684235"/>
                    <a:gd name="connsiteY62" fmla="*/ 1961148 h 4598731"/>
                    <a:gd name="connsiteX63" fmla="*/ 3476247 w 5684235"/>
                    <a:gd name="connsiteY63" fmla="*/ 1949116 h 4598731"/>
                    <a:gd name="connsiteX64" fmla="*/ 3536404 w 5684235"/>
                    <a:gd name="connsiteY64" fmla="*/ 1937085 h 4598731"/>
                    <a:gd name="connsiteX65" fmla="*/ 3608594 w 5684235"/>
                    <a:gd name="connsiteY65" fmla="*/ 1913021 h 4598731"/>
                    <a:gd name="connsiteX66" fmla="*/ 3704847 w 5684235"/>
                    <a:gd name="connsiteY66" fmla="*/ 1888958 h 4598731"/>
                    <a:gd name="connsiteX67" fmla="*/ 3728910 w 5684235"/>
                    <a:gd name="connsiteY67" fmla="*/ 1852864 h 4598731"/>
                    <a:gd name="connsiteX68" fmla="*/ 3752973 w 5684235"/>
                    <a:gd name="connsiteY68" fmla="*/ 1828800 h 4598731"/>
                    <a:gd name="connsiteX69" fmla="*/ 3777036 w 5684235"/>
                    <a:gd name="connsiteY69" fmla="*/ 1744579 h 4598731"/>
                    <a:gd name="connsiteX70" fmla="*/ 3801099 w 5684235"/>
                    <a:gd name="connsiteY70" fmla="*/ 1660358 h 4598731"/>
                    <a:gd name="connsiteX71" fmla="*/ 3813131 w 5684235"/>
                    <a:gd name="connsiteY71" fmla="*/ 1576137 h 4598731"/>
                    <a:gd name="connsiteX72" fmla="*/ 3837194 w 5684235"/>
                    <a:gd name="connsiteY72" fmla="*/ 1528011 h 4598731"/>
                    <a:gd name="connsiteX73" fmla="*/ 3849225 w 5684235"/>
                    <a:gd name="connsiteY73" fmla="*/ 1491916 h 4598731"/>
                    <a:gd name="connsiteX74" fmla="*/ 3873289 w 5684235"/>
                    <a:gd name="connsiteY74" fmla="*/ 1467853 h 4598731"/>
                    <a:gd name="connsiteX75" fmla="*/ 3933447 w 5684235"/>
                    <a:gd name="connsiteY75" fmla="*/ 1407695 h 4598731"/>
                    <a:gd name="connsiteX76" fmla="*/ 3957510 w 5684235"/>
                    <a:gd name="connsiteY76" fmla="*/ 1371600 h 4598731"/>
                    <a:gd name="connsiteX77" fmla="*/ 3993604 w 5684235"/>
                    <a:gd name="connsiteY77" fmla="*/ 1359569 h 4598731"/>
                    <a:gd name="connsiteX78" fmla="*/ 4017668 w 5684235"/>
                    <a:gd name="connsiteY78" fmla="*/ 1335506 h 4598731"/>
                    <a:gd name="connsiteX79" fmla="*/ 4053762 w 5684235"/>
                    <a:gd name="connsiteY79" fmla="*/ 1311442 h 4598731"/>
                    <a:gd name="connsiteX80" fmla="*/ 4137983 w 5684235"/>
                    <a:gd name="connsiteY80" fmla="*/ 1203158 h 4598731"/>
                    <a:gd name="connsiteX81" fmla="*/ 4162047 w 5684235"/>
                    <a:gd name="connsiteY81" fmla="*/ 1179095 h 4598731"/>
                    <a:gd name="connsiteX82" fmla="*/ 4234236 w 5684235"/>
                    <a:gd name="connsiteY82" fmla="*/ 1130969 h 4598731"/>
                    <a:gd name="connsiteX83" fmla="*/ 4306425 w 5684235"/>
                    <a:gd name="connsiteY83" fmla="*/ 1058779 h 4598731"/>
                    <a:gd name="connsiteX84" fmla="*/ 4354552 w 5684235"/>
                    <a:gd name="connsiteY84" fmla="*/ 998621 h 4598731"/>
                    <a:gd name="connsiteX85" fmla="*/ 4366583 w 5684235"/>
                    <a:gd name="connsiteY85" fmla="*/ 962527 h 4598731"/>
                    <a:gd name="connsiteX86" fmla="*/ 4474868 w 5684235"/>
                    <a:gd name="connsiteY86" fmla="*/ 878306 h 4598731"/>
                    <a:gd name="connsiteX87" fmla="*/ 4547057 w 5684235"/>
                    <a:gd name="connsiteY87" fmla="*/ 842211 h 4598731"/>
                    <a:gd name="connsiteX88" fmla="*/ 4643310 w 5684235"/>
                    <a:gd name="connsiteY88" fmla="*/ 830179 h 4598731"/>
                    <a:gd name="connsiteX89" fmla="*/ 4691436 w 5684235"/>
                    <a:gd name="connsiteY89" fmla="*/ 782053 h 4598731"/>
                    <a:gd name="connsiteX90" fmla="*/ 4739562 w 5684235"/>
                    <a:gd name="connsiteY90" fmla="*/ 709864 h 4598731"/>
                    <a:gd name="connsiteX91" fmla="*/ 4763625 w 5684235"/>
                    <a:gd name="connsiteY91" fmla="*/ 673769 h 4598731"/>
                    <a:gd name="connsiteX92" fmla="*/ 4799720 w 5684235"/>
                    <a:gd name="connsiteY92" fmla="*/ 601579 h 4598731"/>
                    <a:gd name="connsiteX93" fmla="*/ 4811752 w 5684235"/>
                    <a:gd name="connsiteY93" fmla="*/ 565485 h 4598731"/>
                    <a:gd name="connsiteX94" fmla="*/ 4835815 w 5684235"/>
                    <a:gd name="connsiteY94" fmla="*/ 529390 h 4598731"/>
                    <a:gd name="connsiteX95" fmla="*/ 4847847 w 5684235"/>
                    <a:gd name="connsiteY95" fmla="*/ 493295 h 4598731"/>
                    <a:gd name="connsiteX96" fmla="*/ 4895973 w 5684235"/>
                    <a:gd name="connsiteY96" fmla="*/ 457200 h 4598731"/>
                    <a:gd name="connsiteX97" fmla="*/ 4932068 w 5684235"/>
                    <a:gd name="connsiteY97" fmla="*/ 409074 h 4598731"/>
                    <a:gd name="connsiteX98" fmla="*/ 4980194 w 5684235"/>
                    <a:gd name="connsiteY98" fmla="*/ 372979 h 4598731"/>
                    <a:gd name="connsiteX99" fmla="*/ 5016289 w 5684235"/>
                    <a:gd name="connsiteY99" fmla="*/ 324853 h 4598731"/>
                    <a:gd name="connsiteX100" fmla="*/ 5064415 w 5684235"/>
                    <a:gd name="connsiteY100" fmla="*/ 288758 h 4598731"/>
                    <a:gd name="connsiteX101" fmla="*/ 5088478 w 5684235"/>
                    <a:gd name="connsiteY101" fmla="*/ 252664 h 4598731"/>
                    <a:gd name="connsiteX102" fmla="*/ 5112541 w 5684235"/>
                    <a:gd name="connsiteY102" fmla="*/ 228600 h 4598731"/>
                    <a:gd name="connsiteX103" fmla="*/ 5124573 w 5684235"/>
                    <a:gd name="connsiteY103" fmla="*/ 192506 h 4598731"/>
                    <a:gd name="connsiteX104" fmla="*/ 5184731 w 5684235"/>
                    <a:gd name="connsiteY104" fmla="*/ 144379 h 4598731"/>
                    <a:gd name="connsiteX105" fmla="*/ 5353173 w 5684235"/>
                    <a:gd name="connsiteY105" fmla="*/ 108285 h 4598731"/>
                    <a:gd name="connsiteX106" fmla="*/ 5389268 w 5684235"/>
                    <a:gd name="connsiteY106" fmla="*/ 96253 h 4598731"/>
                    <a:gd name="connsiteX107" fmla="*/ 5413331 w 5684235"/>
                    <a:gd name="connsiteY107" fmla="*/ 60158 h 4598731"/>
                    <a:gd name="connsiteX108" fmla="*/ 5485520 w 5684235"/>
                    <a:gd name="connsiteY108" fmla="*/ 36095 h 4598731"/>
                    <a:gd name="connsiteX109" fmla="*/ 5557710 w 5684235"/>
                    <a:gd name="connsiteY109" fmla="*/ 12032 h 4598731"/>
                    <a:gd name="connsiteX110" fmla="*/ 5593804 w 5684235"/>
                    <a:gd name="connsiteY110" fmla="*/ 0 h 4598731"/>
                    <a:gd name="connsiteX111" fmla="*/ 5678025 w 5684235"/>
                    <a:gd name="connsiteY111" fmla="*/ 60158 h 4598731"/>
                    <a:gd name="connsiteX112" fmla="*/ 5666672 w 5684235"/>
                    <a:gd name="connsiteY112" fmla="*/ 4596064 h 4598731"/>
                    <a:gd name="connsiteX113" fmla="*/ 1590846 w 5684235"/>
                    <a:gd name="connsiteY113" fmla="*/ 4598731 h 4598731"/>
                    <a:gd name="connsiteX0" fmla="*/ 1647710 w 5741099"/>
                    <a:gd name="connsiteY0" fmla="*/ 4598731 h 4598731"/>
                    <a:gd name="connsiteX1" fmla="*/ 99602 w 5741099"/>
                    <a:gd name="connsiteY1" fmla="*/ 4581959 h 4598731"/>
                    <a:gd name="connsiteX2" fmla="*/ 12434 w 5741099"/>
                    <a:gd name="connsiteY2" fmla="*/ 4492863 h 4598731"/>
                    <a:gd name="connsiteX3" fmla="*/ 416932 w 5741099"/>
                    <a:gd name="connsiteY3" fmla="*/ 4355432 h 4598731"/>
                    <a:gd name="connsiteX4" fmla="*/ 489121 w 5741099"/>
                    <a:gd name="connsiteY4" fmla="*/ 4319337 h 4598731"/>
                    <a:gd name="connsiteX5" fmla="*/ 525216 w 5741099"/>
                    <a:gd name="connsiteY5" fmla="*/ 4307306 h 4598731"/>
                    <a:gd name="connsiteX6" fmla="*/ 585374 w 5741099"/>
                    <a:gd name="connsiteY6" fmla="*/ 4271211 h 4598731"/>
                    <a:gd name="connsiteX7" fmla="*/ 621468 w 5741099"/>
                    <a:gd name="connsiteY7" fmla="*/ 4247148 h 4598731"/>
                    <a:gd name="connsiteX8" fmla="*/ 645532 w 5741099"/>
                    <a:gd name="connsiteY8" fmla="*/ 4223085 h 4598731"/>
                    <a:gd name="connsiteX9" fmla="*/ 681626 w 5741099"/>
                    <a:gd name="connsiteY9" fmla="*/ 4211053 h 4598731"/>
                    <a:gd name="connsiteX10" fmla="*/ 729753 w 5741099"/>
                    <a:gd name="connsiteY10" fmla="*/ 4150895 h 4598731"/>
                    <a:gd name="connsiteX11" fmla="*/ 777879 w 5741099"/>
                    <a:gd name="connsiteY11" fmla="*/ 4102769 h 4598731"/>
                    <a:gd name="connsiteX12" fmla="*/ 838037 w 5741099"/>
                    <a:gd name="connsiteY12" fmla="*/ 4054642 h 4598731"/>
                    <a:gd name="connsiteX13" fmla="*/ 850068 w 5741099"/>
                    <a:gd name="connsiteY13" fmla="*/ 4018548 h 4598731"/>
                    <a:gd name="connsiteX14" fmla="*/ 910226 w 5741099"/>
                    <a:gd name="connsiteY14" fmla="*/ 3982453 h 4598731"/>
                    <a:gd name="connsiteX15" fmla="*/ 922258 w 5741099"/>
                    <a:gd name="connsiteY15" fmla="*/ 3946358 h 4598731"/>
                    <a:gd name="connsiteX16" fmla="*/ 958353 w 5741099"/>
                    <a:gd name="connsiteY16" fmla="*/ 3922295 h 4598731"/>
                    <a:gd name="connsiteX17" fmla="*/ 1066637 w 5741099"/>
                    <a:gd name="connsiteY17" fmla="*/ 3838074 h 4598731"/>
                    <a:gd name="connsiteX18" fmla="*/ 1138826 w 5741099"/>
                    <a:gd name="connsiteY18" fmla="*/ 3789948 h 4598731"/>
                    <a:gd name="connsiteX19" fmla="*/ 1174921 w 5741099"/>
                    <a:gd name="connsiteY19" fmla="*/ 3765885 h 4598731"/>
                    <a:gd name="connsiteX20" fmla="*/ 1259142 w 5741099"/>
                    <a:gd name="connsiteY20" fmla="*/ 3729790 h 4598731"/>
                    <a:gd name="connsiteX21" fmla="*/ 1331332 w 5741099"/>
                    <a:gd name="connsiteY21" fmla="*/ 3705727 h 4598731"/>
                    <a:gd name="connsiteX22" fmla="*/ 1367426 w 5741099"/>
                    <a:gd name="connsiteY22" fmla="*/ 3693695 h 4598731"/>
                    <a:gd name="connsiteX23" fmla="*/ 1559932 w 5741099"/>
                    <a:gd name="connsiteY23" fmla="*/ 3669632 h 4598731"/>
                    <a:gd name="connsiteX24" fmla="*/ 1692279 w 5741099"/>
                    <a:gd name="connsiteY24" fmla="*/ 3645569 h 4598731"/>
                    <a:gd name="connsiteX25" fmla="*/ 1764468 w 5741099"/>
                    <a:gd name="connsiteY25" fmla="*/ 3621506 h 4598731"/>
                    <a:gd name="connsiteX26" fmla="*/ 1800563 w 5741099"/>
                    <a:gd name="connsiteY26" fmla="*/ 3609474 h 4598731"/>
                    <a:gd name="connsiteX27" fmla="*/ 1836658 w 5741099"/>
                    <a:gd name="connsiteY27" fmla="*/ 3597442 h 4598731"/>
                    <a:gd name="connsiteX28" fmla="*/ 1896816 w 5741099"/>
                    <a:gd name="connsiteY28" fmla="*/ 3465095 h 4598731"/>
                    <a:gd name="connsiteX29" fmla="*/ 1920879 w 5741099"/>
                    <a:gd name="connsiteY29" fmla="*/ 3392906 h 4598731"/>
                    <a:gd name="connsiteX30" fmla="*/ 1932911 w 5741099"/>
                    <a:gd name="connsiteY30" fmla="*/ 3332748 h 4598731"/>
                    <a:gd name="connsiteX31" fmla="*/ 1956974 w 5741099"/>
                    <a:gd name="connsiteY31" fmla="*/ 3260558 h 4598731"/>
                    <a:gd name="connsiteX32" fmla="*/ 1969005 w 5741099"/>
                    <a:gd name="connsiteY32" fmla="*/ 3188369 h 4598731"/>
                    <a:gd name="connsiteX33" fmla="*/ 1993068 w 5741099"/>
                    <a:gd name="connsiteY33" fmla="*/ 3104148 h 4598731"/>
                    <a:gd name="connsiteX34" fmla="*/ 2005100 w 5741099"/>
                    <a:gd name="connsiteY34" fmla="*/ 3056021 h 4598731"/>
                    <a:gd name="connsiteX35" fmla="*/ 2029163 w 5741099"/>
                    <a:gd name="connsiteY35" fmla="*/ 2983832 h 4598731"/>
                    <a:gd name="connsiteX36" fmla="*/ 2053226 w 5741099"/>
                    <a:gd name="connsiteY36" fmla="*/ 2947737 h 4598731"/>
                    <a:gd name="connsiteX37" fmla="*/ 2089321 w 5741099"/>
                    <a:gd name="connsiteY37" fmla="*/ 2875548 h 4598731"/>
                    <a:gd name="connsiteX38" fmla="*/ 2125416 w 5741099"/>
                    <a:gd name="connsiteY38" fmla="*/ 2863516 h 4598731"/>
                    <a:gd name="connsiteX39" fmla="*/ 2161511 w 5741099"/>
                    <a:gd name="connsiteY39" fmla="*/ 2827421 h 4598731"/>
                    <a:gd name="connsiteX40" fmla="*/ 2269795 w 5741099"/>
                    <a:gd name="connsiteY40" fmla="*/ 2767264 h 4598731"/>
                    <a:gd name="connsiteX41" fmla="*/ 2354016 w 5741099"/>
                    <a:gd name="connsiteY41" fmla="*/ 2755232 h 4598731"/>
                    <a:gd name="connsiteX42" fmla="*/ 2462300 w 5741099"/>
                    <a:gd name="connsiteY42" fmla="*/ 2695074 h 4598731"/>
                    <a:gd name="connsiteX43" fmla="*/ 2498395 w 5741099"/>
                    <a:gd name="connsiteY43" fmla="*/ 2658979 h 4598731"/>
                    <a:gd name="connsiteX44" fmla="*/ 2546521 w 5741099"/>
                    <a:gd name="connsiteY44" fmla="*/ 2598821 h 4598731"/>
                    <a:gd name="connsiteX45" fmla="*/ 2582616 w 5741099"/>
                    <a:gd name="connsiteY45" fmla="*/ 2574758 h 4598731"/>
                    <a:gd name="connsiteX46" fmla="*/ 2642774 w 5741099"/>
                    <a:gd name="connsiteY46" fmla="*/ 2514600 h 4598731"/>
                    <a:gd name="connsiteX47" fmla="*/ 2739026 w 5741099"/>
                    <a:gd name="connsiteY47" fmla="*/ 2430379 h 4598731"/>
                    <a:gd name="connsiteX48" fmla="*/ 2811216 w 5741099"/>
                    <a:gd name="connsiteY48" fmla="*/ 2406316 h 4598731"/>
                    <a:gd name="connsiteX49" fmla="*/ 2847311 w 5741099"/>
                    <a:gd name="connsiteY49" fmla="*/ 2394285 h 4598731"/>
                    <a:gd name="connsiteX50" fmla="*/ 2883405 w 5741099"/>
                    <a:gd name="connsiteY50" fmla="*/ 2382253 h 4598731"/>
                    <a:gd name="connsiteX51" fmla="*/ 2955595 w 5741099"/>
                    <a:gd name="connsiteY51" fmla="*/ 2370221 h 4598731"/>
                    <a:gd name="connsiteX52" fmla="*/ 3051847 w 5741099"/>
                    <a:gd name="connsiteY52" fmla="*/ 2286000 h 4598731"/>
                    <a:gd name="connsiteX53" fmla="*/ 3075911 w 5741099"/>
                    <a:gd name="connsiteY53" fmla="*/ 2261937 h 4598731"/>
                    <a:gd name="connsiteX54" fmla="*/ 3136068 w 5741099"/>
                    <a:gd name="connsiteY54" fmla="*/ 2213811 h 4598731"/>
                    <a:gd name="connsiteX55" fmla="*/ 3148100 w 5741099"/>
                    <a:gd name="connsiteY55" fmla="*/ 2177716 h 4598731"/>
                    <a:gd name="connsiteX56" fmla="*/ 3220289 w 5741099"/>
                    <a:gd name="connsiteY56" fmla="*/ 2129590 h 4598731"/>
                    <a:gd name="connsiteX57" fmla="*/ 3256384 w 5741099"/>
                    <a:gd name="connsiteY57" fmla="*/ 2105527 h 4598731"/>
                    <a:gd name="connsiteX58" fmla="*/ 3292479 w 5741099"/>
                    <a:gd name="connsiteY58" fmla="*/ 2069432 h 4598731"/>
                    <a:gd name="connsiteX59" fmla="*/ 3364668 w 5741099"/>
                    <a:gd name="connsiteY59" fmla="*/ 2021306 h 4598731"/>
                    <a:gd name="connsiteX60" fmla="*/ 3388732 w 5741099"/>
                    <a:gd name="connsiteY60" fmla="*/ 1997242 h 4598731"/>
                    <a:gd name="connsiteX61" fmla="*/ 3460921 w 5741099"/>
                    <a:gd name="connsiteY61" fmla="*/ 1973179 h 4598731"/>
                    <a:gd name="connsiteX62" fmla="*/ 3497016 w 5741099"/>
                    <a:gd name="connsiteY62" fmla="*/ 1961148 h 4598731"/>
                    <a:gd name="connsiteX63" fmla="*/ 3533111 w 5741099"/>
                    <a:gd name="connsiteY63" fmla="*/ 1949116 h 4598731"/>
                    <a:gd name="connsiteX64" fmla="*/ 3593268 w 5741099"/>
                    <a:gd name="connsiteY64" fmla="*/ 1937085 h 4598731"/>
                    <a:gd name="connsiteX65" fmla="*/ 3665458 w 5741099"/>
                    <a:gd name="connsiteY65" fmla="*/ 1913021 h 4598731"/>
                    <a:gd name="connsiteX66" fmla="*/ 3761711 w 5741099"/>
                    <a:gd name="connsiteY66" fmla="*/ 1888958 h 4598731"/>
                    <a:gd name="connsiteX67" fmla="*/ 3785774 w 5741099"/>
                    <a:gd name="connsiteY67" fmla="*/ 1852864 h 4598731"/>
                    <a:gd name="connsiteX68" fmla="*/ 3809837 w 5741099"/>
                    <a:gd name="connsiteY68" fmla="*/ 1828800 h 4598731"/>
                    <a:gd name="connsiteX69" fmla="*/ 3833900 w 5741099"/>
                    <a:gd name="connsiteY69" fmla="*/ 1744579 h 4598731"/>
                    <a:gd name="connsiteX70" fmla="*/ 3857963 w 5741099"/>
                    <a:gd name="connsiteY70" fmla="*/ 1660358 h 4598731"/>
                    <a:gd name="connsiteX71" fmla="*/ 3869995 w 5741099"/>
                    <a:gd name="connsiteY71" fmla="*/ 1576137 h 4598731"/>
                    <a:gd name="connsiteX72" fmla="*/ 3894058 w 5741099"/>
                    <a:gd name="connsiteY72" fmla="*/ 1528011 h 4598731"/>
                    <a:gd name="connsiteX73" fmla="*/ 3906089 w 5741099"/>
                    <a:gd name="connsiteY73" fmla="*/ 1491916 h 4598731"/>
                    <a:gd name="connsiteX74" fmla="*/ 3930153 w 5741099"/>
                    <a:gd name="connsiteY74" fmla="*/ 1467853 h 4598731"/>
                    <a:gd name="connsiteX75" fmla="*/ 3990311 w 5741099"/>
                    <a:gd name="connsiteY75" fmla="*/ 1407695 h 4598731"/>
                    <a:gd name="connsiteX76" fmla="*/ 4014374 w 5741099"/>
                    <a:gd name="connsiteY76" fmla="*/ 1371600 h 4598731"/>
                    <a:gd name="connsiteX77" fmla="*/ 4050468 w 5741099"/>
                    <a:gd name="connsiteY77" fmla="*/ 1359569 h 4598731"/>
                    <a:gd name="connsiteX78" fmla="*/ 4074532 w 5741099"/>
                    <a:gd name="connsiteY78" fmla="*/ 1335506 h 4598731"/>
                    <a:gd name="connsiteX79" fmla="*/ 4110626 w 5741099"/>
                    <a:gd name="connsiteY79" fmla="*/ 1311442 h 4598731"/>
                    <a:gd name="connsiteX80" fmla="*/ 4194847 w 5741099"/>
                    <a:gd name="connsiteY80" fmla="*/ 1203158 h 4598731"/>
                    <a:gd name="connsiteX81" fmla="*/ 4218911 w 5741099"/>
                    <a:gd name="connsiteY81" fmla="*/ 1179095 h 4598731"/>
                    <a:gd name="connsiteX82" fmla="*/ 4291100 w 5741099"/>
                    <a:gd name="connsiteY82" fmla="*/ 1130969 h 4598731"/>
                    <a:gd name="connsiteX83" fmla="*/ 4363289 w 5741099"/>
                    <a:gd name="connsiteY83" fmla="*/ 1058779 h 4598731"/>
                    <a:gd name="connsiteX84" fmla="*/ 4411416 w 5741099"/>
                    <a:gd name="connsiteY84" fmla="*/ 998621 h 4598731"/>
                    <a:gd name="connsiteX85" fmla="*/ 4423447 w 5741099"/>
                    <a:gd name="connsiteY85" fmla="*/ 962527 h 4598731"/>
                    <a:gd name="connsiteX86" fmla="*/ 4531732 w 5741099"/>
                    <a:gd name="connsiteY86" fmla="*/ 878306 h 4598731"/>
                    <a:gd name="connsiteX87" fmla="*/ 4603921 w 5741099"/>
                    <a:gd name="connsiteY87" fmla="*/ 842211 h 4598731"/>
                    <a:gd name="connsiteX88" fmla="*/ 4700174 w 5741099"/>
                    <a:gd name="connsiteY88" fmla="*/ 830179 h 4598731"/>
                    <a:gd name="connsiteX89" fmla="*/ 4748300 w 5741099"/>
                    <a:gd name="connsiteY89" fmla="*/ 782053 h 4598731"/>
                    <a:gd name="connsiteX90" fmla="*/ 4796426 w 5741099"/>
                    <a:gd name="connsiteY90" fmla="*/ 709864 h 4598731"/>
                    <a:gd name="connsiteX91" fmla="*/ 4820489 w 5741099"/>
                    <a:gd name="connsiteY91" fmla="*/ 673769 h 4598731"/>
                    <a:gd name="connsiteX92" fmla="*/ 4856584 w 5741099"/>
                    <a:gd name="connsiteY92" fmla="*/ 601579 h 4598731"/>
                    <a:gd name="connsiteX93" fmla="*/ 4868616 w 5741099"/>
                    <a:gd name="connsiteY93" fmla="*/ 565485 h 4598731"/>
                    <a:gd name="connsiteX94" fmla="*/ 4892679 w 5741099"/>
                    <a:gd name="connsiteY94" fmla="*/ 529390 h 4598731"/>
                    <a:gd name="connsiteX95" fmla="*/ 4904711 w 5741099"/>
                    <a:gd name="connsiteY95" fmla="*/ 493295 h 4598731"/>
                    <a:gd name="connsiteX96" fmla="*/ 4952837 w 5741099"/>
                    <a:gd name="connsiteY96" fmla="*/ 457200 h 4598731"/>
                    <a:gd name="connsiteX97" fmla="*/ 4988932 w 5741099"/>
                    <a:gd name="connsiteY97" fmla="*/ 409074 h 4598731"/>
                    <a:gd name="connsiteX98" fmla="*/ 5037058 w 5741099"/>
                    <a:gd name="connsiteY98" fmla="*/ 372979 h 4598731"/>
                    <a:gd name="connsiteX99" fmla="*/ 5073153 w 5741099"/>
                    <a:gd name="connsiteY99" fmla="*/ 324853 h 4598731"/>
                    <a:gd name="connsiteX100" fmla="*/ 5121279 w 5741099"/>
                    <a:gd name="connsiteY100" fmla="*/ 288758 h 4598731"/>
                    <a:gd name="connsiteX101" fmla="*/ 5145342 w 5741099"/>
                    <a:gd name="connsiteY101" fmla="*/ 252664 h 4598731"/>
                    <a:gd name="connsiteX102" fmla="*/ 5169405 w 5741099"/>
                    <a:gd name="connsiteY102" fmla="*/ 228600 h 4598731"/>
                    <a:gd name="connsiteX103" fmla="*/ 5181437 w 5741099"/>
                    <a:gd name="connsiteY103" fmla="*/ 192506 h 4598731"/>
                    <a:gd name="connsiteX104" fmla="*/ 5241595 w 5741099"/>
                    <a:gd name="connsiteY104" fmla="*/ 144379 h 4598731"/>
                    <a:gd name="connsiteX105" fmla="*/ 5410037 w 5741099"/>
                    <a:gd name="connsiteY105" fmla="*/ 108285 h 4598731"/>
                    <a:gd name="connsiteX106" fmla="*/ 5446132 w 5741099"/>
                    <a:gd name="connsiteY106" fmla="*/ 96253 h 4598731"/>
                    <a:gd name="connsiteX107" fmla="*/ 5470195 w 5741099"/>
                    <a:gd name="connsiteY107" fmla="*/ 60158 h 4598731"/>
                    <a:gd name="connsiteX108" fmla="*/ 5542384 w 5741099"/>
                    <a:gd name="connsiteY108" fmla="*/ 36095 h 4598731"/>
                    <a:gd name="connsiteX109" fmla="*/ 5614574 w 5741099"/>
                    <a:gd name="connsiteY109" fmla="*/ 12032 h 4598731"/>
                    <a:gd name="connsiteX110" fmla="*/ 5650668 w 5741099"/>
                    <a:gd name="connsiteY110" fmla="*/ 0 h 4598731"/>
                    <a:gd name="connsiteX111" fmla="*/ 5734889 w 5741099"/>
                    <a:gd name="connsiteY111" fmla="*/ 60158 h 4598731"/>
                    <a:gd name="connsiteX112" fmla="*/ 5723536 w 5741099"/>
                    <a:gd name="connsiteY112" fmla="*/ 4596064 h 4598731"/>
                    <a:gd name="connsiteX113" fmla="*/ 1647710 w 5741099"/>
                    <a:gd name="connsiteY113" fmla="*/ 4598731 h 4598731"/>
                    <a:gd name="connsiteX0" fmla="*/ 1635852 w 5729241"/>
                    <a:gd name="connsiteY0" fmla="*/ 4598731 h 4598731"/>
                    <a:gd name="connsiteX1" fmla="*/ 87744 w 5729241"/>
                    <a:gd name="connsiteY1" fmla="*/ 4581959 h 4598731"/>
                    <a:gd name="connsiteX2" fmla="*/ 13455 w 5729241"/>
                    <a:gd name="connsiteY2" fmla="*/ 4467105 h 4598731"/>
                    <a:gd name="connsiteX3" fmla="*/ 405074 w 5729241"/>
                    <a:gd name="connsiteY3" fmla="*/ 4355432 h 4598731"/>
                    <a:gd name="connsiteX4" fmla="*/ 477263 w 5729241"/>
                    <a:gd name="connsiteY4" fmla="*/ 4319337 h 4598731"/>
                    <a:gd name="connsiteX5" fmla="*/ 513358 w 5729241"/>
                    <a:gd name="connsiteY5" fmla="*/ 4307306 h 4598731"/>
                    <a:gd name="connsiteX6" fmla="*/ 573516 w 5729241"/>
                    <a:gd name="connsiteY6" fmla="*/ 4271211 h 4598731"/>
                    <a:gd name="connsiteX7" fmla="*/ 609610 w 5729241"/>
                    <a:gd name="connsiteY7" fmla="*/ 4247148 h 4598731"/>
                    <a:gd name="connsiteX8" fmla="*/ 633674 w 5729241"/>
                    <a:gd name="connsiteY8" fmla="*/ 4223085 h 4598731"/>
                    <a:gd name="connsiteX9" fmla="*/ 669768 w 5729241"/>
                    <a:gd name="connsiteY9" fmla="*/ 4211053 h 4598731"/>
                    <a:gd name="connsiteX10" fmla="*/ 717895 w 5729241"/>
                    <a:gd name="connsiteY10" fmla="*/ 4150895 h 4598731"/>
                    <a:gd name="connsiteX11" fmla="*/ 766021 w 5729241"/>
                    <a:gd name="connsiteY11" fmla="*/ 4102769 h 4598731"/>
                    <a:gd name="connsiteX12" fmla="*/ 826179 w 5729241"/>
                    <a:gd name="connsiteY12" fmla="*/ 4054642 h 4598731"/>
                    <a:gd name="connsiteX13" fmla="*/ 838210 w 5729241"/>
                    <a:gd name="connsiteY13" fmla="*/ 4018548 h 4598731"/>
                    <a:gd name="connsiteX14" fmla="*/ 898368 w 5729241"/>
                    <a:gd name="connsiteY14" fmla="*/ 3982453 h 4598731"/>
                    <a:gd name="connsiteX15" fmla="*/ 910400 w 5729241"/>
                    <a:gd name="connsiteY15" fmla="*/ 3946358 h 4598731"/>
                    <a:gd name="connsiteX16" fmla="*/ 946495 w 5729241"/>
                    <a:gd name="connsiteY16" fmla="*/ 3922295 h 4598731"/>
                    <a:gd name="connsiteX17" fmla="*/ 1054779 w 5729241"/>
                    <a:gd name="connsiteY17" fmla="*/ 3838074 h 4598731"/>
                    <a:gd name="connsiteX18" fmla="*/ 1126968 w 5729241"/>
                    <a:gd name="connsiteY18" fmla="*/ 3789948 h 4598731"/>
                    <a:gd name="connsiteX19" fmla="*/ 1163063 w 5729241"/>
                    <a:gd name="connsiteY19" fmla="*/ 3765885 h 4598731"/>
                    <a:gd name="connsiteX20" fmla="*/ 1247284 w 5729241"/>
                    <a:gd name="connsiteY20" fmla="*/ 3729790 h 4598731"/>
                    <a:gd name="connsiteX21" fmla="*/ 1319474 w 5729241"/>
                    <a:gd name="connsiteY21" fmla="*/ 3705727 h 4598731"/>
                    <a:gd name="connsiteX22" fmla="*/ 1355568 w 5729241"/>
                    <a:gd name="connsiteY22" fmla="*/ 3693695 h 4598731"/>
                    <a:gd name="connsiteX23" fmla="*/ 1548074 w 5729241"/>
                    <a:gd name="connsiteY23" fmla="*/ 3669632 h 4598731"/>
                    <a:gd name="connsiteX24" fmla="*/ 1680421 w 5729241"/>
                    <a:gd name="connsiteY24" fmla="*/ 3645569 h 4598731"/>
                    <a:gd name="connsiteX25" fmla="*/ 1752610 w 5729241"/>
                    <a:gd name="connsiteY25" fmla="*/ 3621506 h 4598731"/>
                    <a:gd name="connsiteX26" fmla="*/ 1788705 w 5729241"/>
                    <a:gd name="connsiteY26" fmla="*/ 3609474 h 4598731"/>
                    <a:gd name="connsiteX27" fmla="*/ 1824800 w 5729241"/>
                    <a:gd name="connsiteY27" fmla="*/ 3597442 h 4598731"/>
                    <a:gd name="connsiteX28" fmla="*/ 1884958 w 5729241"/>
                    <a:gd name="connsiteY28" fmla="*/ 3465095 h 4598731"/>
                    <a:gd name="connsiteX29" fmla="*/ 1909021 w 5729241"/>
                    <a:gd name="connsiteY29" fmla="*/ 3392906 h 4598731"/>
                    <a:gd name="connsiteX30" fmla="*/ 1921053 w 5729241"/>
                    <a:gd name="connsiteY30" fmla="*/ 3332748 h 4598731"/>
                    <a:gd name="connsiteX31" fmla="*/ 1945116 w 5729241"/>
                    <a:gd name="connsiteY31" fmla="*/ 3260558 h 4598731"/>
                    <a:gd name="connsiteX32" fmla="*/ 1957147 w 5729241"/>
                    <a:gd name="connsiteY32" fmla="*/ 3188369 h 4598731"/>
                    <a:gd name="connsiteX33" fmla="*/ 1981210 w 5729241"/>
                    <a:gd name="connsiteY33" fmla="*/ 3104148 h 4598731"/>
                    <a:gd name="connsiteX34" fmla="*/ 1993242 w 5729241"/>
                    <a:gd name="connsiteY34" fmla="*/ 3056021 h 4598731"/>
                    <a:gd name="connsiteX35" fmla="*/ 2017305 w 5729241"/>
                    <a:gd name="connsiteY35" fmla="*/ 2983832 h 4598731"/>
                    <a:gd name="connsiteX36" fmla="*/ 2041368 w 5729241"/>
                    <a:gd name="connsiteY36" fmla="*/ 2947737 h 4598731"/>
                    <a:gd name="connsiteX37" fmla="*/ 2077463 w 5729241"/>
                    <a:gd name="connsiteY37" fmla="*/ 2875548 h 4598731"/>
                    <a:gd name="connsiteX38" fmla="*/ 2113558 w 5729241"/>
                    <a:gd name="connsiteY38" fmla="*/ 2863516 h 4598731"/>
                    <a:gd name="connsiteX39" fmla="*/ 2149653 w 5729241"/>
                    <a:gd name="connsiteY39" fmla="*/ 2827421 h 4598731"/>
                    <a:gd name="connsiteX40" fmla="*/ 2257937 w 5729241"/>
                    <a:gd name="connsiteY40" fmla="*/ 2767264 h 4598731"/>
                    <a:gd name="connsiteX41" fmla="*/ 2342158 w 5729241"/>
                    <a:gd name="connsiteY41" fmla="*/ 2755232 h 4598731"/>
                    <a:gd name="connsiteX42" fmla="*/ 2450442 w 5729241"/>
                    <a:gd name="connsiteY42" fmla="*/ 2695074 h 4598731"/>
                    <a:gd name="connsiteX43" fmla="*/ 2486537 w 5729241"/>
                    <a:gd name="connsiteY43" fmla="*/ 2658979 h 4598731"/>
                    <a:gd name="connsiteX44" fmla="*/ 2534663 w 5729241"/>
                    <a:gd name="connsiteY44" fmla="*/ 2598821 h 4598731"/>
                    <a:gd name="connsiteX45" fmla="*/ 2570758 w 5729241"/>
                    <a:gd name="connsiteY45" fmla="*/ 2574758 h 4598731"/>
                    <a:gd name="connsiteX46" fmla="*/ 2630916 w 5729241"/>
                    <a:gd name="connsiteY46" fmla="*/ 2514600 h 4598731"/>
                    <a:gd name="connsiteX47" fmla="*/ 2727168 w 5729241"/>
                    <a:gd name="connsiteY47" fmla="*/ 2430379 h 4598731"/>
                    <a:gd name="connsiteX48" fmla="*/ 2799358 w 5729241"/>
                    <a:gd name="connsiteY48" fmla="*/ 2406316 h 4598731"/>
                    <a:gd name="connsiteX49" fmla="*/ 2835453 w 5729241"/>
                    <a:gd name="connsiteY49" fmla="*/ 2394285 h 4598731"/>
                    <a:gd name="connsiteX50" fmla="*/ 2871547 w 5729241"/>
                    <a:gd name="connsiteY50" fmla="*/ 2382253 h 4598731"/>
                    <a:gd name="connsiteX51" fmla="*/ 2943737 w 5729241"/>
                    <a:gd name="connsiteY51" fmla="*/ 2370221 h 4598731"/>
                    <a:gd name="connsiteX52" fmla="*/ 3039989 w 5729241"/>
                    <a:gd name="connsiteY52" fmla="*/ 2286000 h 4598731"/>
                    <a:gd name="connsiteX53" fmla="*/ 3064053 w 5729241"/>
                    <a:gd name="connsiteY53" fmla="*/ 2261937 h 4598731"/>
                    <a:gd name="connsiteX54" fmla="*/ 3124210 w 5729241"/>
                    <a:gd name="connsiteY54" fmla="*/ 2213811 h 4598731"/>
                    <a:gd name="connsiteX55" fmla="*/ 3136242 w 5729241"/>
                    <a:gd name="connsiteY55" fmla="*/ 2177716 h 4598731"/>
                    <a:gd name="connsiteX56" fmla="*/ 3208431 w 5729241"/>
                    <a:gd name="connsiteY56" fmla="*/ 2129590 h 4598731"/>
                    <a:gd name="connsiteX57" fmla="*/ 3244526 w 5729241"/>
                    <a:gd name="connsiteY57" fmla="*/ 2105527 h 4598731"/>
                    <a:gd name="connsiteX58" fmla="*/ 3280621 w 5729241"/>
                    <a:gd name="connsiteY58" fmla="*/ 2069432 h 4598731"/>
                    <a:gd name="connsiteX59" fmla="*/ 3352810 w 5729241"/>
                    <a:gd name="connsiteY59" fmla="*/ 2021306 h 4598731"/>
                    <a:gd name="connsiteX60" fmla="*/ 3376874 w 5729241"/>
                    <a:gd name="connsiteY60" fmla="*/ 1997242 h 4598731"/>
                    <a:gd name="connsiteX61" fmla="*/ 3449063 w 5729241"/>
                    <a:gd name="connsiteY61" fmla="*/ 1973179 h 4598731"/>
                    <a:gd name="connsiteX62" fmla="*/ 3485158 w 5729241"/>
                    <a:gd name="connsiteY62" fmla="*/ 1961148 h 4598731"/>
                    <a:gd name="connsiteX63" fmla="*/ 3521253 w 5729241"/>
                    <a:gd name="connsiteY63" fmla="*/ 1949116 h 4598731"/>
                    <a:gd name="connsiteX64" fmla="*/ 3581410 w 5729241"/>
                    <a:gd name="connsiteY64" fmla="*/ 1937085 h 4598731"/>
                    <a:gd name="connsiteX65" fmla="*/ 3653600 w 5729241"/>
                    <a:gd name="connsiteY65" fmla="*/ 1913021 h 4598731"/>
                    <a:gd name="connsiteX66" fmla="*/ 3749853 w 5729241"/>
                    <a:gd name="connsiteY66" fmla="*/ 1888958 h 4598731"/>
                    <a:gd name="connsiteX67" fmla="*/ 3773916 w 5729241"/>
                    <a:gd name="connsiteY67" fmla="*/ 1852864 h 4598731"/>
                    <a:gd name="connsiteX68" fmla="*/ 3797979 w 5729241"/>
                    <a:gd name="connsiteY68" fmla="*/ 1828800 h 4598731"/>
                    <a:gd name="connsiteX69" fmla="*/ 3822042 w 5729241"/>
                    <a:gd name="connsiteY69" fmla="*/ 1744579 h 4598731"/>
                    <a:gd name="connsiteX70" fmla="*/ 3846105 w 5729241"/>
                    <a:gd name="connsiteY70" fmla="*/ 1660358 h 4598731"/>
                    <a:gd name="connsiteX71" fmla="*/ 3858137 w 5729241"/>
                    <a:gd name="connsiteY71" fmla="*/ 1576137 h 4598731"/>
                    <a:gd name="connsiteX72" fmla="*/ 3882200 w 5729241"/>
                    <a:gd name="connsiteY72" fmla="*/ 1528011 h 4598731"/>
                    <a:gd name="connsiteX73" fmla="*/ 3894231 w 5729241"/>
                    <a:gd name="connsiteY73" fmla="*/ 1491916 h 4598731"/>
                    <a:gd name="connsiteX74" fmla="*/ 3918295 w 5729241"/>
                    <a:gd name="connsiteY74" fmla="*/ 1467853 h 4598731"/>
                    <a:gd name="connsiteX75" fmla="*/ 3978453 w 5729241"/>
                    <a:gd name="connsiteY75" fmla="*/ 1407695 h 4598731"/>
                    <a:gd name="connsiteX76" fmla="*/ 4002516 w 5729241"/>
                    <a:gd name="connsiteY76" fmla="*/ 1371600 h 4598731"/>
                    <a:gd name="connsiteX77" fmla="*/ 4038610 w 5729241"/>
                    <a:gd name="connsiteY77" fmla="*/ 1359569 h 4598731"/>
                    <a:gd name="connsiteX78" fmla="*/ 4062674 w 5729241"/>
                    <a:gd name="connsiteY78" fmla="*/ 1335506 h 4598731"/>
                    <a:gd name="connsiteX79" fmla="*/ 4098768 w 5729241"/>
                    <a:gd name="connsiteY79" fmla="*/ 1311442 h 4598731"/>
                    <a:gd name="connsiteX80" fmla="*/ 4182989 w 5729241"/>
                    <a:gd name="connsiteY80" fmla="*/ 1203158 h 4598731"/>
                    <a:gd name="connsiteX81" fmla="*/ 4207053 w 5729241"/>
                    <a:gd name="connsiteY81" fmla="*/ 1179095 h 4598731"/>
                    <a:gd name="connsiteX82" fmla="*/ 4279242 w 5729241"/>
                    <a:gd name="connsiteY82" fmla="*/ 1130969 h 4598731"/>
                    <a:gd name="connsiteX83" fmla="*/ 4351431 w 5729241"/>
                    <a:gd name="connsiteY83" fmla="*/ 1058779 h 4598731"/>
                    <a:gd name="connsiteX84" fmla="*/ 4399558 w 5729241"/>
                    <a:gd name="connsiteY84" fmla="*/ 998621 h 4598731"/>
                    <a:gd name="connsiteX85" fmla="*/ 4411589 w 5729241"/>
                    <a:gd name="connsiteY85" fmla="*/ 962527 h 4598731"/>
                    <a:gd name="connsiteX86" fmla="*/ 4519874 w 5729241"/>
                    <a:gd name="connsiteY86" fmla="*/ 878306 h 4598731"/>
                    <a:gd name="connsiteX87" fmla="*/ 4592063 w 5729241"/>
                    <a:gd name="connsiteY87" fmla="*/ 842211 h 4598731"/>
                    <a:gd name="connsiteX88" fmla="*/ 4688316 w 5729241"/>
                    <a:gd name="connsiteY88" fmla="*/ 830179 h 4598731"/>
                    <a:gd name="connsiteX89" fmla="*/ 4736442 w 5729241"/>
                    <a:gd name="connsiteY89" fmla="*/ 782053 h 4598731"/>
                    <a:gd name="connsiteX90" fmla="*/ 4784568 w 5729241"/>
                    <a:gd name="connsiteY90" fmla="*/ 709864 h 4598731"/>
                    <a:gd name="connsiteX91" fmla="*/ 4808631 w 5729241"/>
                    <a:gd name="connsiteY91" fmla="*/ 673769 h 4598731"/>
                    <a:gd name="connsiteX92" fmla="*/ 4844726 w 5729241"/>
                    <a:gd name="connsiteY92" fmla="*/ 601579 h 4598731"/>
                    <a:gd name="connsiteX93" fmla="*/ 4856758 w 5729241"/>
                    <a:gd name="connsiteY93" fmla="*/ 565485 h 4598731"/>
                    <a:gd name="connsiteX94" fmla="*/ 4880821 w 5729241"/>
                    <a:gd name="connsiteY94" fmla="*/ 529390 h 4598731"/>
                    <a:gd name="connsiteX95" fmla="*/ 4892853 w 5729241"/>
                    <a:gd name="connsiteY95" fmla="*/ 493295 h 4598731"/>
                    <a:gd name="connsiteX96" fmla="*/ 4940979 w 5729241"/>
                    <a:gd name="connsiteY96" fmla="*/ 457200 h 4598731"/>
                    <a:gd name="connsiteX97" fmla="*/ 4977074 w 5729241"/>
                    <a:gd name="connsiteY97" fmla="*/ 409074 h 4598731"/>
                    <a:gd name="connsiteX98" fmla="*/ 5025200 w 5729241"/>
                    <a:gd name="connsiteY98" fmla="*/ 372979 h 4598731"/>
                    <a:gd name="connsiteX99" fmla="*/ 5061295 w 5729241"/>
                    <a:gd name="connsiteY99" fmla="*/ 324853 h 4598731"/>
                    <a:gd name="connsiteX100" fmla="*/ 5109421 w 5729241"/>
                    <a:gd name="connsiteY100" fmla="*/ 288758 h 4598731"/>
                    <a:gd name="connsiteX101" fmla="*/ 5133484 w 5729241"/>
                    <a:gd name="connsiteY101" fmla="*/ 252664 h 4598731"/>
                    <a:gd name="connsiteX102" fmla="*/ 5157547 w 5729241"/>
                    <a:gd name="connsiteY102" fmla="*/ 228600 h 4598731"/>
                    <a:gd name="connsiteX103" fmla="*/ 5169579 w 5729241"/>
                    <a:gd name="connsiteY103" fmla="*/ 192506 h 4598731"/>
                    <a:gd name="connsiteX104" fmla="*/ 5229737 w 5729241"/>
                    <a:gd name="connsiteY104" fmla="*/ 144379 h 4598731"/>
                    <a:gd name="connsiteX105" fmla="*/ 5398179 w 5729241"/>
                    <a:gd name="connsiteY105" fmla="*/ 108285 h 4598731"/>
                    <a:gd name="connsiteX106" fmla="*/ 5434274 w 5729241"/>
                    <a:gd name="connsiteY106" fmla="*/ 96253 h 4598731"/>
                    <a:gd name="connsiteX107" fmla="*/ 5458337 w 5729241"/>
                    <a:gd name="connsiteY107" fmla="*/ 60158 h 4598731"/>
                    <a:gd name="connsiteX108" fmla="*/ 5530526 w 5729241"/>
                    <a:gd name="connsiteY108" fmla="*/ 36095 h 4598731"/>
                    <a:gd name="connsiteX109" fmla="*/ 5602716 w 5729241"/>
                    <a:gd name="connsiteY109" fmla="*/ 12032 h 4598731"/>
                    <a:gd name="connsiteX110" fmla="*/ 5638810 w 5729241"/>
                    <a:gd name="connsiteY110" fmla="*/ 0 h 4598731"/>
                    <a:gd name="connsiteX111" fmla="*/ 5723031 w 5729241"/>
                    <a:gd name="connsiteY111" fmla="*/ 60158 h 4598731"/>
                    <a:gd name="connsiteX112" fmla="*/ 5711678 w 5729241"/>
                    <a:gd name="connsiteY112" fmla="*/ 4596064 h 4598731"/>
                    <a:gd name="connsiteX113" fmla="*/ 1635852 w 5729241"/>
                    <a:gd name="connsiteY113" fmla="*/ 4598731 h 4598731"/>
                    <a:gd name="connsiteX0" fmla="*/ 1635852 w 5729241"/>
                    <a:gd name="connsiteY0" fmla="*/ 4598731 h 4598731"/>
                    <a:gd name="connsiteX1" fmla="*/ 87744 w 5729241"/>
                    <a:gd name="connsiteY1" fmla="*/ 4581959 h 4598731"/>
                    <a:gd name="connsiteX2" fmla="*/ 13455 w 5729241"/>
                    <a:gd name="connsiteY2" fmla="*/ 4467105 h 4598731"/>
                    <a:gd name="connsiteX3" fmla="*/ 405074 w 5729241"/>
                    <a:gd name="connsiteY3" fmla="*/ 4355432 h 4598731"/>
                    <a:gd name="connsiteX4" fmla="*/ 477263 w 5729241"/>
                    <a:gd name="connsiteY4" fmla="*/ 4319337 h 4598731"/>
                    <a:gd name="connsiteX5" fmla="*/ 513358 w 5729241"/>
                    <a:gd name="connsiteY5" fmla="*/ 4307306 h 4598731"/>
                    <a:gd name="connsiteX6" fmla="*/ 573516 w 5729241"/>
                    <a:gd name="connsiteY6" fmla="*/ 4271211 h 4598731"/>
                    <a:gd name="connsiteX7" fmla="*/ 609610 w 5729241"/>
                    <a:gd name="connsiteY7" fmla="*/ 4247148 h 4598731"/>
                    <a:gd name="connsiteX8" fmla="*/ 633674 w 5729241"/>
                    <a:gd name="connsiteY8" fmla="*/ 4223085 h 4598731"/>
                    <a:gd name="connsiteX9" fmla="*/ 669768 w 5729241"/>
                    <a:gd name="connsiteY9" fmla="*/ 4211053 h 4598731"/>
                    <a:gd name="connsiteX10" fmla="*/ 717895 w 5729241"/>
                    <a:gd name="connsiteY10" fmla="*/ 4150895 h 4598731"/>
                    <a:gd name="connsiteX11" fmla="*/ 766021 w 5729241"/>
                    <a:gd name="connsiteY11" fmla="*/ 4102769 h 4598731"/>
                    <a:gd name="connsiteX12" fmla="*/ 826179 w 5729241"/>
                    <a:gd name="connsiteY12" fmla="*/ 4054642 h 4598731"/>
                    <a:gd name="connsiteX13" fmla="*/ 838210 w 5729241"/>
                    <a:gd name="connsiteY13" fmla="*/ 4018548 h 4598731"/>
                    <a:gd name="connsiteX14" fmla="*/ 898368 w 5729241"/>
                    <a:gd name="connsiteY14" fmla="*/ 3982453 h 4598731"/>
                    <a:gd name="connsiteX15" fmla="*/ 910400 w 5729241"/>
                    <a:gd name="connsiteY15" fmla="*/ 3946358 h 4598731"/>
                    <a:gd name="connsiteX16" fmla="*/ 946495 w 5729241"/>
                    <a:gd name="connsiteY16" fmla="*/ 3922295 h 4598731"/>
                    <a:gd name="connsiteX17" fmla="*/ 1054779 w 5729241"/>
                    <a:gd name="connsiteY17" fmla="*/ 3838074 h 4598731"/>
                    <a:gd name="connsiteX18" fmla="*/ 1126968 w 5729241"/>
                    <a:gd name="connsiteY18" fmla="*/ 3789948 h 4598731"/>
                    <a:gd name="connsiteX19" fmla="*/ 1163063 w 5729241"/>
                    <a:gd name="connsiteY19" fmla="*/ 3765885 h 4598731"/>
                    <a:gd name="connsiteX20" fmla="*/ 1247284 w 5729241"/>
                    <a:gd name="connsiteY20" fmla="*/ 3729790 h 4598731"/>
                    <a:gd name="connsiteX21" fmla="*/ 1319474 w 5729241"/>
                    <a:gd name="connsiteY21" fmla="*/ 3705727 h 4598731"/>
                    <a:gd name="connsiteX22" fmla="*/ 1355568 w 5729241"/>
                    <a:gd name="connsiteY22" fmla="*/ 3693695 h 4598731"/>
                    <a:gd name="connsiteX23" fmla="*/ 1548074 w 5729241"/>
                    <a:gd name="connsiteY23" fmla="*/ 3669632 h 4598731"/>
                    <a:gd name="connsiteX24" fmla="*/ 1680421 w 5729241"/>
                    <a:gd name="connsiteY24" fmla="*/ 3645569 h 4598731"/>
                    <a:gd name="connsiteX25" fmla="*/ 1752610 w 5729241"/>
                    <a:gd name="connsiteY25" fmla="*/ 3621506 h 4598731"/>
                    <a:gd name="connsiteX26" fmla="*/ 1788705 w 5729241"/>
                    <a:gd name="connsiteY26" fmla="*/ 3609474 h 4598731"/>
                    <a:gd name="connsiteX27" fmla="*/ 1824800 w 5729241"/>
                    <a:gd name="connsiteY27" fmla="*/ 3597442 h 4598731"/>
                    <a:gd name="connsiteX28" fmla="*/ 1884958 w 5729241"/>
                    <a:gd name="connsiteY28" fmla="*/ 3465095 h 4598731"/>
                    <a:gd name="connsiteX29" fmla="*/ 1909021 w 5729241"/>
                    <a:gd name="connsiteY29" fmla="*/ 3392906 h 4598731"/>
                    <a:gd name="connsiteX30" fmla="*/ 1921053 w 5729241"/>
                    <a:gd name="connsiteY30" fmla="*/ 3332748 h 4598731"/>
                    <a:gd name="connsiteX31" fmla="*/ 1945116 w 5729241"/>
                    <a:gd name="connsiteY31" fmla="*/ 3260558 h 4598731"/>
                    <a:gd name="connsiteX32" fmla="*/ 1957147 w 5729241"/>
                    <a:gd name="connsiteY32" fmla="*/ 3188369 h 4598731"/>
                    <a:gd name="connsiteX33" fmla="*/ 1981210 w 5729241"/>
                    <a:gd name="connsiteY33" fmla="*/ 3104148 h 4598731"/>
                    <a:gd name="connsiteX34" fmla="*/ 1993242 w 5729241"/>
                    <a:gd name="connsiteY34" fmla="*/ 3056021 h 4598731"/>
                    <a:gd name="connsiteX35" fmla="*/ 2017305 w 5729241"/>
                    <a:gd name="connsiteY35" fmla="*/ 2983832 h 4598731"/>
                    <a:gd name="connsiteX36" fmla="*/ 2041368 w 5729241"/>
                    <a:gd name="connsiteY36" fmla="*/ 2947737 h 4598731"/>
                    <a:gd name="connsiteX37" fmla="*/ 2077463 w 5729241"/>
                    <a:gd name="connsiteY37" fmla="*/ 2875548 h 4598731"/>
                    <a:gd name="connsiteX38" fmla="*/ 2113558 w 5729241"/>
                    <a:gd name="connsiteY38" fmla="*/ 2863516 h 4598731"/>
                    <a:gd name="connsiteX39" fmla="*/ 2149653 w 5729241"/>
                    <a:gd name="connsiteY39" fmla="*/ 2827421 h 4598731"/>
                    <a:gd name="connsiteX40" fmla="*/ 2257937 w 5729241"/>
                    <a:gd name="connsiteY40" fmla="*/ 2767264 h 4598731"/>
                    <a:gd name="connsiteX41" fmla="*/ 2342158 w 5729241"/>
                    <a:gd name="connsiteY41" fmla="*/ 2755232 h 4598731"/>
                    <a:gd name="connsiteX42" fmla="*/ 2450442 w 5729241"/>
                    <a:gd name="connsiteY42" fmla="*/ 2695074 h 4598731"/>
                    <a:gd name="connsiteX43" fmla="*/ 2486537 w 5729241"/>
                    <a:gd name="connsiteY43" fmla="*/ 2658979 h 4598731"/>
                    <a:gd name="connsiteX44" fmla="*/ 2534663 w 5729241"/>
                    <a:gd name="connsiteY44" fmla="*/ 2598821 h 4598731"/>
                    <a:gd name="connsiteX45" fmla="*/ 2570758 w 5729241"/>
                    <a:gd name="connsiteY45" fmla="*/ 2574758 h 4598731"/>
                    <a:gd name="connsiteX46" fmla="*/ 2630916 w 5729241"/>
                    <a:gd name="connsiteY46" fmla="*/ 2514600 h 4598731"/>
                    <a:gd name="connsiteX47" fmla="*/ 2727168 w 5729241"/>
                    <a:gd name="connsiteY47" fmla="*/ 2430379 h 4598731"/>
                    <a:gd name="connsiteX48" fmla="*/ 2799358 w 5729241"/>
                    <a:gd name="connsiteY48" fmla="*/ 2406316 h 4598731"/>
                    <a:gd name="connsiteX49" fmla="*/ 2835453 w 5729241"/>
                    <a:gd name="connsiteY49" fmla="*/ 2394285 h 4598731"/>
                    <a:gd name="connsiteX50" fmla="*/ 2871547 w 5729241"/>
                    <a:gd name="connsiteY50" fmla="*/ 2382253 h 4598731"/>
                    <a:gd name="connsiteX51" fmla="*/ 2943737 w 5729241"/>
                    <a:gd name="connsiteY51" fmla="*/ 2370221 h 4598731"/>
                    <a:gd name="connsiteX52" fmla="*/ 3039989 w 5729241"/>
                    <a:gd name="connsiteY52" fmla="*/ 2286000 h 4598731"/>
                    <a:gd name="connsiteX53" fmla="*/ 3064053 w 5729241"/>
                    <a:gd name="connsiteY53" fmla="*/ 2261937 h 4598731"/>
                    <a:gd name="connsiteX54" fmla="*/ 3124210 w 5729241"/>
                    <a:gd name="connsiteY54" fmla="*/ 2213811 h 4598731"/>
                    <a:gd name="connsiteX55" fmla="*/ 3136242 w 5729241"/>
                    <a:gd name="connsiteY55" fmla="*/ 2177716 h 4598731"/>
                    <a:gd name="connsiteX56" fmla="*/ 3208431 w 5729241"/>
                    <a:gd name="connsiteY56" fmla="*/ 2129590 h 4598731"/>
                    <a:gd name="connsiteX57" fmla="*/ 3244526 w 5729241"/>
                    <a:gd name="connsiteY57" fmla="*/ 2105527 h 4598731"/>
                    <a:gd name="connsiteX58" fmla="*/ 3280621 w 5729241"/>
                    <a:gd name="connsiteY58" fmla="*/ 2069432 h 4598731"/>
                    <a:gd name="connsiteX59" fmla="*/ 3352810 w 5729241"/>
                    <a:gd name="connsiteY59" fmla="*/ 2021306 h 4598731"/>
                    <a:gd name="connsiteX60" fmla="*/ 3376874 w 5729241"/>
                    <a:gd name="connsiteY60" fmla="*/ 1997242 h 4598731"/>
                    <a:gd name="connsiteX61" fmla="*/ 3449063 w 5729241"/>
                    <a:gd name="connsiteY61" fmla="*/ 1973179 h 4598731"/>
                    <a:gd name="connsiteX62" fmla="*/ 3485158 w 5729241"/>
                    <a:gd name="connsiteY62" fmla="*/ 1961148 h 4598731"/>
                    <a:gd name="connsiteX63" fmla="*/ 3521253 w 5729241"/>
                    <a:gd name="connsiteY63" fmla="*/ 1949116 h 4598731"/>
                    <a:gd name="connsiteX64" fmla="*/ 3581410 w 5729241"/>
                    <a:gd name="connsiteY64" fmla="*/ 1937085 h 4598731"/>
                    <a:gd name="connsiteX65" fmla="*/ 3653600 w 5729241"/>
                    <a:gd name="connsiteY65" fmla="*/ 1913021 h 4598731"/>
                    <a:gd name="connsiteX66" fmla="*/ 3749853 w 5729241"/>
                    <a:gd name="connsiteY66" fmla="*/ 1888958 h 4598731"/>
                    <a:gd name="connsiteX67" fmla="*/ 3773916 w 5729241"/>
                    <a:gd name="connsiteY67" fmla="*/ 1852864 h 4598731"/>
                    <a:gd name="connsiteX68" fmla="*/ 3797979 w 5729241"/>
                    <a:gd name="connsiteY68" fmla="*/ 1828800 h 4598731"/>
                    <a:gd name="connsiteX69" fmla="*/ 3822042 w 5729241"/>
                    <a:gd name="connsiteY69" fmla="*/ 1744579 h 4598731"/>
                    <a:gd name="connsiteX70" fmla="*/ 3846105 w 5729241"/>
                    <a:gd name="connsiteY70" fmla="*/ 1660358 h 4598731"/>
                    <a:gd name="connsiteX71" fmla="*/ 3858137 w 5729241"/>
                    <a:gd name="connsiteY71" fmla="*/ 1576137 h 4598731"/>
                    <a:gd name="connsiteX72" fmla="*/ 3882200 w 5729241"/>
                    <a:gd name="connsiteY72" fmla="*/ 1528011 h 4598731"/>
                    <a:gd name="connsiteX73" fmla="*/ 3894231 w 5729241"/>
                    <a:gd name="connsiteY73" fmla="*/ 1491916 h 4598731"/>
                    <a:gd name="connsiteX74" fmla="*/ 3918295 w 5729241"/>
                    <a:gd name="connsiteY74" fmla="*/ 1467853 h 4598731"/>
                    <a:gd name="connsiteX75" fmla="*/ 3978453 w 5729241"/>
                    <a:gd name="connsiteY75" fmla="*/ 1407695 h 4598731"/>
                    <a:gd name="connsiteX76" fmla="*/ 4002516 w 5729241"/>
                    <a:gd name="connsiteY76" fmla="*/ 1371600 h 4598731"/>
                    <a:gd name="connsiteX77" fmla="*/ 4038610 w 5729241"/>
                    <a:gd name="connsiteY77" fmla="*/ 1359569 h 4598731"/>
                    <a:gd name="connsiteX78" fmla="*/ 4062674 w 5729241"/>
                    <a:gd name="connsiteY78" fmla="*/ 1335506 h 4598731"/>
                    <a:gd name="connsiteX79" fmla="*/ 4098768 w 5729241"/>
                    <a:gd name="connsiteY79" fmla="*/ 1311442 h 4598731"/>
                    <a:gd name="connsiteX80" fmla="*/ 4182989 w 5729241"/>
                    <a:gd name="connsiteY80" fmla="*/ 1203158 h 4598731"/>
                    <a:gd name="connsiteX81" fmla="*/ 4207053 w 5729241"/>
                    <a:gd name="connsiteY81" fmla="*/ 1179095 h 4598731"/>
                    <a:gd name="connsiteX82" fmla="*/ 4279242 w 5729241"/>
                    <a:gd name="connsiteY82" fmla="*/ 1130969 h 4598731"/>
                    <a:gd name="connsiteX83" fmla="*/ 4351431 w 5729241"/>
                    <a:gd name="connsiteY83" fmla="*/ 1058779 h 4598731"/>
                    <a:gd name="connsiteX84" fmla="*/ 4399558 w 5729241"/>
                    <a:gd name="connsiteY84" fmla="*/ 998621 h 4598731"/>
                    <a:gd name="connsiteX85" fmla="*/ 4411589 w 5729241"/>
                    <a:gd name="connsiteY85" fmla="*/ 962527 h 4598731"/>
                    <a:gd name="connsiteX86" fmla="*/ 4519874 w 5729241"/>
                    <a:gd name="connsiteY86" fmla="*/ 878306 h 4598731"/>
                    <a:gd name="connsiteX87" fmla="*/ 4592063 w 5729241"/>
                    <a:gd name="connsiteY87" fmla="*/ 842211 h 4598731"/>
                    <a:gd name="connsiteX88" fmla="*/ 4688316 w 5729241"/>
                    <a:gd name="connsiteY88" fmla="*/ 830179 h 4598731"/>
                    <a:gd name="connsiteX89" fmla="*/ 4736442 w 5729241"/>
                    <a:gd name="connsiteY89" fmla="*/ 782053 h 4598731"/>
                    <a:gd name="connsiteX90" fmla="*/ 4784568 w 5729241"/>
                    <a:gd name="connsiteY90" fmla="*/ 709864 h 4598731"/>
                    <a:gd name="connsiteX91" fmla="*/ 4808631 w 5729241"/>
                    <a:gd name="connsiteY91" fmla="*/ 673769 h 4598731"/>
                    <a:gd name="connsiteX92" fmla="*/ 4844726 w 5729241"/>
                    <a:gd name="connsiteY92" fmla="*/ 601579 h 4598731"/>
                    <a:gd name="connsiteX93" fmla="*/ 4856758 w 5729241"/>
                    <a:gd name="connsiteY93" fmla="*/ 565485 h 4598731"/>
                    <a:gd name="connsiteX94" fmla="*/ 4880821 w 5729241"/>
                    <a:gd name="connsiteY94" fmla="*/ 529390 h 4598731"/>
                    <a:gd name="connsiteX95" fmla="*/ 4892853 w 5729241"/>
                    <a:gd name="connsiteY95" fmla="*/ 493295 h 4598731"/>
                    <a:gd name="connsiteX96" fmla="*/ 4940979 w 5729241"/>
                    <a:gd name="connsiteY96" fmla="*/ 457200 h 4598731"/>
                    <a:gd name="connsiteX97" fmla="*/ 4977074 w 5729241"/>
                    <a:gd name="connsiteY97" fmla="*/ 409074 h 4598731"/>
                    <a:gd name="connsiteX98" fmla="*/ 5025200 w 5729241"/>
                    <a:gd name="connsiteY98" fmla="*/ 372979 h 4598731"/>
                    <a:gd name="connsiteX99" fmla="*/ 5061295 w 5729241"/>
                    <a:gd name="connsiteY99" fmla="*/ 324853 h 4598731"/>
                    <a:gd name="connsiteX100" fmla="*/ 5109421 w 5729241"/>
                    <a:gd name="connsiteY100" fmla="*/ 288758 h 4598731"/>
                    <a:gd name="connsiteX101" fmla="*/ 5133484 w 5729241"/>
                    <a:gd name="connsiteY101" fmla="*/ 252664 h 4598731"/>
                    <a:gd name="connsiteX102" fmla="*/ 5157547 w 5729241"/>
                    <a:gd name="connsiteY102" fmla="*/ 228600 h 4598731"/>
                    <a:gd name="connsiteX103" fmla="*/ 5169579 w 5729241"/>
                    <a:gd name="connsiteY103" fmla="*/ 192506 h 4598731"/>
                    <a:gd name="connsiteX104" fmla="*/ 5229737 w 5729241"/>
                    <a:gd name="connsiteY104" fmla="*/ 144379 h 4598731"/>
                    <a:gd name="connsiteX105" fmla="*/ 5398179 w 5729241"/>
                    <a:gd name="connsiteY105" fmla="*/ 108285 h 4598731"/>
                    <a:gd name="connsiteX106" fmla="*/ 5434274 w 5729241"/>
                    <a:gd name="connsiteY106" fmla="*/ 96253 h 4598731"/>
                    <a:gd name="connsiteX107" fmla="*/ 5458337 w 5729241"/>
                    <a:gd name="connsiteY107" fmla="*/ 60158 h 4598731"/>
                    <a:gd name="connsiteX108" fmla="*/ 5530526 w 5729241"/>
                    <a:gd name="connsiteY108" fmla="*/ 36095 h 4598731"/>
                    <a:gd name="connsiteX109" fmla="*/ 5602716 w 5729241"/>
                    <a:gd name="connsiteY109" fmla="*/ 12032 h 4598731"/>
                    <a:gd name="connsiteX110" fmla="*/ 5638810 w 5729241"/>
                    <a:gd name="connsiteY110" fmla="*/ 0 h 4598731"/>
                    <a:gd name="connsiteX111" fmla="*/ 5723031 w 5729241"/>
                    <a:gd name="connsiteY111" fmla="*/ 60158 h 4598731"/>
                    <a:gd name="connsiteX112" fmla="*/ 5711678 w 5729241"/>
                    <a:gd name="connsiteY112" fmla="*/ 4596064 h 4598731"/>
                    <a:gd name="connsiteX113" fmla="*/ 1635852 w 5729241"/>
                    <a:gd name="connsiteY113" fmla="*/ 4598731 h 4598731"/>
                    <a:gd name="connsiteX0" fmla="*/ 1619000 w 5712389"/>
                    <a:gd name="connsiteY0" fmla="*/ 4598731 h 4598731"/>
                    <a:gd name="connsiteX1" fmla="*/ 70892 w 5712389"/>
                    <a:gd name="connsiteY1" fmla="*/ 4581959 h 4598731"/>
                    <a:gd name="connsiteX2" fmla="*/ 15264 w 5712389"/>
                    <a:gd name="connsiteY2" fmla="*/ 4422318 h 4598731"/>
                    <a:gd name="connsiteX3" fmla="*/ 388222 w 5712389"/>
                    <a:gd name="connsiteY3" fmla="*/ 4355432 h 4598731"/>
                    <a:gd name="connsiteX4" fmla="*/ 460411 w 5712389"/>
                    <a:gd name="connsiteY4" fmla="*/ 4319337 h 4598731"/>
                    <a:gd name="connsiteX5" fmla="*/ 496506 w 5712389"/>
                    <a:gd name="connsiteY5" fmla="*/ 4307306 h 4598731"/>
                    <a:gd name="connsiteX6" fmla="*/ 556664 w 5712389"/>
                    <a:gd name="connsiteY6" fmla="*/ 4271211 h 4598731"/>
                    <a:gd name="connsiteX7" fmla="*/ 592758 w 5712389"/>
                    <a:gd name="connsiteY7" fmla="*/ 4247148 h 4598731"/>
                    <a:gd name="connsiteX8" fmla="*/ 616822 w 5712389"/>
                    <a:gd name="connsiteY8" fmla="*/ 4223085 h 4598731"/>
                    <a:gd name="connsiteX9" fmla="*/ 652916 w 5712389"/>
                    <a:gd name="connsiteY9" fmla="*/ 4211053 h 4598731"/>
                    <a:gd name="connsiteX10" fmla="*/ 701043 w 5712389"/>
                    <a:gd name="connsiteY10" fmla="*/ 4150895 h 4598731"/>
                    <a:gd name="connsiteX11" fmla="*/ 749169 w 5712389"/>
                    <a:gd name="connsiteY11" fmla="*/ 4102769 h 4598731"/>
                    <a:gd name="connsiteX12" fmla="*/ 809327 w 5712389"/>
                    <a:gd name="connsiteY12" fmla="*/ 4054642 h 4598731"/>
                    <a:gd name="connsiteX13" fmla="*/ 821358 w 5712389"/>
                    <a:gd name="connsiteY13" fmla="*/ 4018548 h 4598731"/>
                    <a:gd name="connsiteX14" fmla="*/ 881516 w 5712389"/>
                    <a:gd name="connsiteY14" fmla="*/ 3982453 h 4598731"/>
                    <a:gd name="connsiteX15" fmla="*/ 893548 w 5712389"/>
                    <a:gd name="connsiteY15" fmla="*/ 3946358 h 4598731"/>
                    <a:gd name="connsiteX16" fmla="*/ 929643 w 5712389"/>
                    <a:gd name="connsiteY16" fmla="*/ 3922295 h 4598731"/>
                    <a:gd name="connsiteX17" fmla="*/ 1037927 w 5712389"/>
                    <a:gd name="connsiteY17" fmla="*/ 3838074 h 4598731"/>
                    <a:gd name="connsiteX18" fmla="*/ 1110116 w 5712389"/>
                    <a:gd name="connsiteY18" fmla="*/ 3789948 h 4598731"/>
                    <a:gd name="connsiteX19" fmla="*/ 1146211 w 5712389"/>
                    <a:gd name="connsiteY19" fmla="*/ 3765885 h 4598731"/>
                    <a:gd name="connsiteX20" fmla="*/ 1230432 w 5712389"/>
                    <a:gd name="connsiteY20" fmla="*/ 3729790 h 4598731"/>
                    <a:gd name="connsiteX21" fmla="*/ 1302622 w 5712389"/>
                    <a:gd name="connsiteY21" fmla="*/ 3705727 h 4598731"/>
                    <a:gd name="connsiteX22" fmla="*/ 1338716 w 5712389"/>
                    <a:gd name="connsiteY22" fmla="*/ 3693695 h 4598731"/>
                    <a:gd name="connsiteX23" fmla="*/ 1531222 w 5712389"/>
                    <a:gd name="connsiteY23" fmla="*/ 3669632 h 4598731"/>
                    <a:gd name="connsiteX24" fmla="*/ 1663569 w 5712389"/>
                    <a:gd name="connsiteY24" fmla="*/ 3645569 h 4598731"/>
                    <a:gd name="connsiteX25" fmla="*/ 1735758 w 5712389"/>
                    <a:gd name="connsiteY25" fmla="*/ 3621506 h 4598731"/>
                    <a:gd name="connsiteX26" fmla="*/ 1771853 w 5712389"/>
                    <a:gd name="connsiteY26" fmla="*/ 3609474 h 4598731"/>
                    <a:gd name="connsiteX27" fmla="*/ 1807948 w 5712389"/>
                    <a:gd name="connsiteY27" fmla="*/ 3597442 h 4598731"/>
                    <a:gd name="connsiteX28" fmla="*/ 1868106 w 5712389"/>
                    <a:gd name="connsiteY28" fmla="*/ 3465095 h 4598731"/>
                    <a:gd name="connsiteX29" fmla="*/ 1892169 w 5712389"/>
                    <a:gd name="connsiteY29" fmla="*/ 3392906 h 4598731"/>
                    <a:gd name="connsiteX30" fmla="*/ 1904201 w 5712389"/>
                    <a:gd name="connsiteY30" fmla="*/ 3332748 h 4598731"/>
                    <a:gd name="connsiteX31" fmla="*/ 1928264 w 5712389"/>
                    <a:gd name="connsiteY31" fmla="*/ 3260558 h 4598731"/>
                    <a:gd name="connsiteX32" fmla="*/ 1940295 w 5712389"/>
                    <a:gd name="connsiteY32" fmla="*/ 3188369 h 4598731"/>
                    <a:gd name="connsiteX33" fmla="*/ 1964358 w 5712389"/>
                    <a:gd name="connsiteY33" fmla="*/ 3104148 h 4598731"/>
                    <a:gd name="connsiteX34" fmla="*/ 1976390 w 5712389"/>
                    <a:gd name="connsiteY34" fmla="*/ 3056021 h 4598731"/>
                    <a:gd name="connsiteX35" fmla="*/ 2000453 w 5712389"/>
                    <a:gd name="connsiteY35" fmla="*/ 2983832 h 4598731"/>
                    <a:gd name="connsiteX36" fmla="*/ 2024516 w 5712389"/>
                    <a:gd name="connsiteY36" fmla="*/ 2947737 h 4598731"/>
                    <a:gd name="connsiteX37" fmla="*/ 2060611 w 5712389"/>
                    <a:gd name="connsiteY37" fmla="*/ 2875548 h 4598731"/>
                    <a:gd name="connsiteX38" fmla="*/ 2096706 w 5712389"/>
                    <a:gd name="connsiteY38" fmla="*/ 2863516 h 4598731"/>
                    <a:gd name="connsiteX39" fmla="*/ 2132801 w 5712389"/>
                    <a:gd name="connsiteY39" fmla="*/ 2827421 h 4598731"/>
                    <a:gd name="connsiteX40" fmla="*/ 2241085 w 5712389"/>
                    <a:gd name="connsiteY40" fmla="*/ 2767264 h 4598731"/>
                    <a:gd name="connsiteX41" fmla="*/ 2325306 w 5712389"/>
                    <a:gd name="connsiteY41" fmla="*/ 2755232 h 4598731"/>
                    <a:gd name="connsiteX42" fmla="*/ 2433590 w 5712389"/>
                    <a:gd name="connsiteY42" fmla="*/ 2695074 h 4598731"/>
                    <a:gd name="connsiteX43" fmla="*/ 2469685 w 5712389"/>
                    <a:gd name="connsiteY43" fmla="*/ 2658979 h 4598731"/>
                    <a:gd name="connsiteX44" fmla="*/ 2517811 w 5712389"/>
                    <a:gd name="connsiteY44" fmla="*/ 2598821 h 4598731"/>
                    <a:gd name="connsiteX45" fmla="*/ 2553906 w 5712389"/>
                    <a:gd name="connsiteY45" fmla="*/ 2574758 h 4598731"/>
                    <a:gd name="connsiteX46" fmla="*/ 2614064 w 5712389"/>
                    <a:gd name="connsiteY46" fmla="*/ 2514600 h 4598731"/>
                    <a:gd name="connsiteX47" fmla="*/ 2710316 w 5712389"/>
                    <a:gd name="connsiteY47" fmla="*/ 2430379 h 4598731"/>
                    <a:gd name="connsiteX48" fmla="*/ 2782506 w 5712389"/>
                    <a:gd name="connsiteY48" fmla="*/ 2406316 h 4598731"/>
                    <a:gd name="connsiteX49" fmla="*/ 2818601 w 5712389"/>
                    <a:gd name="connsiteY49" fmla="*/ 2394285 h 4598731"/>
                    <a:gd name="connsiteX50" fmla="*/ 2854695 w 5712389"/>
                    <a:gd name="connsiteY50" fmla="*/ 2382253 h 4598731"/>
                    <a:gd name="connsiteX51" fmla="*/ 2926885 w 5712389"/>
                    <a:gd name="connsiteY51" fmla="*/ 2370221 h 4598731"/>
                    <a:gd name="connsiteX52" fmla="*/ 3023137 w 5712389"/>
                    <a:gd name="connsiteY52" fmla="*/ 2286000 h 4598731"/>
                    <a:gd name="connsiteX53" fmla="*/ 3047201 w 5712389"/>
                    <a:gd name="connsiteY53" fmla="*/ 2261937 h 4598731"/>
                    <a:gd name="connsiteX54" fmla="*/ 3107358 w 5712389"/>
                    <a:gd name="connsiteY54" fmla="*/ 2213811 h 4598731"/>
                    <a:gd name="connsiteX55" fmla="*/ 3119390 w 5712389"/>
                    <a:gd name="connsiteY55" fmla="*/ 2177716 h 4598731"/>
                    <a:gd name="connsiteX56" fmla="*/ 3191579 w 5712389"/>
                    <a:gd name="connsiteY56" fmla="*/ 2129590 h 4598731"/>
                    <a:gd name="connsiteX57" fmla="*/ 3227674 w 5712389"/>
                    <a:gd name="connsiteY57" fmla="*/ 2105527 h 4598731"/>
                    <a:gd name="connsiteX58" fmla="*/ 3263769 w 5712389"/>
                    <a:gd name="connsiteY58" fmla="*/ 2069432 h 4598731"/>
                    <a:gd name="connsiteX59" fmla="*/ 3335958 w 5712389"/>
                    <a:gd name="connsiteY59" fmla="*/ 2021306 h 4598731"/>
                    <a:gd name="connsiteX60" fmla="*/ 3360022 w 5712389"/>
                    <a:gd name="connsiteY60" fmla="*/ 1997242 h 4598731"/>
                    <a:gd name="connsiteX61" fmla="*/ 3432211 w 5712389"/>
                    <a:gd name="connsiteY61" fmla="*/ 1973179 h 4598731"/>
                    <a:gd name="connsiteX62" fmla="*/ 3468306 w 5712389"/>
                    <a:gd name="connsiteY62" fmla="*/ 1961148 h 4598731"/>
                    <a:gd name="connsiteX63" fmla="*/ 3504401 w 5712389"/>
                    <a:gd name="connsiteY63" fmla="*/ 1949116 h 4598731"/>
                    <a:gd name="connsiteX64" fmla="*/ 3564558 w 5712389"/>
                    <a:gd name="connsiteY64" fmla="*/ 1937085 h 4598731"/>
                    <a:gd name="connsiteX65" fmla="*/ 3636748 w 5712389"/>
                    <a:gd name="connsiteY65" fmla="*/ 1913021 h 4598731"/>
                    <a:gd name="connsiteX66" fmla="*/ 3733001 w 5712389"/>
                    <a:gd name="connsiteY66" fmla="*/ 1888958 h 4598731"/>
                    <a:gd name="connsiteX67" fmla="*/ 3757064 w 5712389"/>
                    <a:gd name="connsiteY67" fmla="*/ 1852864 h 4598731"/>
                    <a:gd name="connsiteX68" fmla="*/ 3781127 w 5712389"/>
                    <a:gd name="connsiteY68" fmla="*/ 1828800 h 4598731"/>
                    <a:gd name="connsiteX69" fmla="*/ 3805190 w 5712389"/>
                    <a:gd name="connsiteY69" fmla="*/ 1744579 h 4598731"/>
                    <a:gd name="connsiteX70" fmla="*/ 3829253 w 5712389"/>
                    <a:gd name="connsiteY70" fmla="*/ 1660358 h 4598731"/>
                    <a:gd name="connsiteX71" fmla="*/ 3841285 w 5712389"/>
                    <a:gd name="connsiteY71" fmla="*/ 1576137 h 4598731"/>
                    <a:gd name="connsiteX72" fmla="*/ 3865348 w 5712389"/>
                    <a:gd name="connsiteY72" fmla="*/ 1528011 h 4598731"/>
                    <a:gd name="connsiteX73" fmla="*/ 3877379 w 5712389"/>
                    <a:gd name="connsiteY73" fmla="*/ 1491916 h 4598731"/>
                    <a:gd name="connsiteX74" fmla="*/ 3901443 w 5712389"/>
                    <a:gd name="connsiteY74" fmla="*/ 1467853 h 4598731"/>
                    <a:gd name="connsiteX75" fmla="*/ 3961601 w 5712389"/>
                    <a:gd name="connsiteY75" fmla="*/ 1407695 h 4598731"/>
                    <a:gd name="connsiteX76" fmla="*/ 3985664 w 5712389"/>
                    <a:gd name="connsiteY76" fmla="*/ 1371600 h 4598731"/>
                    <a:gd name="connsiteX77" fmla="*/ 4021758 w 5712389"/>
                    <a:gd name="connsiteY77" fmla="*/ 1359569 h 4598731"/>
                    <a:gd name="connsiteX78" fmla="*/ 4045822 w 5712389"/>
                    <a:gd name="connsiteY78" fmla="*/ 1335506 h 4598731"/>
                    <a:gd name="connsiteX79" fmla="*/ 4081916 w 5712389"/>
                    <a:gd name="connsiteY79" fmla="*/ 1311442 h 4598731"/>
                    <a:gd name="connsiteX80" fmla="*/ 4166137 w 5712389"/>
                    <a:gd name="connsiteY80" fmla="*/ 1203158 h 4598731"/>
                    <a:gd name="connsiteX81" fmla="*/ 4190201 w 5712389"/>
                    <a:gd name="connsiteY81" fmla="*/ 1179095 h 4598731"/>
                    <a:gd name="connsiteX82" fmla="*/ 4262390 w 5712389"/>
                    <a:gd name="connsiteY82" fmla="*/ 1130969 h 4598731"/>
                    <a:gd name="connsiteX83" fmla="*/ 4334579 w 5712389"/>
                    <a:gd name="connsiteY83" fmla="*/ 1058779 h 4598731"/>
                    <a:gd name="connsiteX84" fmla="*/ 4382706 w 5712389"/>
                    <a:gd name="connsiteY84" fmla="*/ 998621 h 4598731"/>
                    <a:gd name="connsiteX85" fmla="*/ 4394737 w 5712389"/>
                    <a:gd name="connsiteY85" fmla="*/ 962527 h 4598731"/>
                    <a:gd name="connsiteX86" fmla="*/ 4503022 w 5712389"/>
                    <a:gd name="connsiteY86" fmla="*/ 878306 h 4598731"/>
                    <a:gd name="connsiteX87" fmla="*/ 4575211 w 5712389"/>
                    <a:gd name="connsiteY87" fmla="*/ 842211 h 4598731"/>
                    <a:gd name="connsiteX88" fmla="*/ 4671464 w 5712389"/>
                    <a:gd name="connsiteY88" fmla="*/ 830179 h 4598731"/>
                    <a:gd name="connsiteX89" fmla="*/ 4719590 w 5712389"/>
                    <a:gd name="connsiteY89" fmla="*/ 782053 h 4598731"/>
                    <a:gd name="connsiteX90" fmla="*/ 4767716 w 5712389"/>
                    <a:gd name="connsiteY90" fmla="*/ 709864 h 4598731"/>
                    <a:gd name="connsiteX91" fmla="*/ 4791779 w 5712389"/>
                    <a:gd name="connsiteY91" fmla="*/ 673769 h 4598731"/>
                    <a:gd name="connsiteX92" fmla="*/ 4827874 w 5712389"/>
                    <a:gd name="connsiteY92" fmla="*/ 601579 h 4598731"/>
                    <a:gd name="connsiteX93" fmla="*/ 4839906 w 5712389"/>
                    <a:gd name="connsiteY93" fmla="*/ 565485 h 4598731"/>
                    <a:gd name="connsiteX94" fmla="*/ 4863969 w 5712389"/>
                    <a:gd name="connsiteY94" fmla="*/ 529390 h 4598731"/>
                    <a:gd name="connsiteX95" fmla="*/ 4876001 w 5712389"/>
                    <a:gd name="connsiteY95" fmla="*/ 493295 h 4598731"/>
                    <a:gd name="connsiteX96" fmla="*/ 4924127 w 5712389"/>
                    <a:gd name="connsiteY96" fmla="*/ 457200 h 4598731"/>
                    <a:gd name="connsiteX97" fmla="*/ 4960222 w 5712389"/>
                    <a:gd name="connsiteY97" fmla="*/ 409074 h 4598731"/>
                    <a:gd name="connsiteX98" fmla="*/ 5008348 w 5712389"/>
                    <a:gd name="connsiteY98" fmla="*/ 372979 h 4598731"/>
                    <a:gd name="connsiteX99" fmla="*/ 5044443 w 5712389"/>
                    <a:gd name="connsiteY99" fmla="*/ 324853 h 4598731"/>
                    <a:gd name="connsiteX100" fmla="*/ 5092569 w 5712389"/>
                    <a:gd name="connsiteY100" fmla="*/ 288758 h 4598731"/>
                    <a:gd name="connsiteX101" fmla="*/ 5116632 w 5712389"/>
                    <a:gd name="connsiteY101" fmla="*/ 252664 h 4598731"/>
                    <a:gd name="connsiteX102" fmla="*/ 5140695 w 5712389"/>
                    <a:gd name="connsiteY102" fmla="*/ 228600 h 4598731"/>
                    <a:gd name="connsiteX103" fmla="*/ 5152727 w 5712389"/>
                    <a:gd name="connsiteY103" fmla="*/ 192506 h 4598731"/>
                    <a:gd name="connsiteX104" fmla="*/ 5212885 w 5712389"/>
                    <a:gd name="connsiteY104" fmla="*/ 144379 h 4598731"/>
                    <a:gd name="connsiteX105" fmla="*/ 5381327 w 5712389"/>
                    <a:gd name="connsiteY105" fmla="*/ 108285 h 4598731"/>
                    <a:gd name="connsiteX106" fmla="*/ 5417422 w 5712389"/>
                    <a:gd name="connsiteY106" fmla="*/ 96253 h 4598731"/>
                    <a:gd name="connsiteX107" fmla="*/ 5441485 w 5712389"/>
                    <a:gd name="connsiteY107" fmla="*/ 60158 h 4598731"/>
                    <a:gd name="connsiteX108" fmla="*/ 5513674 w 5712389"/>
                    <a:gd name="connsiteY108" fmla="*/ 36095 h 4598731"/>
                    <a:gd name="connsiteX109" fmla="*/ 5585864 w 5712389"/>
                    <a:gd name="connsiteY109" fmla="*/ 12032 h 4598731"/>
                    <a:gd name="connsiteX110" fmla="*/ 5621958 w 5712389"/>
                    <a:gd name="connsiteY110" fmla="*/ 0 h 4598731"/>
                    <a:gd name="connsiteX111" fmla="*/ 5706179 w 5712389"/>
                    <a:gd name="connsiteY111" fmla="*/ 60158 h 4598731"/>
                    <a:gd name="connsiteX112" fmla="*/ 5694826 w 5712389"/>
                    <a:gd name="connsiteY112" fmla="*/ 4596064 h 4598731"/>
                    <a:gd name="connsiteX113" fmla="*/ 1619000 w 5712389"/>
                    <a:gd name="connsiteY113" fmla="*/ 4598731 h 4598731"/>
                    <a:gd name="connsiteX0" fmla="*/ 1603995 w 5697384"/>
                    <a:gd name="connsiteY0" fmla="*/ 4598731 h 4598731"/>
                    <a:gd name="connsiteX1" fmla="*/ 55887 w 5697384"/>
                    <a:gd name="connsiteY1" fmla="*/ 4581959 h 4598731"/>
                    <a:gd name="connsiteX2" fmla="*/ 259 w 5697384"/>
                    <a:gd name="connsiteY2" fmla="*/ 4422318 h 4598731"/>
                    <a:gd name="connsiteX3" fmla="*/ 373217 w 5697384"/>
                    <a:gd name="connsiteY3" fmla="*/ 4355432 h 4598731"/>
                    <a:gd name="connsiteX4" fmla="*/ 445406 w 5697384"/>
                    <a:gd name="connsiteY4" fmla="*/ 4319337 h 4598731"/>
                    <a:gd name="connsiteX5" fmla="*/ 481501 w 5697384"/>
                    <a:gd name="connsiteY5" fmla="*/ 4307306 h 4598731"/>
                    <a:gd name="connsiteX6" fmla="*/ 541659 w 5697384"/>
                    <a:gd name="connsiteY6" fmla="*/ 4271211 h 4598731"/>
                    <a:gd name="connsiteX7" fmla="*/ 577753 w 5697384"/>
                    <a:gd name="connsiteY7" fmla="*/ 4247148 h 4598731"/>
                    <a:gd name="connsiteX8" fmla="*/ 601817 w 5697384"/>
                    <a:gd name="connsiteY8" fmla="*/ 4223085 h 4598731"/>
                    <a:gd name="connsiteX9" fmla="*/ 637911 w 5697384"/>
                    <a:gd name="connsiteY9" fmla="*/ 4211053 h 4598731"/>
                    <a:gd name="connsiteX10" fmla="*/ 686038 w 5697384"/>
                    <a:gd name="connsiteY10" fmla="*/ 4150895 h 4598731"/>
                    <a:gd name="connsiteX11" fmla="*/ 734164 w 5697384"/>
                    <a:gd name="connsiteY11" fmla="*/ 4102769 h 4598731"/>
                    <a:gd name="connsiteX12" fmla="*/ 794322 w 5697384"/>
                    <a:gd name="connsiteY12" fmla="*/ 4054642 h 4598731"/>
                    <a:gd name="connsiteX13" fmla="*/ 806353 w 5697384"/>
                    <a:gd name="connsiteY13" fmla="*/ 4018548 h 4598731"/>
                    <a:gd name="connsiteX14" fmla="*/ 866511 w 5697384"/>
                    <a:gd name="connsiteY14" fmla="*/ 3982453 h 4598731"/>
                    <a:gd name="connsiteX15" fmla="*/ 878543 w 5697384"/>
                    <a:gd name="connsiteY15" fmla="*/ 3946358 h 4598731"/>
                    <a:gd name="connsiteX16" fmla="*/ 914638 w 5697384"/>
                    <a:gd name="connsiteY16" fmla="*/ 3922295 h 4598731"/>
                    <a:gd name="connsiteX17" fmla="*/ 1022922 w 5697384"/>
                    <a:gd name="connsiteY17" fmla="*/ 3838074 h 4598731"/>
                    <a:gd name="connsiteX18" fmla="*/ 1095111 w 5697384"/>
                    <a:gd name="connsiteY18" fmla="*/ 3789948 h 4598731"/>
                    <a:gd name="connsiteX19" fmla="*/ 1131206 w 5697384"/>
                    <a:gd name="connsiteY19" fmla="*/ 3765885 h 4598731"/>
                    <a:gd name="connsiteX20" fmla="*/ 1215427 w 5697384"/>
                    <a:gd name="connsiteY20" fmla="*/ 3729790 h 4598731"/>
                    <a:gd name="connsiteX21" fmla="*/ 1287617 w 5697384"/>
                    <a:gd name="connsiteY21" fmla="*/ 3705727 h 4598731"/>
                    <a:gd name="connsiteX22" fmla="*/ 1323711 w 5697384"/>
                    <a:gd name="connsiteY22" fmla="*/ 3693695 h 4598731"/>
                    <a:gd name="connsiteX23" fmla="*/ 1516217 w 5697384"/>
                    <a:gd name="connsiteY23" fmla="*/ 3669632 h 4598731"/>
                    <a:gd name="connsiteX24" fmla="*/ 1648564 w 5697384"/>
                    <a:gd name="connsiteY24" fmla="*/ 3645569 h 4598731"/>
                    <a:gd name="connsiteX25" fmla="*/ 1720753 w 5697384"/>
                    <a:gd name="connsiteY25" fmla="*/ 3621506 h 4598731"/>
                    <a:gd name="connsiteX26" fmla="*/ 1756848 w 5697384"/>
                    <a:gd name="connsiteY26" fmla="*/ 3609474 h 4598731"/>
                    <a:gd name="connsiteX27" fmla="*/ 1792943 w 5697384"/>
                    <a:gd name="connsiteY27" fmla="*/ 3597442 h 4598731"/>
                    <a:gd name="connsiteX28" fmla="*/ 1853101 w 5697384"/>
                    <a:gd name="connsiteY28" fmla="*/ 3465095 h 4598731"/>
                    <a:gd name="connsiteX29" fmla="*/ 1877164 w 5697384"/>
                    <a:gd name="connsiteY29" fmla="*/ 3392906 h 4598731"/>
                    <a:gd name="connsiteX30" fmla="*/ 1889196 w 5697384"/>
                    <a:gd name="connsiteY30" fmla="*/ 3332748 h 4598731"/>
                    <a:gd name="connsiteX31" fmla="*/ 1913259 w 5697384"/>
                    <a:gd name="connsiteY31" fmla="*/ 3260558 h 4598731"/>
                    <a:gd name="connsiteX32" fmla="*/ 1925290 w 5697384"/>
                    <a:gd name="connsiteY32" fmla="*/ 3188369 h 4598731"/>
                    <a:gd name="connsiteX33" fmla="*/ 1949353 w 5697384"/>
                    <a:gd name="connsiteY33" fmla="*/ 3104148 h 4598731"/>
                    <a:gd name="connsiteX34" fmla="*/ 1961385 w 5697384"/>
                    <a:gd name="connsiteY34" fmla="*/ 3056021 h 4598731"/>
                    <a:gd name="connsiteX35" fmla="*/ 1985448 w 5697384"/>
                    <a:gd name="connsiteY35" fmla="*/ 2983832 h 4598731"/>
                    <a:gd name="connsiteX36" fmla="*/ 2009511 w 5697384"/>
                    <a:gd name="connsiteY36" fmla="*/ 2947737 h 4598731"/>
                    <a:gd name="connsiteX37" fmla="*/ 2045606 w 5697384"/>
                    <a:gd name="connsiteY37" fmla="*/ 2875548 h 4598731"/>
                    <a:gd name="connsiteX38" fmla="*/ 2081701 w 5697384"/>
                    <a:gd name="connsiteY38" fmla="*/ 2863516 h 4598731"/>
                    <a:gd name="connsiteX39" fmla="*/ 2117796 w 5697384"/>
                    <a:gd name="connsiteY39" fmla="*/ 2827421 h 4598731"/>
                    <a:gd name="connsiteX40" fmla="*/ 2226080 w 5697384"/>
                    <a:gd name="connsiteY40" fmla="*/ 2767264 h 4598731"/>
                    <a:gd name="connsiteX41" fmla="*/ 2310301 w 5697384"/>
                    <a:gd name="connsiteY41" fmla="*/ 2755232 h 4598731"/>
                    <a:gd name="connsiteX42" fmla="*/ 2418585 w 5697384"/>
                    <a:gd name="connsiteY42" fmla="*/ 2695074 h 4598731"/>
                    <a:gd name="connsiteX43" fmla="*/ 2454680 w 5697384"/>
                    <a:gd name="connsiteY43" fmla="*/ 2658979 h 4598731"/>
                    <a:gd name="connsiteX44" fmla="*/ 2502806 w 5697384"/>
                    <a:gd name="connsiteY44" fmla="*/ 2598821 h 4598731"/>
                    <a:gd name="connsiteX45" fmla="*/ 2538901 w 5697384"/>
                    <a:gd name="connsiteY45" fmla="*/ 2574758 h 4598731"/>
                    <a:gd name="connsiteX46" fmla="*/ 2599059 w 5697384"/>
                    <a:gd name="connsiteY46" fmla="*/ 2514600 h 4598731"/>
                    <a:gd name="connsiteX47" fmla="*/ 2695311 w 5697384"/>
                    <a:gd name="connsiteY47" fmla="*/ 2430379 h 4598731"/>
                    <a:gd name="connsiteX48" fmla="*/ 2767501 w 5697384"/>
                    <a:gd name="connsiteY48" fmla="*/ 2406316 h 4598731"/>
                    <a:gd name="connsiteX49" fmla="*/ 2803596 w 5697384"/>
                    <a:gd name="connsiteY49" fmla="*/ 2394285 h 4598731"/>
                    <a:gd name="connsiteX50" fmla="*/ 2839690 w 5697384"/>
                    <a:gd name="connsiteY50" fmla="*/ 2382253 h 4598731"/>
                    <a:gd name="connsiteX51" fmla="*/ 2911880 w 5697384"/>
                    <a:gd name="connsiteY51" fmla="*/ 2370221 h 4598731"/>
                    <a:gd name="connsiteX52" fmla="*/ 3008132 w 5697384"/>
                    <a:gd name="connsiteY52" fmla="*/ 2286000 h 4598731"/>
                    <a:gd name="connsiteX53" fmla="*/ 3032196 w 5697384"/>
                    <a:gd name="connsiteY53" fmla="*/ 2261937 h 4598731"/>
                    <a:gd name="connsiteX54" fmla="*/ 3092353 w 5697384"/>
                    <a:gd name="connsiteY54" fmla="*/ 2213811 h 4598731"/>
                    <a:gd name="connsiteX55" fmla="*/ 3104385 w 5697384"/>
                    <a:gd name="connsiteY55" fmla="*/ 2177716 h 4598731"/>
                    <a:gd name="connsiteX56" fmla="*/ 3176574 w 5697384"/>
                    <a:gd name="connsiteY56" fmla="*/ 2129590 h 4598731"/>
                    <a:gd name="connsiteX57" fmla="*/ 3212669 w 5697384"/>
                    <a:gd name="connsiteY57" fmla="*/ 2105527 h 4598731"/>
                    <a:gd name="connsiteX58" fmla="*/ 3248764 w 5697384"/>
                    <a:gd name="connsiteY58" fmla="*/ 2069432 h 4598731"/>
                    <a:gd name="connsiteX59" fmla="*/ 3320953 w 5697384"/>
                    <a:gd name="connsiteY59" fmla="*/ 2021306 h 4598731"/>
                    <a:gd name="connsiteX60" fmla="*/ 3345017 w 5697384"/>
                    <a:gd name="connsiteY60" fmla="*/ 1997242 h 4598731"/>
                    <a:gd name="connsiteX61" fmla="*/ 3417206 w 5697384"/>
                    <a:gd name="connsiteY61" fmla="*/ 1973179 h 4598731"/>
                    <a:gd name="connsiteX62" fmla="*/ 3453301 w 5697384"/>
                    <a:gd name="connsiteY62" fmla="*/ 1961148 h 4598731"/>
                    <a:gd name="connsiteX63" fmla="*/ 3489396 w 5697384"/>
                    <a:gd name="connsiteY63" fmla="*/ 1949116 h 4598731"/>
                    <a:gd name="connsiteX64" fmla="*/ 3549553 w 5697384"/>
                    <a:gd name="connsiteY64" fmla="*/ 1937085 h 4598731"/>
                    <a:gd name="connsiteX65" fmla="*/ 3621743 w 5697384"/>
                    <a:gd name="connsiteY65" fmla="*/ 1913021 h 4598731"/>
                    <a:gd name="connsiteX66" fmla="*/ 3717996 w 5697384"/>
                    <a:gd name="connsiteY66" fmla="*/ 1888958 h 4598731"/>
                    <a:gd name="connsiteX67" fmla="*/ 3742059 w 5697384"/>
                    <a:gd name="connsiteY67" fmla="*/ 1852864 h 4598731"/>
                    <a:gd name="connsiteX68" fmla="*/ 3766122 w 5697384"/>
                    <a:gd name="connsiteY68" fmla="*/ 1828800 h 4598731"/>
                    <a:gd name="connsiteX69" fmla="*/ 3790185 w 5697384"/>
                    <a:gd name="connsiteY69" fmla="*/ 1744579 h 4598731"/>
                    <a:gd name="connsiteX70" fmla="*/ 3814248 w 5697384"/>
                    <a:gd name="connsiteY70" fmla="*/ 1660358 h 4598731"/>
                    <a:gd name="connsiteX71" fmla="*/ 3826280 w 5697384"/>
                    <a:gd name="connsiteY71" fmla="*/ 1576137 h 4598731"/>
                    <a:gd name="connsiteX72" fmla="*/ 3850343 w 5697384"/>
                    <a:gd name="connsiteY72" fmla="*/ 1528011 h 4598731"/>
                    <a:gd name="connsiteX73" fmla="*/ 3862374 w 5697384"/>
                    <a:gd name="connsiteY73" fmla="*/ 1491916 h 4598731"/>
                    <a:gd name="connsiteX74" fmla="*/ 3886438 w 5697384"/>
                    <a:gd name="connsiteY74" fmla="*/ 1467853 h 4598731"/>
                    <a:gd name="connsiteX75" fmla="*/ 3946596 w 5697384"/>
                    <a:gd name="connsiteY75" fmla="*/ 1407695 h 4598731"/>
                    <a:gd name="connsiteX76" fmla="*/ 3970659 w 5697384"/>
                    <a:gd name="connsiteY76" fmla="*/ 1371600 h 4598731"/>
                    <a:gd name="connsiteX77" fmla="*/ 4006753 w 5697384"/>
                    <a:gd name="connsiteY77" fmla="*/ 1359569 h 4598731"/>
                    <a:gd name="connsiteX78" fmla="*/ 4030817 w 5697384"/>
                    <a:gd name="connsiteY78" fmla="*/ 1335506 h 4598731"/>
                    <a:gd name="connsiteX79" fmla="*/ 4066911 w 5697384"/>
                    <a:gd name="connsiteY79" fmla="*/ 1311442 h 4598731"/>
                    <a:gd name="connsiteX80" fmla="*/ 4151132 w 5697384"/>
                    <a:gd name="connsiteY80" fmla="*/ 1203158 h 4598731"/>
                    <a:gd name="connsiteX81" fmla="*/ 4175196 w 5697384"/>
                    <a:gd name="connsiteY81" fmla="*/ 1179095 h 4598731"/>
                    <a:gd name="connsiteX82" fmla="*/ 4247385 w 5697384"/>
                    <a:gd name="connsiteY82" fmla="*/ 1130969 h 4598731"/>
                    <a:gd name="connsiteX83" fmla="*/ 4319574 w 5697384"/>
                    <a:gd name="connsiteY83" fmla="*/ 1058779 h 4598731"/>
                    <a:gd name="connsiteX84" fmla="*/ 4367701 w 5697384"/>
                    <a:gd name="connsiteY84" fmla="*/ 998621 h 4598731"/>
                    <a:gd name="connsiteX85" fmla="*/ 4379732 w 5697384"/>
                    <a:gd name="connsiteY85" fmla="*/ 962527 h 4598731"/>
                    <a:gd name="connsiteX86" fmla="*/ 4488017 w 5697384"/>
                    <a:gd name="connsiteY86" fmla="*/ 878306 h 4598731"/>
                    <a:gd name="connsiteX87" fmla="*/ 4560206 w 5697384"/>
                    <a:gd name="connsiteY87" fmla="*/ 842211 h 4598731"/>
                    <a:gd name="connsiteX88" fmla="*/ 4656459 w 5697384"/>
                    <a:gd name="connsiteY88" fmla="*/ 830179 h 4598731"/>
                    <a:gd name="connsiteX89" fmla="*/ 4704585 w 5697384"/>
                    <a:gd name="connsiteY89" fmla="*/ 782053 h 4598731"/>
                    <a:gd name="connsiteX90" fmla="*/ 4752711 w 5697384"/>
                    <a:gd name="connsiteY90" fmla="*/ 709864 h 4598731"/>
                    <a:gd name="connsiteX91" fmla="*/ 4776774 w 5697384"/>
                    <a:gd name="connsiteY91" fmla="*/ 673769 h 4598731"/>
                    <a:gd name="connsiteX92" fmla="*/ 4812869 w 5697384"/>
                    <a:gd name="connsiteY92" fmla="*/ 601579 h 4598731"/>
                    <a:gd name="connsiteX93" fmla="*/ 4824901 w 5697384"/>
                    <a:gd name="connsiteY93" fmla="*/ 565485 h 4598731"/>
                    <a:gd name="connsiteX94" fmla="*/ 4848964 w 5697384"/>
                    <a:gd name="connsiteY94" fmla="*/ 529390 h 4598731"/>
                    <a:gd name="connsiteX95" fmla="*/ 4860996 w 5697384"/>
                    <a:gd name="connsiteY95" fmla="*/ 493295 h 4598731"/>
                    <a:gd name="connsiteX96" fmla="*/ 4909122 w 5697384"/>
                    <a:gd name="connsiteY96" fmla="*/ 457200 h 4598731"/>
                    <a:gd name="connsiteX97" fmla="*/ 4945217 w 5697384"/>
                    <a:gd name="connsiteY97" fmla="*/ 409074 h 4598731"/>
                    <a:gd name="connsiteX98" fmla="*/ 4993343 w 5697384"/>
                    <a:gd name="connsiteY98" fmla="*/ 372979 h 4598731"/>
                    <a:gd name="connsiteX99" fmla="*/ 5029438 w 5697384"/>
                    <a:gd name="connsiteY99" fmla="*/ 324853 h 4598731"/>
                    <a:gd name="connsiteX100" fmla="*/ 5077564 w 5697384"/>
                    <a:gd name="connsiteY100" fmla="*/ 288758 h 4598731"/>
                    <a:gd name="connsiteX101" fmla="*/ 5101627 w 5697384"/>
                    <a:gd name="connsiteY101" fmla="*/ 252664 h 4598731"/>
                    <a:gd name="connsiteX102" fmla="*/ 5125690 w 5697384"/>
                    <a:gd name="connsiteY102" fmla="*/ 228600 h 4598731"/>
                    <a:gd name="connsiteX103" fmla="*/ 5137722 w 5697384"/>
                    <a:gd name="connsiteY103" fmla="*/ 192506 h 4598731"/>
                    <a:gd name="connsiteX104" fmla="*/ 5197880 w 5697384"/>
                    <a:gd name="connsiteY104" fmla="*/ 144379 h 4598731"/>
                    <a:gd name="connsiteX105" fmla="*/ 5366322 w 5697384"/>
                    <a:gd name="connsiteY105" fmla="*/ 108285 h 4598731"/>
                    <a:gd name="connsiteX106" fmla="*/ 5402417 w 5697384"/>
                    <a:gd name="connsiteY106" fmla="*/ 96253 h 4598731"/>
                    <a:gd name="connsiteX107" fmla="*/ 5426480 w 5697384"/>
                    <a:gd name="connsiteY107" fmla="*/ 60158 h 4598731"/>
                    <a:gd name="connsiteX108" fmla="*/ 5498669 w 5697384"/>
                    <a:gd name="connsiteY108" fmla="*/ 36095 h 4598731"/>
                    <a:gd name="connsiteX109" fmla="*/ 5570859 w 5697384"/>
                    <a:gd name="connsiteY109" fmla="*/ 12032 h 4598731"/>
                    <a:gd name="connsiteX110" fmla="*/ 5606953 w 5697384"/>
                    <a:gd name="connsiteY110" fmla="*/ 0 h 4598731"/>
                    <a:gd name="connsiteX111" fmla="*/ 5691174 w 5697384"/>
                    <a:gd name="connsiteY111" fmla="*/ 60158 h 4598731"/>
                    <a:gd name="connsiteX112" fmla="*/ 5679821 w 5697384"/>
                    <a:gd name="connsiteY112" fmla="*/ 4596064 h 4598731"/>
                    <a:gd name="connsiteX113" fmla="*/ 1603995 w 5697384"/>
                    <a:gd name="connsiteY113" fmla="*/ 4598731 h 4598731"/>
                    <a:gd name="connsiteX0" fmla="*/ 1619216 w 5712605"/>
                    <a:gd name="connsiteY0" fmla="*/ 4598731 h 4598731"/>
                    <a:gd name="connsiteX1" fmla="*/ 71108 w 5712605"/>
                    <a:gd name="connsiteY1" fmla="*/ 4581959 h 4598731"/>
                    <a:gd name="connsiteX2" fmla="*/ 15480 w 5712605"/>
                    <a:gd name="connsiteY2" fmla="*/ 4422318 h 4598731"/>
                    <a:gd name="connsiteX3" fmla="*/ 388438 w 5712605"/>
                    <a:gd name="connsiteY3" fmla="*/ 4355432 h 4598731"/>
                    <a:gd name="connsiteX4" fmla="*/ 460627 w 5712605"/>
                    <a:gd name="connsiteY4" fmla="*/ 4319337 h 4598731"/>
                    <a:gd name="connsiteX5" fmla="*/ 496722 w 5712605"/>
                    <a:gd name="connsiteY5" fmla="*/ 4307306 h 4598731"/>
                    <a:gd name="connsiteX6" fmla="*/ 556880 w 5712605"/>
                    <a:gd name="connsiteY6" fmla="*/ 4271211 h 4598731"/>
                    <a:gd name="connsiteX7" fmla="*/ 592974 w 5712605"/>
                    <a:gd name="connsiteY7" fmla="*/ 4247148 h 4598731"/>
                    <a:gd name="connsiteX8" fmla="*/ 617038 w 5712605"/>
                    <a:gd name="connsiteY8" fmla="*/ 4223085 h 4598731"/>
                    <a:gd name="connsiteX9" fmla="*/ 653132 w 5712605"/>
                    <a:gd name="connsiteY9" fmla="*/ 4211053 h 4598731"/>
                    <a:gd name="connsiteX10" fmla="*/ 701259 w 5712605"/>
                    <a:gd name="connsiteY10" fmla="*/ 4150895 h 4598731"/>
                    <a:gd name="connsiteX11" fmla="*/ 749385 w 5712605"/>
                    <a:gd name="connsiteY11" fmla="*/ 4102769 h 4598731"/>
                    <a:gd name="connsiteX12" fmla="*/ 809543 w 5712605"/>
                    <a:gd name="connsiteY12" fmla="*/ 4054642 h 4598731"/>
                    <a:gd name="connsiteX13" fmla="*/ 821574 w 5712605"/>
                    <a:gd name="connsiteY13" fmla="*/ 4018548 h 4598731"/>
                    <a:gd name="connsiteX14" fmla="*/ 881732 w 5712605"/>
                    <a:gd name="connsiteY14" fmla="*/ 3982453 h 4598731"/>
                    <a:gd name="connsiteX15" fmla="*/ 893764 w 5712605"/>
                    <a:gd name="connsiteY15" fmla="*/ 3946358 h 4598731"/>
                    <a:gd name="connsiteX16" fmla="*/ 929859 w 5712605"/>
                    <a:gd name="connsiteY16" fmla="*/ 3922295 h 4598731"/>
                    <a:gd name="connsiteX17" fmla="*/ 1038143 w 5712605"/>
                    <a:gd name="connsiteY17" fmla="*/ 3838074 h 4598731"/>
                    <a:gd name="connsiteX18" fmla="*/ 1110332 w 5712605"/>
                    <a:gd name="connsiteY18" fmla="*/ 3789948 h 4598731"/>
                    <a:gd name="connsiteX19" fmla="*/ 1146427 w 5712605"/>
                    <a:gd name="connsiteY19" fmla="*/ 3765885 h 4598731"/>
                    <a:gd name="connsiteX20" fmla="*/ 1230648 w 5712605"/>
                    <a:gd name="connsiteY20" fmla="*/ 3729790 h 4598731"/>
                    <a:gd name="connsiteX21" fmla="*/ 1302838 w 5712605"/>
                    <a:gd name="connsiteY21" fmla="*/ 3705727 h 4598731"/>
                    <a:gd name="connsiteX22" fmla="*/ 1338932 w 5712605"/>
                    <a:gd name="connsiteY22" fmla="*/ 3693695 h 4598731"/>
                    <a:gd name="connsiteX23" fmla="*/ 1531438 w 5712605"/>
                    <a:gd name="connsiteY23" fmla="*/ 3669632 h 4598731"/>
                    <a:gd name="connsiteX24" fmla="*/ 1663785 w 5712605"/>
                    <a:gd name="connsiteY24" fmla="*/ 3645569 h 4598731"/>
                    <a:gd name="connsiteX25" fmla="*/ 1735974 w 5712605"/>
                    <a:gd name="connsiteY25" fmla="*/ 3621506 h 4598731"/>
                    <a:gd name="connsiteX26" fmla="*/ 1772069 w 5712605"/>
                    <a:gd name="connsiteY26" fmla="*/ 3609474 h 4598731"/>
                    <a:gd name="connsiteX27" fmla="*/ 1808164 w 5712605"/>
                    <a:gd name="connsiteY27" fmla="*/ 3597442 h 4598731"/>
                    <a:gd name="connsiteX28" fmla="*/ 1868322 w 5712605"/>
                    <a:gd name="connsiteY28" fmla="*/ 3465095 h 4598731"/>
                    <a:gd name="connsiteX29" fmla="*/ 1892385 w 5712605"/>
                    <a:gd name="connsiteY29" fmla="*/ 3392906 h 4598731"/>
                    <a:gd name="connsiteX30" fmla="*/ 1904417 w 5712605"/>
                    <a:gd name="connsiteY30" fmla="*/ 3332748 h 4598731"/>
                    <a:gd name="connsiteX31" fmla="*/ 1928480 w 5712605"/>
                    <a:gd name="connsiteY31" fmla="*/ 3260558 h 4598731"/>
                    <a:gd name="connsiteX32" fmla="*/ 1940511 w 5712605"/>
                    <a:gd name="connsiteY32" fmla="*/ 3188369 h 4598731"/>
                    <a:gd name="connsiteX33" fmla="*/ 1964574 w 5712605"/>
                    <a:gd name="connsiteY33" fmla="*/ 3104148 h 4598731"/>
                    <a:gd name="connsiteX34" fmla="*/ 1976606 w 5712605"/>
                    <a:gd name="connsiteY34" fmla="*/ 3056021 h 4598731"/>
                    <a:gd name="connsiteX35" fmla="*/ 2000669 w 5712605"/>
                    <a:gd name="connsiteY35" fmla="*/ 2983832 h 4598731"/>
                    <a:gd name="connsiteX36" fmla="*/ 2024732 w 5712605"/>
                    <a:gd name="connsiteY36" fmla="*/ 2947737 h 4598731"/>
                    <a:gd name="connsiteX37" fmla="*/ 2060827 w 5712605"/>
                    <a:gd name="connsiteY37" fmla="*/ 2875548 h 4598731"/>
                    <a:gd name="connsiteX38" fmla="*/ 2096922 w 5712605"/>
                    <a:gd name="connsiteY38" fmla="*/ 2863516 h 4598731"/>
                    <a:gd name="connsiteX39" fmla="*/ 2133017 w 5712605"/>
                    <a:gd name="connsiteY39" fmla="*/ 2827421 h 4598731"/>
                    <a:gd name="connsiteX40" fmla="*/ 2241301 w 5712605"/>
                    <a:gd name="connsiteY40" fmla="*/ 2767264 h 4598731"/>
                    <a:gd name="connsiteX41" fmla="*/ 2325522 w 5712605"/>
                    <a:gd name="connsiteY41" fmla="*/ 2755232 h 4598731"/>
                    <a:gd name="connsiteX42" fmla="*/ 2433806 w 5712605"/>
                    <a:gd name="connsiteY42" fmla="*/ 2695074 h 4598731"/>
                    <a:gd name="connsiteX43" fmla="*/ 2469901 w 5712605"/>
                    <a:gd name="connsiteY43" fmla="*/ 2658979 h 4598731"/>
                    <a:gd name="connsiteX44" fmla="*/ 2518027 w 5712605"/>
                    <a:gd name="connsiteY44" fmla="*/ 2598821 h 4598731"/>
                    <a:gd name="connsiteX45" fmla="*/ 2554122 w 5712605"/>
                    <a:gd name="connsiteY45" fmla="*/ 2574758 h 4598731"/>
                    <a:gd name="connsiteX46" fmla="*/ 2614280 w 5712605"/>
                    <a:gd name="connsiteY46" fmla="*/ 2514600 h 4598731"/>
                    <a:gd name="connsiteX47" fmla="*/ 2710532 w 5712605"/>
                    <a:gd name="connsiteY47" fmla="*/ 2430379 h 4598731"/>
                    <a:gd name="connsiteX48" fmla="*/ 2782722 w 5712605"/>
                    <a:gd name="connsiteY48" fmla="*/ 2406316 h 4598731"/>
                    <a:gd name="connsiteX49" fmla="*/ 2818817 w 5712605"/>
                    <a:gd name="connsiteY49" fmla="*/ 2394285 h 4598731"/>
                    <a:gd name="connsiteX50" fmla="*/ 2854911 w 5712605"/>
                    <a:gd name="connsiteY50" fmla="*/ 2382253 h 4598731"/>
                    <a:gd name="connsiteX51" fmla="*/ 2927101 w 5712605"/>
                    <a:gd name="connsiteY51" fmla="*/ 2370221 h 4598731"/>
                    <a:gd name="connsiteX52" fmla="*/ 3023353 w 5712605"/>
                    <a:gd name="connsiteY52" fmla="*/ 2286000 h 4598731"/>
                    <a:gd name="connsiteX53" fmla="*/ 3047417 w 5712605"/>
                    <a:gd name="connsiteY53" fmla="*/ 2261937 h 4598731"/>
                    <a:gd name="connsiteX54" fmla="*/ 3107574 w 5712605"/>
                    <a:gd name="connsiteY54" fmla="*/ 2213811 h 4598731"/>
                    <a:gd name="connsiteX55" fmla="*/ 3119606 w 5712605"/>
                    <a:gd name="connsiteY55" fmla="*/ 2177716 h 4598731"/>
                    <a:gd name="connsiteX56" fmla="*/ 3191795 w 5712605"/>
                    <a:gd name="connsiteY56" fmla="*/ 2129590 h 4598731"/>
                    <a:gd name="connsiteX57" fmla="*/ 3227890 w 5712605"/>
                    <a:gd name="connsiteY57" fmla="*/ 2105527 h 4598731"/>
                    <a:gd name="connsiteX58" fmla="*/ 3263985 w 5712605"/>
                    <a:gd name="connsiteY58" fmla="*/ 2069432 h 4598731"/>
                    <a:gd name="connsiteX59" fmla="*/ 3336174 w 5712605"/>
                    <a:gd name="connsiteY59" fmla="*/ 2021306 h 4598731"/>
                    <a:gd name="connsiteX60" fmla="*/ 3360238 w 5712605"/>
                    <a:gd name="connsiteY60" fmla="*/ 1997242 h 4598731"/>
                    <a:gd name="connsiteX61" fmla="*/ 3432427 w 5712605"/>
                    <a:gd name="connsiteY61" fmla="*/ 1973179 h 4598731"/>
                    <a:gd name="connsiteX62" fmla="*/ 3468522 w 5712605"/>
                    <a:gd name="connsiteY62" fmla="*/ 1961148 h 4598731"/>
                    <a:gd name="connsiteX63" fmla="*/ 3504617 w 5712605"/>
                    <a:gd name="connsiteY63" fmla="*/ 1949116 h 4598731"/>
                    <a:gd name="connsiteX64" fmla="*/ 3564774 w 5712605"/>
                    <a:gd name="connsiteY64" fmla="*/ 1937085 h 4598731"/>
                    <a:gd name="connsiteX65" fmla="*/ 3636964 w 5712605"/>
                    <a:gd name="connsiteY65" fmla="*/ 1913021 h 4598731"/>
                    <a:gd name="connsiteX66" fmla="*/ 3733217 w 5712605"/>
                    <a:gd name="connsiteY66" fmla="*/ 1888958 h 4598731"/>
                    <a:gd name="connsiteX67" fmla="*/ 3757280 w 5712605"/>
                    <a:gd name="connsiteY67" fmla="*/ 1852864 h 4598731"/>
                    <a:gd name="connsiteX68" fmla="*/ 3781343 w 5712605"/>
                    <a:gd name="connsiteY68" fmla="*/ 1828800 h 4598731"/>
                    <a:gd name="connsiteX69" fmla="*/ 3805406 w 5712605"/>
                    <a:gd name="connsiteY69" fmla="*/ 1744579 h 4598731"/>
                    <a:gd name="connsiteX70" fmla="*/ 3829469 w 5712605"/>
                    <a:gd name="connsiteY70" fmla="*/ 1660358 h 4598731"/>
                    <a:gd name="connsiteX71" fmla="*/ 3841501 w 5712605"/>
                    <a:gd name="connsiteY71" fmla="*/ 1576137 h 4598731"/>
                    <a:gd name="connsiteX72" fmla="*/ 3865564 w 5712605"/>
                    <a:gd name="connsiteY72" fmla="*/ 1528011 h 4598731"/>
                    <a:gd name="connsiteX73" fmla="*/ 3877595 w 5712605"/>
                    <a:gd name="connsiteY73" fmla="*/ 1491916 h 4598731"/>
                    <a:gd name="connsiteX74" fmla="*/ 3901659 w 5712605"/>
                    <a:gd name="connsiteY74" fmla="*/ 1467853 h 4598731"/>
                    <a:gd name="connsiteX75" fmla="*/ 3961817 w 5712605"/>
                    <a:gd name="connsiteY75" fmla="*/ 1407695 h 4598731"/>
                    <a:gd name="connsiteX76" fmla="*/ 3985880 w 5712605"/>
                    <a:gd name="connsiteY76" fmla="*/ 1371600 h 4598731"/>
                    <a:gd name="connsiteX77" fmla="*/ 4021974 w 5712605"/>
                    <a:gd name="connsiteY77" fmla="*/ 1359569 h 4598731"/>
                    <a:gd name="connsiteX78" fmla="*/ 4046038 w 5712605"/>
                    <a:gd name="connsiteY78" fmla="*/ 1335506 h 4598731"/>
                    <a:gd name="connsiteX79" fmla="*/ 4082132 w 5712605"/>
                    <a:gd name="connsiteY79" fmla="*/ 1311442 h 4598731"/>
                    <a:gd name="connsiteX80" fmla="*/ 4166353 w 5712605"/>
                    <a:gd name="connsiteY80" fmla="*/ 1203158 h 4598731"/>
                    <a:gd name="connsiteX81" fmla="*/ 4190417 w 5712605"/>
                    <a:gd name="connsiteY81" fmla="*/ 1179095 h 4598731"/>
                    <a:gd name="connsiteX82" fmla="*/ 4262606 w 5712605"/>
                    <a:gd name="connsiteY82" fmla="*/ 1130969 h 4598731"/>
                    <a:gd name="connsiteX83" fmla="*/ 4334795 w 5712605"/>
                    <a:gd name="connsiteY83" fmla="*/ 1058779 h 4598731"/>
                    <a:gd name="connsiteX84" fmla="*/ 4382922 w 5712605"/>
                    <a:gd name="connsiteY84" fmla="*/ 998621 h 4598731"/>
                    <a:gd name="connsiteX85" fmla="*/ 4394953 w 5712605"/>
                    <a:gd name="connsiteY85" fmla="*/ 962527 h 4598731"/>
                    <a:gd name="connsiteX86" fmla="*/ 4503238 w 5712605"/>
                    <a:gd name="connsiteY86" fmla="*/ 878306 h 4598731"/>
                    <a:gd name="connsiteX87" fmla="*/ 4575427 w 5712605"/>
                    <a:gd name="connsiteY87" fmla="*/ 842211 h 4598731"/>
                    <a:gd name="connsiteX88" fmla="*/ 4671680 w 5712605"/>
                    <a:gd name="connsiteY88" fmla="*/ 830179 h 4598731"/>
                    <a:gd name="connsiteX89" fmla="*/ 4719806 w 5712605"/>
                    <a:gd name="connsiteY89" fmla="*/ 782053 h 4598731"/>
                    <a:gd name="connsiteX90" fmla="*/ 4767932 w 5712605"/>
                    <a:gd name="connsiteY90" fmla="*/ 709864 h 4598731"/>
                    <a:gd name="connsiteX91" fmla="*/ 4791995 w 5712605"/>
                    <a:gd name="connsiteY91" fmla="*/ 673769 h 4598731"/>
                    <a:gd name="connsiteX92" fmla="*/ 4828090 w 5712605"/>
                    <a:gd name="connsiteY92" fmla="*/ 601579 h 4598731"/>
                    <a:gd name="connsiteX93" fmla="*/ 4840122 w 5712605"/>
                    <a:gd name="connsiteY93" fmla="*/ 565485 h 4598731"/>
                    <a:gd name="connsiteX94" fmla="*/ 4864185 w 5712605"/>
                    <a:gd name="connsiteY94" fmla="*/ 529390 h 4598731"/>
                    <a:gd name="connsiteX95" fmla="*/ 4876217 w 5712605"/>
                    <a:gd name="connsiteY95" fmla="*/ 493295 h 4598731"/>
                    <a:gd name="connsiteX96" fmla="*/ 4924343 w 5712605"/>
                    <a:gd name="connsiteY96" fmla="*/ 457200 h 4598731"/>
                    <a:gd name="connsiteX97" fmla="*/ 4960438 w 5712605"/>
                    <a:gd name="connsiteY97" fmla="*/ 409074 h 4598731"/>
                    <a:gd name="connsiteX98" fmla="*/ 5008564 w 5712605"/>
                    <a:gd name="connsiteY98" fmla="*/ 372979 h 4598731"/>
                    <a:gd name="connsiteX99" fmla="*/ 5044659 w 5712605"/>
                    <a:gd name="connsiteY99" fmla="*/ 324853 h 4598731"/>
                    <a:gd name="connsiteX100" fmla="*/ 5092785 w 5712605"/>
                    <a:gd name="connsiteY100" fmla="*/ 288758 h 4598731"/>
                    <a:gd name="connsiteX101" fmla="*/ 5116848 w 5712605"/>
                    <a:gd name="connsiteY101" fmla="*/ 252664 h 4598731"/>
                    <a:gd name="connsiteX102" fmla="*/ 5140911 w 5712605"/>
                    <a:gd name="connsiteY102" fmla="*/ 228600 h 4598731"/>
                    <a:gd name="connsiteX103" fmla="*/ 5152943 w 5712605"/>
                    <a:gd name="connsiteY103" fmla="*/ 192506 h 4598731"/>
                    <a:gd name="connsiteX104" fmla="*/ 5213101 w 5712605"/>
                    <a:gd name="connsiteY104" fmla="*/ 144379 h 4598731"/>
                    <a:gd name="connsiteX105" fmla="*/ 5381543 w 5712605"/>
                    <a:gd name="connsiteY105" fmla="*/ 108285 h 4598731"/>
                    <a:gd name="connsiteX106" fmla="*/ 5417638 w 5712605"/>
                    <a:gd name="connsiteY106" fmla="*/ 96253 h 4598731"/>
                    <a:gd name="connsiteX107" fmla="*/ 5441701 w 5712605"/>
                    <a:gd name="connsiteY107" fmla="*/ 60158 h 4598731"/>
                    <a:gd name="connsiteX108" fmla="*/ 5513890 w 5712605"/>
                    <a:gd name="connsiteY108" fmla="*/ 36095 h 4598731"/>
                    <a:gd name="connsiteX109" fmla="*/ 5586080 w 5712605"/>
                    <a:gd name="connsiteY109" fmla="*/ 12032 h 4598731"/>
                    <a:gd name="connsiteX110" fmla="*/ 5622174 w 5712605"/>
                    <a:gd name="connsiteY110" fmla="*/ 0 h 4598731"/>
                    <a:gd name="connsiteX111" fmla="*/ 5706395 w 5712605"/>
                    <a:gd name="connsiteY111" fmla="*/ 60158 h 4598731"/>
                    <a:gd name="connsiteX112" fmla="*/ 5695042 w 5712605"/>
                    <a:gd name="connsiteY112" fmla="*/ 4596064 h 4598731"/>
                    <a:gd name="connsiteX113" fmla="*/ 1619216 w 571260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372958 w 5697125"/>
                    <a:gd name="connsiteY3" fmla="*/ 4355432 h 4598731"/>
                    <a:gd name="connsiteX4" fmla="*/ 445147 w 5697125"/>
                    <a:gd name="connsiteY4" fmla="*/ 4319337 h 4598731"/>
                    <a:gd name="connsiteX5" fmla="*/ 481242 w 5697125"/>
                    <a:gd name="connsiteY5" fmla="*/ 4307306 h 4598731"/>
                    <a:gd name="connsiteX6" fmla="*/ 541400 w 5697125"/>
                    <a:gd name="connsiteY6" fmla="*/ 4271211 h 4598731"/>
                    <a:gd name="connsiteX7" fmla="*/ 577494 w 5697125"/>
                    <a:gd name="connsiteY7" fmla="*/ 4247148 h 4598731"/>
                    <a:gd name="connsiteX8" fmla="*/ 601558 w 5697125"/>
                    <a:gd name="connsiteY8" fmla="*/ 4223085 h 4598731"/>
                    <a:gd name="connsiteX9" fmla="*/ 637652 w 5697125"/>
                    <a:gd name="connsiteY9" fmla="*/ 4211053 h 4598731"/>
                    <a:gd name="connsiteX10" fmla="*/ 685779 w 5697125"/>
                    <a:gd name="connsiteY10" fmla="*/ 4150895 h 4598731"/>
                    <a:gd name="connsiteX11" fmla="*/ 733905 w 5697125"/>
                    <a:gd name="connsiteY11" fmla="*/ 4102769 h 4598731"/>
                    <a:gd name="connsiteX12" fmla="*/ 794063 w 5697125"/>
                    <a:gd name="connsiteY12" fmla="*/ 4054642 h 4598731"/>
                    <a:gd name="connsiteX13" fmla="*/ 806094 w 5697125"/>
                    <a:gd name="connsiteY13" fmla="*/ 4018548 h 4598731"/>
                    <a:gd name="connsiteX14" fmla="*/ 866252 w 5697125"/>
                    <a:gd name="connsiteY14" fmla="*/ 3982453 h 4598731"/>
                    <a:gd name="connsiteX15" fmla="*/ 878284 w 5697125"/>
                    <a:gd name="connsiteY15" fmla="*/ 3946358 h 4598731"/>
                    <a:gd name="connsiteX16" fmla="*/ 914379 w 5697125"/>
                    <a:gd name="connsiteY16" fmla="*/ 3922295 h 4598731"/>
                    <a:gd name="connsiteX17" fmla="*/ 1022663 w 5697125"/>
                    <a:gd name="connsiteY17" fmla="*/ 3838074 h 4598731"/>
                    <a:gd name="connsiteX18" fmla="*/ 1094852 w 5697125"/>
                    <a:gd name="connsiteY18" fmla="*/ 3789948 h 4598731"/>
                    <a:gd name="connsiteX19" fmla="*/ 1130947 w 5697125"/>
                    <a:gd name="connsiteY19" fmla="*/ 3765885 h 4598731"/>
                    <a:gd name="connsiteX20" fmla="*/ 1215168 w 5697125"/>
                    <a:gd name="connsiteY20" fmla="*/ 3729790 h 4598731"/>
                    <a:gd name="connsiteX21" fmla="*/ 1287358 w 5697125"/>
                    <a:gd name="connsiteY21" fmla="*/ 3705727 h 4598731"/>
                    <a:gd name="connsiteX22" fmla="*/ 1323452 w 5697125"/>
                    <a:gd name="connsiteY22" fmla="*/ 3693695 h 4598731"/>
                    <a:gd name="connsiteX23" fmla="*/ 1515958 w 5697125"/>
                    <a:gd name="connsiteY23" fmla="*/ 3669632 h 4598731"/>
                    <a:gd name="connsiteX24" fmla="*/ 1648305 w 5697125"/>
                    <a:gd name="connsiteY24" fmla="*/ 3645569 h 4598731"/>
                    <a:gd name="connsiteX25" fmla="*/ 1720494 w 5697125"/>
                    <a:gd name="connsiteY25" fmla="*/ 3621506 h 4598731"/>
                    <a:gd name="connsiteX26" fmla="*/ 1756589 w 5697125"/>
                    <a:gd name="connsiteY26" fmla="*/ 3609474 h 4598731"/>
                    <a:gd name="connsiteX27" fmla="*/ 1792684 w 5697125"/>
                    <a:gd name="connsiteY27" fmla="*/ 3597442 h 4598731"/>
                    <a:gd name="connsiteX28" fmla="*/ 1852842 w 5697125"/>
                    <a:gd name="connsiteY28" fmla="*/ 3465095 h 4598731"/>
                    <a:gd name="connsiteX29" fmla="*/ 1876905 w 5697125"/>
                    <a:gd name="connsiteY29" fmla="*/ 3392906 h 4598731"/>
                    <a:gd name="connsiteX30" fmla="*/ 1888937 w 5697125"/>
                    <a:gd name="connsiteY30" fmla="*/ 3332748 h 4598731"/>
                    <a:gd name="connsiteX31" fmla="*/ 1913000 w 5697125"/>
                    <a:gd name="connsiteY31" fmla="*/ 3260558 h 4598731"/>
                    <a:gd name="connsiteX32" fmla="*/ 1925031 w 5697125"/>
                    <a:gd name="connsiteY32" fmla="*/ 3188369 h 4598731"/>
                    <a:gd name="connsiteX33" fmla="*/ 1949094 w 5697125"/>
                    <a:gd name="connsiteY33" fmla="*/ 3104148 h 4598731"/>
                    <a:gd name="connsiteX34" fmla="*/ 1961126 w 5697125"/>
                    <a:gd name="connsiteY34" fmla="*/ 3056021 h 4598731"/>
                    <a:gd name="connsiteX35" fmla="*/ 1985189 w 5697125"/>
                    <a:gd name="connsiteY35" fmla="*/ 2983832 h 4598731"/>
                    <a:gd name="connsiteX36" fmla="*/ 2009252 w 5697125"/>
                    <a:gd name="connsiteY36" fmla="*/ 2947737 h 4598731"/>
                    <a:gd name="connsiteX37" fmla="*/ 2045347 w 5697125"/>
                    <a:gd name="connsiteY37" fmla="*/ 2875548 h 4598731"/>
                    <a:gd name="connsiteX38" fmla="*/ 2081442 w 5697125"/>
                    <a:gd name="connsiteY38" fmla="*/ 2863516 h 4598731"/>
                    <a:gd name="connsiteX39" fmla="*/ 2117537 w 5697125"/>
                    <a:gd name="connsiteY39" fmla="*/ 2827421 h 4598731"/>
                    <a:gd name="connsiteX40" fmla="*/ 2225821 w 5697125"/>
                    <a:gd name="connsiteY40" fmla="*/ 2767264 h 4598731"/>
                    <a:gd name="connsiteX41" fmla="*/ 2310042 w 5697125"/>
                    <a:gd name="connsiteY41" fmla="*/ 2755232 h 4598731"/>
                    <a:gd name="connsiteX42" fmla="*/ 2418326 w 5697125"/>
                    <a:gd name="connsiteY42" fmla="*/ 2695074 h 4598731"/>
                    <a:gd name="connsiteX43" fmla="*/ 2454421 w 5697125"/>
                    <a:gd name="connsiteY43" fmla="*/ 2658979 h 4598731"/>
                    <a:gd name="connsiteX44" fmla="*/ 2502547 w 5697125"/>
                    <a:gd name="connsiteY44" fmla="*/ 2598821 h 4598731"/>
                    <a:gd name="connsiteX45" fmla="*/ 2538642 w 5697125"/>
                    <a:gd name="connsiteY45" fmla="*/ 2574758 h 4598731"/>
                    <a:gd name="connsiteX46" fmla="*/ 2598800 w 5697125"/>
                    <a:gd name="connsiteY46" fmla="*/ 2514600 h 4598731"/>
                    <a:gd name="connsiteX47" fmla="*/ 2695052 w 5697125"/>
                    <a:gd name="connsiteY47" fmla="*/ 2430379 h 4598731"/>
                    <a:gd name="connsiteX48" fmla="*/ 2767242 w 5697125"/>
                    <a:gd name="connsiteY48" fmla="*/ 2406316 h 4598731"/>
                    <a:gd name="connsiteX49" fmla="*/ 2803337 w 5697125"/>
                    <a:gd name="connsiteY49" fmla="*/ 2394285 h 4598731"/>
                    <a:gd name="connsiteX50" fmla="*/ 2839431 w 5697125"/>
                    <a:gd name="connsiteY50" fmla="*/ 2382253 h 4598731"/>
                    <a:gd name="connsiteX51" fmla="*/ 2911621 w 5697125"/>
                    <a:gd name="connsiteY51" fmla="*/ 2370221 h 4598731"/>
                    <a:gd name="connsiteX52" fmla="*/ 3007873 w 5697125"/>
                    <a:gd name="connsiteY52" fmla="*/ 2286000 h 4598731"/>
                    <a:gd name="connsiteX53" fmla="*/ 3031937 w 5697125"/>
                    <a:gd name="connsiteY53" fmla="*/ 2261937 h 4598731"/>
                    <a:gd name="connsiteX54" fmla="*/ 3092094 w 5697125"/>
                    <a:gd name="connsiteY54" fmla="*/ 2213811 h 4598731"/>
                    <a:gd name="connsiteX55" fmla="*/ 3104126 w 5697125"/>
                    <a:gd name="connsiteY55" fmla="*/ 2177716 h 4598731"/>
                    <a:gd name="connsiteX56" fmla="*/ 3176315 w 5697125"/>
                    <a:gd name="connsiteY56" fmla="*/ 2129590 h 4598731"/>
                    <a:gd name="connsiteX57" fmla="*/ 3212410 w 5697125"/>
                    <a:gd name="connsiteY57" fmla="*/ 2105527 h 4598731"/>
                    <a:gd name="connsiteX58" fmla="*/ 3248505 w 5697125"/>
                    <a:gd name="connsiteY58" fmla="*/ 2069432 h 4598731"/>
                    <a:gd name="connsiteX59" fmla="*/ 3320694 w 5697125"/>
                    <a:gd name="connsiteY59" fmla="*/ 2021306 h 4598731"/>
                    <a:gd name="connsiteX60" fmla="*/ 3344758 w 5697125"/>
                    <a:gd name="connsiteY60" fmla="*/ 1997242 h 4598731"/>
                    <a:gd name="connsiteX61" fmla="*/ 3416947 w 5697125"/>
                    <a:gd name="connsiteY61" fmla="*/ 1973179 h 4598731"/>
                    <a:gd name="connsiteX62" fmla="*/ 3453042 w 5697125"/>
                    <a:gd name="connsiteY62" fmla="*/ 1961148 h 4598731"/>
                    <a:gd name="connsiteX63" fmla="*/ 3489137 w 5697125"/>
                    <a:gd name="connsiteY63" fmla="*/ 1949116 h 4598731"/>
                    <a:gd name="connsiteX64" fmla="*/ 3549294 w 5697125"/>
                    <a:gd name="connsiteY64" fmla="*/ 1937085 h 4598731"/>
                    <a:gd name="connsiteX65" fmla="*/ 3621484 w 5697125"/>
                    <a:gd name="connsiteY65" fmla="*/ 1913021 h 4598731"/>
                    <a:gd name="connsiteX66" fmla="*/ 3717737 w 5697125"/>
                    <a:gd name="connsiteY66" fmla="*/ 1888958 h 4598731"/>
                    <a:gd name="connsiteX67" fmla="*/ 3741800 w 5697125"/>
                    <a:gd name="connsiteY67" fmla="*/ 1852864 h 4598731"/>
                    <a:gd name="connsiteX68" fmla="*/ 3765863 w 5697125"/>
                    <a:gd name="connsiteY68" fmla="*/ 1828800 h 4598731"/>
                    <a:gd name="connsiteX69" fmla="*/ 3789926 w 5697125"/>
                    <a:gd name="connsiteY69" fmla="*/ 1744579 h 4598731"/>
                    <a:gd name="connsiteX70" fmla="*/ 3813989 w 5697125"/>
                    <a:gd name="connsiteY70" fmla="*/ 1660358 h 4598731"/>
                    <a:gd name="connsiteX71" fmla="*/ 3826021 w 5697125"/>
                    <a:gd name="connsiteY71" fmla="*/ 1576137 h 4598731"/>
                    <a:gd name="connsiteX72" fmla="*/ 3850084 w 5697125"/>
                    <a:gd name="connsiteY72" fmla="*/ 1528011 h 4598731"/>
                    <a:gd name="connsiteX73" fmla="*/ 3862115 w 5697125"/>
                    <a:gd name="connsiteY73" fmla="*/ 1491916 h 4598731"/>
                    <a:gd name="connsiteX74" fmla="*/ 3886179 w 5697125"/>
                    <a:gd name="connsiteY74" fmla="*/ 1467853 h 4598731"/>
                    <a:gd name="connsiteX75" fmla="*/ 3946337 w 5697125"/>
                    <a:gd name="connsiteY75" fmla="*/ 1407695 h 4598731"/>
                    <a:gd name="connsiteX76" fmla="*/ 3970400 w 5697125"/>
                    <a:gd name="connsiteY76" fmla="*/ 1371600 h 4598731"/>
                    <a:gd name="connsiteX77" fmla="*/ 4006494 w 5697125"/>
                    <a:gd name="connsiteY77" fmla="*/ 1359569 h 4598731"/>
                    <a:gd name="connsiteX78" fmla="*/ 4030558 w 5697125"/>
                    <a:gd name="connsiteY78" fmla="*/ 1335506 h 4598731"/>
                    <a:gd name="connsiteX79" fmla="*/ 4066652 w 5697125"/>
                    <a:gd name="connsiteY79" fmla="*/ 1311442 h 4598731"/>
                    <a:gd name="connsiteX80" fmla="*/ 4150873 w 5697125"/>
                    <a:gd name="connsiteY80" fmla="*/ 1203158 h 4598731"/>
                    <a:gd name="connsiteX81" fmla="*/ 4174937 w 5697125"/>
                    <a:gd name="connsiteY81" fmla="*/ 1179095 h 4598731"/>
                    <a:gd name="connsiteX82" fmla="*/ 4247126 w 5697125"/>
                    <a:gd name="connsiteY82" fmla="*/ 1130969 h 4598731"/>
                    <a:gd name="connsiteX83" fmla="*/ 4319315 w 5697125"/>
                    <a:gd name="connsiteY83" fmla="*/ 1058779 h 4598731"/>
                    <a:gd name="connsiteX84" fmla="*/ 4367442 w 5697125"/>
                    <a:gd name="connsiteY84" fmla="*/ 998621 h 4598731"/>
                    <a:gd name="connsiteX85" fmla="*/ 4379473 w 5697125"/>
                    <a:gd name="connsiteY85" fmla="*/ 962527 h 4598731"/>
                    <a:gd name="connsiteX86" fmla="*/ 4487758 w 5697125"/>
                    <a:gd name="connsiteY86" fmla="*/ 878306 h 4598731"/>
                    <a:gd name="connsiteX87" fmla="*/ 4559947 w 5697125"/>
                    <a:gd name="connsiteY87" fmla="*/ 842211 h 4598731"/>
                    <a:gd name="connsiteX88" fmla="*/ 4656200 w 5697125"/>
                    <a:gd name="connsiteY88" fmla="*/ 830179 h 4598731"/>
                    <a:gd name="connsiteX89" fmla="*/ 4704326 w 5697125"/>
                    <a:gd name="connsiteY89" fmla="*/ 782053 h 4598731"/>
                    <a:gd name="connsiteX90" fmla="*/ 4752452 w 5697125"/>
                    <a:gd name="connsiteY90" fmla="*/ 709864 h 4598731"/>
                    <a:gd name="connsiteX91" fmla="*/ 4776515 w 5697125"/>
                    <a:gd name="connsiteY91" fmla="*/ 673769 h 4598731"/>
                    <a:gd name="connsiteX92" fmla="*/ 4812610 w 5697125"/>
                    <a:gd name="connsiteY92" fmla="*/ 601579 h 4598731"/>
                    <a:gd name="connsiteX93" fmla="*/ 4824642 w 5697125"/>
                    <a:gd name="connsiteY93" fmla="*/ 565485 h 4598731"/>
                    <a:gd name="connsiteX94" fmla="*/ 4848705 w 5697125"/>
                    <a:gd name="connsiteY94" fmla="*/ 529390 h 4598731"/>
                    <a:gd name="connsiteX95" fmla="*/ 4860737 w 5697125"/>
                    <a:gd name="connsiteY95" fmla="*/ 493295 h 4598731"/>
                    <a:gd name="connsiteX96" fmla="*/ 4908863 w 5697125"/>
                    <a:gd name="connsiteY96" fmla="*/ 457200 h 4598731"/>
                    <a:gd name="connsiteX97" fmla="*/ 4944958 w 5697125"/>
                    <a:gd name="connsiteY97" fmla="*/ 409074 h 4598731"/>
                    <a:gd name="connsiteX98" fmla="*/ 4993084 w 5697125"/>
                    <a:gd name="connsiteY98" fmla="*/ 372979 h 4598731"/>
                    <a:gd name="connsiteX99" fmla="*/ 5029179 w 5697125"/>
                    <a:gd name="connsiteY99" fmla="*/ 324853 h 4598731"/>
                    <a:gd name="connsiteX100" fmla="*/ 5077305 w 5697125"/>
                    <a:gd name="connsiteY100" fmla="*/ 288758 h 4598731"/>
                    <a:gd name="connsiteX101" fmla="*/ 5101368 w 5697125"/>
                    <a:gd name="connsiteY101" fmla="*/ 252664 h 4598731"/>
                    <a:gd name="connsiteX102" fmla="*/ 5125431 w 5697125"/>
                    <a:gd name="connsiteY102" fmla="*/ 228600 h 4598731"/>
                    <a:gd name="connsiteX103" fmla="*/ 5137463 w 5697125"/>
                    <a:gd name="connsiteY103" fmla="*/ 192506 h 4598731"/>
                    <a:gd name="connsiteX104" fmla="*/ 5197621 w 5697125"/>
                    <a:gd name="connsiteY104" fmla="*/ 144379 h 4598731"/>
                    <a:gd name="connsiteX105" fmla="*/ 5366063 w 5697125"/>
                    <a:gd name="connsiteY105" fmla="*/ 108285 h 4598731"/>
                    <a:gd name="connsiteX106" fmla="*/ 5402158 w 5697125"/>
                    <a:gd name="connsiteY106" fmla="*/ 96253 h 4598731"/>
                    <a:gd name="connsiteX107" fmla="*/ 5426221 w 5697125"/>
                    <a:gd name="connsiteY107" fmla="*/ 60158 h 4598731"/>
                    <a:gd name="connsiteX108" fmla="*/ 5498410 w 5697125"/>
                    <a:gd name="connsiteY108" fmla="*/ 36095 h 4598731"/>
                    <a:gd name="connsiteX109" fmla="*/ 5570600 w 5697125"/>
                    <a:gd name="connsiteY109" fmla="*/ 12032 h 4598731"/>
                    <a:gd name="connsiteX110" fmla="*/ 5606694 w 5697125"/>
                    <a:gd name="connsiteY110" fmla="*/ 0 h 4598731"/>
                    <a:gd name="connsiteX111" fmla="*/ 5690915 w 5697125"/>
                    <a:gd name="connsiteY111" fmla="*/ 60158 h 4598731"/>
                    <a:gd name="connsiteX112" fmla="*/ 5679562 w 5697125"/>
                    <a:gd name="connsiteY112" fmla="*/ 4596064 h 4598731"/>
                    <a:gd name="connsiteX113" fmla="*/ 1603736 w 569712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372958 w 5697125"/>
                    <a:gd name="connsiteY3" fmla="*/ 4355432 h 4598731"/>
                    <a:gd name="connsiteX4" fmla="*/ 445147 w 5697125"/>
                    <a:gd name="connsiteY4" fmla="*/ 4319337 h 4598731"/>
                    <a:gd name="connsiteX5" fmla="*/ 481242 w 5697125"/>
                    <a:gd name="connsiteY5" fmla="*/ 4307306 h 4598731"/>
                    <a:gd name="connsiteX6" fmla="*/ 541400 w 5697125"/>
                    <a:gd name="connsiteY6" fmla="*/ 4271211 h 4598731"/>
                    <a:gd name="connsiteX7" fmla="*/ 577494 w 5697125"/>
                    <a:gd name="connsiteY7" fmla="*/ 4247148 h 4598731"/>
                    <a:gd name="connsiteX8" fmla="*/ 601558 w 5697125"/>
                    <a:gd name="connsiteY8" fmla="*/ 4223085 h 4598731"/>
                    <a:gd name="connsiteX9" fmla="*/ 637652 w 5697125"/>
                    <a:gd name="connsiteY9" fmla="*/ 4211053 h 4598731"/>
                    <a:gd name="connsiteX10" fmla="*/ 685779 w 5697125"/>
                    <a:gd name="connsiteY10" fmla="*/ 4150895 h 4598731"/>
                    <a:gd name="connsiteX11" fmla="*/ 733905 w 5697125"/>
                    <a:gd name="connsiteY11" fmla="*/ 4102769 h 4598731"/>
                    <a:gd name="connsiteX12" fmla="*/ 794063 w 5697125"/>
                    <a:gd name="connsiteY12" fmla="*/ 4054642 h 4598731"/>
                    <a:gd name="connsiteX13" fmla="*/ 806094 w 5697125"/>
                    <a:gd name="connsiteY13" fmla="*/ 4018548 h 4598731"/>
                    <a:gd name="connsiteX14" fmla="*/ 866252 w 5697125"/>
                    <a:gd name="connsiteY14" fmla="*/ 3982453 h 4598731"/>
                    <a:gd name="connsiteX15" fmla="*/ 878284 w 5697125"/>
                    <a:gd name="connsiteY15" fmla="*/ 3946358 h 4598731"/>
                    <a:gd name="connsiteX16" fmla="*/ 914379 w 5697125"/>
                    <a:gd name="connsiteY16" fmla="*/ 3922295 h 4598731"/>
                    <a:gd name="connsiteX17" fmla="*/ 1022663 w 5697125"/>
                    <a:gd name="connsiteY17" fmla="*/ 3838074 h 4598731"/>
                    <a:gd name="connsiteX18" fmla="*/ 1094852 w 5697125"/>
                    <a:gd name="connsiteY18" fmla="*/ 3789948 h 4598731"/>
                    <a:gd name="connsiteX19" fmla="*/ 1130947 w 5697125"/>
                    <a:gd name="connsiteY19" fmla="*/ 3765885 h 4598731"/>
                    <a:gd name="connsiteX20" fmla="*/ 1215168 w 5697125"/>
                    <a:gd name="connsiteY20" fmla="*/ 3729790 h 4598731"/>
                    <a:gd name="connsiteX21" fmla="*/ 1287358 w 5697125"/>
                    <a:gd name="connsiteY21" fmla="*/ 3705727 h 4598731"/>
                    <a:gd name="connsiteX22" fmla="*/ 1323452 w 5697125"/>
                    <a:gd name="connsiteY22" fmla="*/ 3693695 h 4598731"/>
                    <a:gd name="connsiteX23" fmla="*/ 1515958 w 5697125"/>
                    <a:gd name="connsiteY23" fmla="*/ 3669632 h 4598731"/>
                    <a:gd name="connsiteX24" fmla="*/ 1648305 w 5697125"/>
                    <a:gd name="connsiteY24" fmla="*/ 3645569 h 4598731"/>
                    <a:gd name="connsiteX25" fmla="*/ 1720494 w 5697125"/>
                    <a:gd name="connsiteY25" fmla="*/ 3621506 h 4598731"/>
                    <a:gd name="connsiteX26" fmla="*/ 1756589 w 5697125"/>
                    <a:gd name="connsiteY26" fmla="*/ 3609474 h 4598731"/>
                    <a:gd name="connsiteX27" fmla="*/ 1792684 w 5697125"/>
                    <a:gd name="connsiteY27" fmla="*/ 3597442 h 4598731"/>
                    <a:gd name="connsiteX28" fmla="*/ 1852842 w 5697125"/>
                    <a:gd name="connsiteY28" fmla="*/ 3465095 h 4598731"/>
                    <a:gd name="connsiteX29" fmla="*/ 1876905 w 5697125"/>
                    <a:gd name="connsiteY29" fmla="*/ 3392906 h 4598731"/>
                    <a:gd name="connsiteX30" fmla="*/ 1888937 w 5697125"/>
                    <a:gd name="connsiteY30" fmla="*/ 3332748 h 4598731"/>
                    <a:gd name="connsiteX31" fmla="*/ 1913000 w 5697125"/>
                    <a:gd name="connsiteY31" fmla="*/ 3260558 h 4598731"/>
                    <a:gd name="connsiteX32" fmla="*/ 1925031 w 5697125"/>
                    <a:gd name="connsiteY32" fmla="*/ 3188369 h 4598731"/>
                    <a:gd name="connsiteX33" fmla="*/ 1949094 w 5697125"/>
                    <a:gd name="connsiteY33" fmla="*/ 3104148 h 4598731"/>
                    <a:gd name="connsiteX34" fmla="*/ 1961126 w 5697125"/>
                    <a:gd name="connsiteY34" fmla="*/ 3056021 h 4598731"/>
                    <a:gd name="connsiteX35" fmla="*/ 1985189 w 5697125"/>
                    <a:gd name="connsiteY35" fmla="*/ 2983832 h 4598731"/>
                    <a:gd name="connsiteX36" fmla="*/ 2009252 w 5697125"/>
                    <a:gd name="connsiteY36" fmla="*/ 2947737 h 4598731"/>
                    <a:gd name="connsiteX37" fmla="*/ 2045347 w 5697125"/>
                    <a:gd name="connsiteY37" fmla="*/ 2875548 h 4598731"/>
                    <a:gd name="connsiteX38" fmla="*/ 2081442 w 5697125"/>
                    <a:gd name="connsiteY38" fmla="*/ 2863516 h 4598731"/>
                    <a:gd name="connsiteX39" fmla="*/ 2117537 w 5697125"/>
                    <a:gd name="connsiteY39" fmla="*/ 2827421 h 4598731"/>
                    <a:gd name="connsiteX40" fmla="*/ 2225821 w 5697125"/>
                    <a:gd name="connsiteY40" fmla="*/ 2767264 h 4598731"/>
                    <a:gd name="connsiteX41" fmla="*/ 2310042 w 5697125"/>
                    <a:gd name="connsiteY41" fmla="*/ 2755232 h 4598731"/>
                    <a:gd name="connsiteX42" fmla="*/ 2418326 w 5697125"/>
                    <a:gd name="connsiteY42" fmla="*/ 2695074 h 4598731"/>
                    <a:gd name="connsiteX43" fmla="*/ 2454421 w 5697125"/>
                    <a:gd name="connsiteY43" fmla="*/ 2658979 h 4598731"/>
                    <a:gd name="connsiteX44" fmla="*/ 2502547 w 5697125"/>
                    <a:gd name="connsiteY44" fmla="*/ 2598821 h 4598731"/>
                    <a:gd name="connsiteX45" fmla="*/ 2538642 w 5697125"/>
                    <a:gd name="connsiteY45" fmla="*/ 2574758 h 4598731"/>
                    <a:gd name="connsiteX46" fmla="*/ 2598800 w 5697125"/>
                    <a:gd name="connsiteY46" fmla="*/ 2514600 h 4598731"/>
                    <a:gd name="connsiteX47" fmla="*/ 2695052 w 5697125"/>
                    <a:gd name="connsiteY47" fmla="*/ 2430379 h 4598731"/>
                    <a:gd name="connsiteX48" fmla="*/ 2767242 w 5697125"/>
                    <a:gd name="connsiteY48" fmla="*/ 2406316 h 4598731"/>
                    <a:gd name="connsiteX49" fmla="*/ 2803337 w 5697125"/>
                    <a:gd name="connsiteY49" fmla="*/ 2394285 h 4598731"/>
                    <a:gd name="connsiteX50" fmla="*/ 2839431 w 5697125"/>
                    <a:gd name="connsiteY50" fmla="*/ 2382253 h 4598731"/>
                    <a:gd name="connsiteX51" fmla="*/ 2911621 w 5697125"/>
                    <a:gd name="connsiteY51" fmla="*/ 2370221 h 4598731"/>
                    <a:gd name="connsiteX52" fmla="*/ 3007873 w 5697125"/>
                    <a:gd name="connsiteY52" fmla="*/ 2286000 h 4598731"/>
                    <a:gd name="connsiteX53" fmla="*/ 3031937 w 5697125"/>
                    <a:gd name="connsiteY53" fmla="*/ 2261937 h 4598731"/>
                    <a:gd name="connsiteX54" fmla="*/ 3092094 w 5697125"/>
                    <a:gd name="connsiteY54" fmla="*/ 2213811 h 4598731"/>
                    <a:gd name="connsiteX55" fmla="*/ 3104126 w 5697125"/>
                    <a:gd name="connsiteY55" fmla="*/ 2177716 h 4598731"/>
                    <a:gd name="connsiteX56" fmla="*/ 3176315 w 5697125"/>
                    <a:gd name="connsiteY56" fmla="*/ 2129590 h 4598731"/>
                    <a:gd name="connsiteX57" fmla="*/ 3212410 w 5697125"/>
                    <a:gd name="connsiteY57" fmla="*/ 2105527 h 4598731"/>
                    <a:gd name="connsiteX58" fmla="*/ 3248505 w 5697125"/>
                    <a:gd name="connsiteY58" fmla="*/ 2069432 h 4598731"/>
                    <a:gd name="connsiteX59" fmla="*/ 3320694 w 5697125"/>
                    <a:gd name="connsiteY59" fmla="*/ 2021306 h 4598731"/>
                    <a:gd name="connsiteX60" fmla="*/ 3344758 w 5697125"/>
                    <a:gd name="connsiteY60" fmla="*/ 1997242 h 4598731"/>
                    <a:gd name="connsiteX61" fmla="*/ 3416947 w 5697125"/>
                    <a:gd name="connsiteY61" fmla="*/ 1973179 h 4598731"/>
                    <a:gd name="connsiteX62" fmla="*/ 3453042 w 5697125"/>
                    <a:gd name="connsiteY62" fmla="*/ 1961148 h 4598731"/>
                    <a:gd name="connsiteX63" fmla="*/ 3489137 w 5697125"/>
                    <a:gd name="connsiteY63" fmla="*/ 1949116 h 4598731"/>
                    <a:gd name="connsiteX64" fmla="*/ 3549294 w 5697125"/>
                    <a:gd name="connsiteY64" fmla="*/ 1937085 h 4598731"/>
                    <a:gd name="connsiteX65" fmla="*/ 3621484 w 5697125"/>
                    <a:gd name="connsiteY65" fmla="*/ 1913021 h 4598731"/>
                    <a:gd name="connsiteX66" fmla="*/ 3717737 w 5697125"/>
                    <a:gd name="connsiteY66" fmla="*/ 1888958 h 4598731"/>
                    <a:gd name="connsiteX67" fmla="*/ 3741800 w 5697125"/>
                    <a:gd name="connsiteY67" fmla="*/ 1852864 h 4598731"/>
                    <a:gd name="connsiteX68" fmla="*/ 3765863 w 5697125"/>
                    <a:gd name="connsiteY68" fmla="*/ 1828800 h 4598731"/>
                    <a:gd name="connsiteX69" fmla="*/ 3789926 w 5697125"/>
                    <a:gd name="connsiteY69" fmla="*/ 1744579 h 4598731"/>
                    <a:gd name="connsiteX70" fmla="*/ 3813989 w 5697125"/>
                    <a:gd name="connsiteY70" fmla="*/ 1660358 h 4598731"/>
                    <a:gd name="connsiteX71" fmla="*/ 3826021 w 5697125"/>
                    <a:gd name="connsiteY71" fmla="*/ 1576137 h 4598731"/>
                    <a:gd name="connsiteX72" fmla="*/ 3850084 w 5697125"/>
                    <a:gd name="connsiteY72" fmla="*/ 1528011 h 4598731"/>
                    <a:gd name="connsiteX73" fmla="*/ 3862115 w 5697125"/>
                    <a:gd name="connsiteY73" fmla="*/ 1491916 h 4598731"/>
                    <a:gd name="connsiteX74" fmla="*/ 3886179 w 5697125"/>
                    <a:gd name="connsiteY74" fmla="*/ 1467853 h 4598731"/>
                    <a:gd name="connsiteX75" fmla="*/ 3946337 w 5697125"/>
                    <a:gd name="connsiteY75" fmla="*/ 1407695 h 4598731"/>
                    <a:gd name="connsiteX76" fmla="*/ 3970400 w 5697125"/>
                    <a:gd name="connsiteY76" fmla="*/ 1371600 h 4598731"/>
                    <a:gd name="connsiteX77" fmla="*/ 4006494 w 5697125"/>
                    <a:gd name="connsiteY77" fmla="*/ 1359569 h 4598731"/>
                    <a:gd name="connsiteX78" fmla="*/ 4030558 w 5697125"/>
                    <a:gd name="connsiteY78" fmla="*/ 1335506 h 4598731"/>
                    <a:gd name="connsiteX79" fmla="*/ 4066652 w 5697125"/>
                    <a:gd name="connsiteY79" fmla="*/ 1311442 h 4598731"/>
                    <a:gd name="connsiteX80" fmla="*/ 4150873 w 5697125"/>
                    <a:gd name="connsiteY80" fmla="*/ 1203158 h 4598731"/>
                    <a:gd name="connsiteX81" fmla="*/ 4174937 w 5697125"/>
                    <a:gd name="connsiteY81" fmla="*/ 1179095 h 4598731"/>
                    <a:gd name="connsiteX82" fmla="*/ 4247126 w 5697125"/>
                    <a:gd name="connsiteY82" fmla="*/ 1130969 h 4598731"/>
                    <a:gd name="connsiteX83" fmla="*/ 4319315 w 5697125"/>
                    <a:gd name="connsiteY83" fmla="*/ 1058779 h 4598731"/>
                    <a:gd name="connsiteX84" fmla="*/ 4367442 w 5697125"/>
                    <a:gd name="connsiteY84" fmla="*/ 998621 h 4598731"/>
                    <a:gd name="connsiteX85" fmla="*/ 4379473 w 5697125"/>
                    <a:gd name="connsiteY85" fmla="*/ 962527 h 4598731"/>
                    <a:gd name="connsiteX86" fmla="*/ 4487758 w 5697125"/>
                    <a:gd name="connsiteY86" fmla="*/ 878306 h 4598731"/>
                    <a:gd name="connsiteX87" fmla="*/ 4559947 w 5697125"/>
                    <a:gd name="connsiteY87" fmla="*/ 842211 h 4598731"/>
                    <a:gd name="connsiteX88" fmla="*/ 4656200 w 5697125"/>
                    <a:gd name="connsiteY88" fmla="*/ 830179 h 4598731"/>
                    <a:gd name="connsiteX89" fmla="*/ 4704326 w 5697125"/>
                    <a:gd name="connsiteY89" fmla="*/ 782053 h 4598731"/>
                    <a:gd name="connsiteX90" fmla="*/ 4752452 w 5697125"/>
                    <a:gd name="connsiteY90" fmla="*/ 709864 h 4598731"/>
                    <a:gd name="connsiteX91" fmla="*/ 4776515 w 5697125"/>
                    <a:gd name="connsiteY91" fmla="*/ 673769 h 4598731"/>
                    <a:gd name="connsiteX92" fmla="*/ 4812610 w 5697125"/>
                    <a:gd name="connsiteY92" fmla="*/ 601579 h 4598731"/>
                    <a:gd name="connsiteX93" fmla="*/ 4824642 w 5697125"/>
                    <a:gd name="connsiteY93" fmla="*/ 565485 h 4598731"/>
                    <a:gd name="connsiteX94" fmla="*/ 4848705 w 5697125"/>
                    <a:gd name="connsiteY94" fmla="*/ 529390 h 4598731"/>
                    <a:gd name="connsiteX95" fmla="*/ 4860737 w 5697125"/>
                    <a:gd name="connsiteY95" fmla="*/ 493295 h 4598731"/>
                    <a:gd name="connsiteX96" fmla="*/ 4908863 w 5697125"/>
                    <a:gd name="connsiteY96" fmla="*/ 457200 h 4598731"/>
                    <a:gd name="connsiteX97" fmla="*/ 4944958 w 5697125"/>
                    <a:gd name="connsiteY97" fmla="*/ 409074 h 4598731"/>
                    <a:gd name="connsiteX98" fmla="*/ 4993084 w 5697125"/>
                    <a:gd name="connsiteY98" fmla="*/ 372979 h 4598731"/>
                    <a:gd name="connsiteX99" fmla="*/ 5029179 w 5697125"/>
                    <a:gd name="connsiteY99" fmla="*/ 324853 h 4598731"/>
                    <a:gd name="connsiteX100" fmla="*/ 5077305 w 5697125"/>
                    <a:gd name="connsiteY100" fmla="*/ 288758 h 4598731"/>
                    <a:gd name="connsiteX101" fmla="*/ 5101368 w 5697125"/>
                    <a:gd name="connsiteY101" fmla="*/ 252664 h 4598731"/>
                    <a:gd name="connsiteX102" fmla="*/ 5125431 w 5697125"/>
                    <a:gd name="connsiteY102" fmla="*/ 228600 h 4598731"/>
                    <a:gd name="connsiteX103" fmla="*/ 5137463 w 5697125"/>
                    <a:gd name="connsiteY103" fmla="*/ 192506 h 4598731"/>
                    <a:gd name="connsiteX104" fmla="*/ 5197621 w 5697125"/>
                    <a:gd name="connsiteY104" fmla="*/ 144379 h 4598731"/>
                    <a:gd name="connsiteX105" fmla="*/ 5366063 w 5697125"/>
                    <a:gd name="connsiteY105" fmla="*/ 108285 h 4598731"/>
                    <a:gd name="connsiteX106" fmla="*/ 5402158 w 5697125"/>
                    <a:gd name="connsiteY106" fmla="*/ 96253 h 4598731"/>
                    <a:gd name="connsiteX107" fmla="*/ 5426221 w 5697125"/>
                    <a:gd name="connsiteY107" fmla="*/ 60158 h 4598731"/>
                    <a:gd name="connsiteX108" fmla="*/ 5498410 w 5697125"/>
                    <a:gd name="connsiteY108" fmla="*/ 36095 h 4598731"/>
                    <a:gd name="connsiteX109" fmla="*/ 5570600 w 5697125"/>
                    <a:gd name="connsiteY109" fmla="*/ 12032 h 4598731"/>
                    <a:gd name="connsiteX110" fmla="*/ 5606694 w 5697125"/>
                    <a:gd name="connsiteY110" fmla="*/ 0 h 4598731"/>
                    <a:gd name="connsiteX111" fmla="*/ 5690915 w 5697125"/>
                    <a:gd name="connsiteY111" fmla="*/ 60158 h 4598731"/>
                    <a:gd name="connsiteX112" fmla="*/ 5679562 w 5697125"/>
                    <a:gd name="connsiteY112" fmla="*/ 4596064 h 4598731"/>
                    <a:gd name="connsiteX113" fmla="*/ 1603736 w 569712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372958 w 5697125"/>
                    <a:gd name="connsiteY3" fmla="*/ 4355432 h 4598731"/>
                    <a:gd name="connsiteX4" fmla="*/ 445147 w 5697125"/>
                    <a:gd name="connsiteY4" fmla="*/ 4319337 h 4598731"/>
                    <a:gd name="connsiteX5" fmla="*/ 481242 w 5697125"/>
                    <a:gd name="connsiteY5" fmla="*/ 4307306 h 4598731"/>
                    <a:gd name="connsiteX6" fmla="*/ 541400 w 5697125"/>
                    <a:gd name="connsiteY6" fmla="*/ 4271211 h 4598731"/>
                    <a:gd name="connsiteX7" fmla="*/ 577494 w 5697125"/>
                    <a:gd name="connsiteY7" fmla="*/ 4247148 h 4598731"/>
                    <a:gd name="connsiteX8" fmla="*/ 601558 w 5697125"/>
                    <a:gd name="connsiteY8" fmla="*/ 4223085 h 4598731"/>
                    <a:gd name="connsiteX9" fmla="*/ 637652 w 5697125"/>
                    <a:gd name="connsiteY9" fmla="*/ 4211053 h 4598731"/>
                    <a:gd name="connsiteX10" fmla="*/ 685779 w 5697125"/>
                    <a:gd name="connsiteY10" fmla="*/ 4150895 h 4598731"/>
                    <a:gd name="connsiteX11" fmla="*/ 733905 w 5697125"/>
                    <a:gd name="connsiteY11" fmla="*/ 4102769 h 4598731"/>
                    <a:gd name="connsiteX12" fmla="*/ 794063 w 5697125"/>
                    <a:gd name="connsiteY12" fmla="*/ 4054642 h 4598731"/>
                    <a:gd name="connsiteX13" fmla="*/ 806094 w 5697125"/>
                    <a:gd name="connsiteY13" fmla="*/ 4018548 h 4598731"/>
                    <a:gd name="connsiteX14" fmla="*/ 866252 w 5697125"/>
                    <a:gd name="connsiteY14" fmla="*/ 3982453 h 4598731"/>
                    <a:gd name="connsiteX15" fmla="*/ 878284 w 5697125"/>
                    <a:gd name="connsiteY15" fmla="*/ 3946358 h 4598731"/>
                    <a:gd name="connsiteX16" fmla="*/ 914379 w 5697125"/>
                    <a:gd name="connsiteY16" fmla="*/ 3922295 h 4598731"/>
                    <a:gd name="connsiteX17" fmla="*/ 1022663 w 5697125"/>
                    <a:gd name="connsiteY17" fmla="*/ 3838074 h 4598731"/>
                    <a:gd name="connsiteX18" fmla="*/ 1094852 w 5697125"/>
                    <a:gd name="connsiteY18" fmla="*/ 3789948 h 4598731"/>
                    <a:gd name="connsiteX19" fmla="*/ 1130947 w 5697125"/>
                    <a:gd name="connsiteY19" fmla="*/ 3765885 h 4598731"/>
                    <a:gd name="connsiteX20" fmla="*/ 1215168 w 5697125"/>
                    <a:gd name="connsiteY20" fmla="*/ 3729790 h 4598731"/>
                    <a:gd name="connsiteX21" fmla="*/ 1287358 w 5697125"/>
                    <a:gd name="connsiteY21" fmla="*/ 3705727 h 4598731"/>
                    <a:gd name="connsiteX22" fmla="*/ 1323452 w 5697125"/>
                    <a:gd name="connsiteY22" fmla="*/ 3693695 h 4598731"/>
                    <a:gd name="connsiteX23" fmla="*/ 1515958 w 5697125"/>
                    <a:gd name="connsiteY23" fmla="*/ 3669632 h 4598731"/>
                    <a:gd name="connsiteX24" fmla="*/ 1648305 w 5697125"/>
                    <a:gd name="connsiteY24" fmla="*/ 3645569 h 4598731"/>
                    <a:gd name="connsiteX25" fmla="*/ 1720494 w 5697125"/>
                    <a:gd name="connsiteY25" fmla="*/ 3621506 h 4598731"/>
                    <a:gd name="connsiteX26" fmla="*/ 1756589 w 5697125"/>
                    <a:gd name="connsiteY26" fmla="*/ 3609474 h 4598731"/>
                    <a:gd name="connsiteX27" fmla="*/ 1792684 w 5697125"/>
                    <a:gd name="connsiteY27" fmla="*/ 3597442 h 4598731"/>
                    <a:gd name="connsiteX28" fmla="*/ 1852842 w 5697125"/>
                    <a:gd name="connsiteY28" fmla="*/ 3465095 h 4598731"/>
                    <a:gd name="connsiteX29" fmla="*/ 1876905 w 5697125"/>
                    <a:gd name="connsiteY29" fmla="*/ 3392906 h 4598731"/>
                    <a:gd name="connsiteX30" fmla="*/ 1888937 w 5697125"/>
                    <a:gd name="connsiteY30" fmla="*/ 3332748 h 4598731"/>
                    <a:gd name="connsiteX31" fmla="*/ 1913000 w 5697125"/>
                    <a:gd name="connsiteY31" fmla="*/ 3260558 h 4598731"/>
                    <a:gd name="connsiteX32" fmla="*/ 1925031 w 5697125"/>
                    <a:gd name="connsiteY32" fmla="*/ 3188369 h 4598731"/>
                    <a:gd name="connsiteX33" fmla="*/ 1949094 w 5697125"/>
                    <a:gd name="connsiteY33" fmla="*/ 3104148 h 4598731"/>
                    <a:gd name="connsiteX34" fmla="*/ 1961126 w 5697125"/>
                    <a:gd name="connsiteY34" fmla="*/ 3056021 h 4598731"/>
                    <a:gd name="connsiteX35" fmla="*/ 1985189 w 5697125"/>
                    <a:gd name="connsiteY35" fmla="*/ 2983832 h 4598731"/>
                    <a:gd name="connsiteX36" fmla="*/ 2009252 w 5697125"/>
                    <a:gd name="connsiteY36" fmla="*/ 2947737 h 4598731"/>
                    <a:gd name="connsiteX37" fmla="*/ 2045347 w 5697125"/>
                    <a:gd name="connsiteY37" fmla="*/ 2875548 h 4598731"/>
                    <a:gd name="connsiteX38" fmla="*/ 2081442 w 5697125"/>
                    <a:gd name="connsiteY38" fmla="*/ 2863516 h 4598731"/>
                    <a:gd name="connsiteX39" fmla="*/ 2117537 w 5697125"/>
                    <a:gd name="connsiteY39" fmla="*/ 2827421 h 4598731"/>
                    <a:gd name="connsiteX40" fmla="*/ 2225821 w 5697125"/>
                    <a:gd name="connsiteY40" fmla="*/ 2767264 h 4598731"/>
                    <a:gd name="connsiteX41" fmla="*/ 2310042 w 5697125"/>
                    <a:gd name="connsiteY41" fmla="*/ 2755232 h 4598731"/>
                    <a:gd name="connsiteX42" fmla="*/ 2418326 w 5697125"/>
                    <a:gd name="connsiteY42" fmla="*/ 2695074 h 4598731"/>
                    <a:gd name="connsiteX43" fmla="*/ 2454421 w 5697125"/>
                    <a:gd name="connsiteY43" fmla="*/ 2658979 h 4598731"/>
                    <a:gd name="connsiteX44" fmla="*/ 2502547 w 5697125"/>
                    <a:gd name="connsiteY44" fmla="*/ 2598821 h 4598731"/>
                    <a:gd name="connsiteX45" fmla="*/ 2538642 w 5697125"/>
                    <a:gd name="connsiteY45" fmla="*/ 2574758 h 4598731"/>
                    <a:gd name="connsiteX46" fmla="*/ 2598800 w 5697125"/>
                    <a:gd name="connsiteY46" fmla="*/ 2514600 h 4598731"/>
                    <a:gd name="connsiteX47" fmla="*/ 2695052 w 5697125"/>
                    <a:gd name="connsiteY47" fmla="*/ 2430379 h 4598731"/>
                    <a:gd name="connsiteX48" fmla="*/ 2767242 w 5697125"/>
                    <a:gd name="connsiteY48" fmla="*/ 2406316 h 4598731"/>
                    <a:gd name="connsiteX49" fmla="*/ 2803337 w 5697125"/>
                    <a:gd name="connsiteY49" fmla="*/ 2394285 h 4598731"/>
                    <a:gd name="connsiteX50" fmla="*/ 2839431 w 5697125"/>
                    <a:gd name="connsiteY50" fmla="*/ 2382253 h 4598731"/>
                    <a:gd name="connsiteX51" fmla="*/ 2911621 w 5697125"/>
                    <a:gd name="connsiteY51" fmla="*/ 2370221 h 4598731"/>
                    <a:gd name="connsiteX52" fmla="*/ 3007873 w 5697125"/>
                    <a:gd name="connsiteY52" fmla="*/ 2286000 h 4598731"/>
                    <a:gd name="connsiteX53" fmla="*/ 3031937 w 5697125"/>
                    <a:gd name="connsiteY53" fmla="*/ 2261937 h 4598731"/>
                    <a:gd name="connsiteX54" fmla="*/ 3092094 w 5697125"/>
                    <a:gd name="connsiteY54" fmla="*/ 2213811 h 4598731"/>
                    <a:gd name="connsiteX55" fmla="*/ 3104126 w 5697125"/>
                    <a:gd name="connsiteY55" fmla="*/ 2177716 h 4598731"/>
                    <a:gd name="connsiteX56" fmla="*/ 3176315 w 5697125"/>
                    <a:gd name="connsiteY56" fmla="*/ 2129590 h 4598731"/>
                    <a:gd name="connsiteX57" fmla="*/ 3212410 w 5697125"/>
                    <a:gd name="connsiteY57" fmla="*/ 2105527 h 4598731"/>
                    <a:gd name="connsiteX58" fmla="*/ 3248505 w 5697125"/>
                    <a:gd name="connsiteY58" fmla="*/ 2069432 h 4598731"/>
                    <a:gd name="connsiteX59" fmla="*/ 3320694 w 5697125"/>
                    <a:gd name="connsiteY59" fmla="*/ 2021306 h 4598731"/>
                    <a:gd name="connsiteX60" fmla="*/ 3344758 w 5697125"/>
                    <a:gd name="connsiteY60" fmla="*/ 1997242 h 4598731"/>
                    <a:gd name="connsiteX61" fmla="*/ 3416947 w 5697125"/>
                    <a:gd name="connsiteY61" fmla="*/ 1973179 h 4598731"/>
                    <a:gd name="connsiteX62" fmla="*/ 3453042 w 5697125"/>
                    <a:gd name="connsiteY62" fmla="*/ 1961148 h 4598731"/>
                    <a:gd name="connsiteX63" fmla="*/ 3489137 w 5697125"/>
                    <a:gd name="connsiteY63" fmla="*/ 1949116 h 4598731"/>
                    <a:gd name="connsiteX64" fmla="*/ 3549294 w 5697125"/>
                    <a:gd name="connsiteY64" fmla="*/ 1937085 h 4598731"/>
                    <a:gd name="connsiteX65" fmla="*/ 3621484 w 5697125"/>
                    <a:gd name="connsiteY65" fmla="*/ 1913021 h 4598731"/>
                    <a:gd name="connsiteX66" fmla="*/ 3717737 w 5697125"/>
                    <a:gd name="connsiteY66" fmla="*/ 1888958 h 4598731"/>
                    <a:gd name="connsiteX67" fmla="*/ 3741800 w 5697125"/>
                    <a:gd name="connsiteY67" fmla="*/ 1852864 h 4598731"/>
                    <a:gd name="connsiteX68" fmla="*/ 3765863 w 5697125"/>
                    <a:gd name="connsiteY68" fmla="*/ 1828800 h 4598731"/>
                    <a:gd name="connsiteX69" fmla="*/ 3789926 w 5697125"/>
                    <a:gd name="connsiteY69" fmla="*/ 1744579 h 4598731"/>
                    <a:gd name="connsiteX70" fmla="*/ 3813989 w 5697125"/>
                    <a:gd name="connsiteY70" fmla="*/ 1660358 h 4598731"/>
                    <a:gd name="connsiteX71" fmla="*/ 3826021 w 5697125"/>
                    <a:gd name="connsiteY71" fmla="*/ 1576137 h 4598731"/>
                    <a:gd name="connsiteX72" fmla="*/ 3850084 w 5697125"/>
                    <a:gd name="connsiteY72" fmla="*/ 1528011 h 4598731"/>
                    <a:gd name="connsiteX73" fmla="*/ 3862115 w 5697125"/>
                    <a:gd name="connsiteY73" fmla="*/ 1491916 h 4598731"/>
                    <a:gd name="connsiteX74" fmla="*/ 3886179 w 5697125"/>
                    <a:gd name="connsiteY74" fmla="*/ 1467853 h 4598731"/>
                    <a:gd name="connsiteX75" fmla="*/ 3946337 w 5697125"/>
                    <a:gd name="connsiteY75" fmla="*/ 1407695 h 4598731"/>
                    <a:gd name="connsiteX76" fmla="*/ 3970400 w 5697125"/>
                    <a:gd name="connsiteY76" fmla="*/ 1371600 h 4598731"/>
                    <a:gd name="connsiteX77" fmla="*/ 4006494 w 5697125"/>
                    <a:gd name="connsiteY77" fmla="*/ 1359569 h 4598731"/>
                    <a:gd name="connsiteX78" fmla="*/ 4030558 w 5697125"/>
                    <a:gd name="connsiteY78" fmla="*/ 1335506 h 4598731"/>
                    <a:gd name="connsiteX79" fmla="*/ 4066652 w 5697125"/>
                    <a:gd name="connsiteY79" fmla="*/ 1311442 h 4598731"/>
                    <a:gd name="connsiteX80" fmla="*/ 4150873 w 5697125"/>
                    <a:gd name="connsiteY80" fmla="*/ 1203158 h 4598731"/>
                    <a:gd name="connsiteX81" fmla="*/ 4174937 w 5697125"/>
                    <a:gd name="connsiteY81" fmla="*/ 1179095 h 4598731"/>
                    <a:gd name="connsiteX82" fmla="*/ 4247126 w 5697125"/>
                    <a:gd name="connsiteY82" fmla="*/ 1130969 h 4598731"/>
                    <a:gd name="connsiteX83" fmla="*/ 4319315 w 5697125"/>
                    <a:gd name="connsiteY83" fmla="*/ 1058779 h 4598731"/>
                    <a:gd name="connsiteX84" fmla="*/ 4367442 w 5697125"/>
                    <a:gd name="connsiteY84" fmla="*/ 998621 h 4598731"/>
                    <a:gd name="connsiteX85" fmla="*/ 4379473 w 5697125"/>
                    <a:gd name="connsiteY85" fmla="*/ 962527 h 4598731"/>
                    <a:gd name="connsiteX86" fmla="*/ 4487758 w 5697125"/>
                    <a:gd name="connsiteY86" fmla="*/ 878306 h 4598731"/>
                    <a:gd name="connsiteX87" fmla="*/ 4559947 w 5697125"/>
                    <a:gd name="connsiteY87" fmla="*/ 842211 h 4598731"/>
                    <a:gd name="connsiteX88" fmla="*/ 4656200 w 5697125"/>
                    <a:gd name="connsiteY88" fmla="*/ 830179 h 4598731"/>
                    <a:gd name="connsiteX89" fmla="*/ 4704326 w 5697125"/>
                    <a:gd name="connsiteY89" fmla="*/ 782053 h 4598731"/>
                    <a:gd name="connsiteX90" fmla="*/ 4752452 w 5697125"/>
                    <a:gd name="connsiteY90" fmla="*/ 709864 h 4598731"/>
                    <a:gd name="connsiteX91" fmla="*/ 4776515 w 5697125"/>
                    <a:gd name="connsiteY91" fmla="*/ 673769 h 4598731"/>
                    <a:gd name="connsiteX92" fmla="*/ 4812610 w 5697125"/>
                    <a:gd name="connsiteY92" fmla="*/ 601579 h 4598731"/>
                    <a:gd name="connsiteX93" fmla="*/ 4824642 w 5697125"/>
                    <a:gd name="connsiteY93" fmla="*/ 565485 h 4598731"/>
                    <a:gd name="connsiteX94" fmla="*/ 4848705 w 5697125"/>
                    <a:gd name="connsiteY94" fmla="*/ 529390 h 4598731"/>
                    <a:gd name="connsiteX95" fmla="*/ 4860737 w 5697125"/>
                    <a:gd name="connsiteY95" fmla="*/ 493295 h 4598731"/>
                    <a:gd name="connsiteX96" fmla="*/ 4908863 w 5697125"/>
                    <a:gd name="connsiteY96" fmla="*/ 457200 h 4598731"/>
                    <a:gd name="connsiteX97" fmla="*/ 4944958 w 5697125"/>
                    <a:gd name="connsiteY97" fmla="*/ 409074 h 4598731"/>
                    <a:gd name="connsiteX98" fmla="*/ 4993084 w 5697125"/>
                    <a:gd name="connsiteY98" fmla="*/ 372979 h 4598731"/>
                    <a:gd name="connsiteX99" fmla="*/ 5029179 w 5697125"/>
                    <a:gd name="connsiteY99" fmla="*/ 324853 h 4598731"/>
                    <a:gd name="connsiteX100" fmla="*/ 5077305 w 5697125"/>
                    <a:gd name="connsiteY100" fmla="*/ 288758 h 4598731"/>
                    <a:gd name="connsiteX101" fmla="*/ 5101368 w 5697125"/>
                    <a:gd name="connsiteY101" fmla="*/ 252664 h 4598731"/>
                    <a:gd name="connsiteX102" fmla="*/ 5125431 w 5697125"/>
                    <a:gd name="connsiteY102" fmla="*/ 228600 h 4598731"/>
                    <a:gd name="connsiteX103" fmla="*/ 5137463 w 5697125"/>
                    <a:gd name="connsiteY103" fmla="*/ 192506 h 4598731"/>
                    <a:gd name="connsiteX104" fmla="*/ 5197621 w 5697125"/>
                    <a:gd name="connsiteY104" fmla="*/ 144379 h 4598731"/>
                    <a:gd name="connsiteX105" fmla="*/ 5366063 w 5697125"/>
                    <a:gd name="connsiteY105" fmla="*/ 108285 h 4598731"/>
                    <a:gd name="connsiteX106" fmla="*/ 5402158 w 5697125"/>
                    <a:gd name="connsiteY106" fmla="*/ 96253 h 4598731"/>
                    <a:gd name="connsiteX107" fmla="*/ 5426221 w 5697125"/>
                    <a:gd name="connsiteY107" fmla="*/ 60158 h 4598731"/>
                    <a:gd name="connsiteX108" fmla="*/ 5498410 w 5697125"/>
                    <a:gd name="connsiteY108" fmla="*/ 36095 h 4598731"/>
                    <a:gd name="connsiteX109" fmla="*/ 5570600 w 5697125"/>
                    <a:gd name="connsiteY109" fmla="*/ 12032 h 4598731"/>
                    <a:gd name="connsiteX110" fmla="*/ 5606694 w 5697125"/>
                    <a:gd name="connsiteY110" fmla="*/ 0 h 4598731"/>
                    <a:gd name="connsiteX111" fmla="*/ 5690915 w 5697125"/>
                    <a:gd name="connsiteY111" fmla="*/ 60158 h 4598731"/>
                    <a:gd name="connsiteX112" fmla="*/ 5679562 w 5697125"/>
                    <a:gd name="connsiteY112" fmla="*/ 4596064 h 4598731"/>
                    <a:gd name="connsiteX113" fmla="*/ 1603736 w 569712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74477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14573 w 5697125"/>
                    <a:gd name="connsiteY1" fmla="*/ 4578227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14573 w 5697125"/>
                    <a:gd name="connsiteY1" fmla="*/ 4578227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3376 w 5697125"/>
                    <a:gd name="connsiteY1" fmla="*/ 4578227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3376 w 5697125"/>
                    <a:gd name="connsiteY1" fmla="*/ 4591793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3376 w 5697125"/>
                    <a:gd name="connsiteY1" fmla="*/ 4591793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707222"/>
                    <a:gd name="connsiteY0" fmla="*/ 4598731 h 4598731"/>
                    <a:gd name="connsiteX1" fmla="*/ 3376 w 5707222"/>
                    <a:gd name="connsiteY1" fmla="*/ 4591793 h 4598731"/>
                    <a:gd name="connsiteX2" fmla="*/ 0 w 5707222"/>
                    <a:gd name="connsiteY2" fmla="*/ 4422318 h 4598731"/>
                    <a:gd name="connsiteX3" fmla="*/ 288868 w 5707222"/>
                    <a:gd name="connsiteY3" fmla="*/ 4396871 h 4598731"/>
                    <a:gd name="connsiteX4" fmla="*/ 372958 w 5707222"/>
                    <a:gd name="connsiteY4" fmla="*/ 4355432 h 4598731"/>
                    <a:gd name="connsiteX5" fmla="*/ 445147 w 5707222"/>
                    <a:gd name="connsiteY5" fmla="*/ 4319337 h 4598731"/>
                    <a:gd name="connsiteX6" fmla="*/ 481242 w 5707222"/>
                    <a:gd name="connsiteY6" fmla="*/ 4307306 h 4598731"/>
                    <a:gd name="connsiteX7" fmla="*/ 541400 w 5707222"/>
                    <a:gd name="connsiteY7" fmla="*/ 4271211 h 4598731"/>
                    <a:gd name="connsiteX8" fmla="*/ 577494 w 5707222"/>
                    <a:gd name="connsiteY8" fmla="*/ 4247148 h 4598731"/>
                    <a:gd name="connsiteX9" fmla="*/ 601558 w 5707222"/>
                    <a:gd name="connsiteY9" fmla="*/ 4223085 h 4598731"/>
                    <a:gd name="connsiteX10" fmla="*/ 637652 w 5707222"/>
                    <a:gd name="connsiteY10" fmla="*/ 4211053 h 4598731"/>
                    <a:gd name="connsiteX11" fmla="*/ 685779 w 5707222"/>
                    <a:gd name="connsiteY11" fmla="*/ 4150895 h 4598731"/>
                    <a:gd name="connsiteX12" fmla="*/ 733905 w 5707222"/>
                    <a:gd name="connsiteY12" fmla="*/ 4102769 h 4598731"/>
                    <a:gd name="connsiteX13" fmla="*/ 794063 w 5707222"/>
                    <a:gd name="connsiteY13" fmla="*/ 4054642 h 4598731"/>
                    <a:gd name="connsiteX14" fmla="*/ 806094 w 5707222"/>
                    <a:gd name="connsiteY14" fmla="*/ 4018548 h 4598731"/>
                    <a:gd name="connsiteX15" fmla="*/ 866252 w 5707222"/>
                    <a:gd name="connsiteY15" fmla="*/ 3982453 h 4598731"/>
                    <a:gd name="connsiteX16" fmla="*/ 878284 w 5707222"/>
                    <a:gd name="connsiteY16" fmla="*/ 3946358 h 4598731"/>
                    <a:gd name="connsiteX17" fmla="*/ 914379 w 5707222"/>
                    <a:gd name="connsiteY17" fmla="*/ 3922295 h 4598731"/>
                    <a:gd name="connsiteX18" fmla="*/ 1022663 w 5707222"/>
                    <a:gd name="connsiteY18" fmla="*/ 3838074 h 4598731"/>
                    <a:gd name="connsiteX19" fmla="*/ 1094852 w 5707222"/>
                    <a:gd name="connsiteY19" fmla="*/ 3789948 h 4598731"/>
                    <a:gd name="connsiteX20" fmla="*/ 1130947 w 5707222"/>
                    <a:gd name="connsiteY20" fmla="*/ 3765885 h 4598731"/>
                    <a:gd name="connsiteX21" fmla="*/ 1215168 w 5707222"/>
                    <a:gd name="connsiteY21" fmla="*/ 3729790 h 4598731"/>
                    <a:gd name="connsiteX22" fmla="*/ 1287358 w 5707222"/>
                    <a:gd name="connsiteY22" fmla="*/ 3705727 h 4598731"/>
                    <a:gd name="connsiteX23" fmla="*/ 1323452 w 5707222"/>
                    <a:gd name="connsiteY23" fmla="*/ 3693695 h 4598731"/>
                    <a:gd name="connsiteX24" fmla="*/ 1515958 w 5707222"/>
                    <a:gd name="connsiteY24" fmla="*/ 3669632 h 4598731"/>
                    <a:gd name="connsiteX25" fmla="*/ 1648305 w 5707222"/>
                    <a:gd name="connsiteY25" fmla="*/ 3645569 h 4598731"/>
                    <a:gd name="connsiteX26" fmla="*/ 1720494 w 5707222"/>
                    <a:gd name="connsiteY26" fmla="*/ 3621506 h 4598731"/>
                    <a:gd name="connsiteX27" fmla="*/ 1756589 w 5707222"/>
                    <a:gd name="connsiteY27" fmla="*/ 3609474 h 4598731"/>
                    <a:gd name="connsiteX28" fmla="*/ 1792684 w 5707222"/>
                    <a:gd name="connsiteY28" fmla="*/ 3597442 h 4598731"/>
                    <a:gd name="connsiteX29" fmla="*/ 1852842 w 5707222"/>
                    <a:gd name="connsiteY29" fmla="*/ 3465095 h 4598731"/>
                    <a:gd name="connsiteX30" fmla="*/ 1876905 w 5707222"/>
                    <a:gd name="connsiteY30" fmla="*/ 3392906 h 4598731"/>
                    <a:gd name="connsiteX31" fmla="*/ 1888937 w 5707222"/>
                    <a:gd name="connsiteY31" fmla="*/ 3332748 h 4598731"/>
                    <a:gd name="connsiteX32" fmla="*/ 1913000 w 5707222"/>
                    <a:gd name="connsiteY32" fmla="*/ 3260558 h 4598731"/>
                    <a:gd name="connsiteX33" fmla="*/ 1925031 w 5707222"/>
                    <a:gd name="connsiteY33" fmla="*/ 3188369 h 4598731"/>
                    <a:gd name="connsiteX34" fmla="*/ 1949094 w 5707222"/>
                    <a:gd name="connsiteY34" fmla="*/ 3104148 h 4598731"/>
                    <a:gd name="connsiteX35" fmla="*/ 1961126 w 5707222"/>
                    <a:gd name="connsiteY35" fmla="*/ 3056021 h 4598731"/>
                    <a:gd name="connsiteX36" fmla="*/ 1985189 w 5707222"/>
                    <a:gd name="connsiteY36" fmla="*/ 2983832 h 4598731"/>
                    <a:gd name="connsiteX37" fmla="*/ 2009252 w 5707222"/>
                    <a:gd name="connsiteY37" fmla="*/ 2947737 h 4598731"/>
                    <a:gd name="connsiteX38" fmla="*/ 2045347 w 5707222"/>
                    <a:gd name="connsiteY38" fmla="*/ 2875548 h 4598731"/>
                    <a:gd name="connsiteX39" fmla="*/ 2081442 w 5707222"/>
                    <a:gd name="connsiteY39" fmla="*/ 2863516 h 4598731"/>
                    <a:gd name="connsiteX40" fmla="*/ 2117537 w 5707222"/>
                    <a:gd name="connsiteY40" fmla="*/ 2827421 h 4598731"/>
                    <a:gd name="connsiteX41" fmla="*/ 2225821 w 5707222"/>
                    <a:gd name="connsiteY41" fmla="*/ 2767264 h 4598731"/>
                    <a:gd name="connsiteX42" fmla="*/ 2310042 w 5707222"/>
                    <a:gd name="connsiteY42" fmla="*/ 2755232 h 4598731"/>
                    <a:gd name="connsiteX43" fmla="*/ 2418326 w 5707222"/>
                    <a:gd name="connsiteY43" fmla="*/ 2695074 h 4598731"/>
                    <a:gd name="connsiteX44" fmla="*/ 2454421 w 5707222"/>
                    <a:gd name="connsiteY44" fmla="*/ 2658979 h 4598731"/>
                    <a:gd name="connsiteX45" fmla="*/ 2502547 w 5707222"/>
                    <a:gd name="connsiteY45" fmla="*/ 2598821 h 4598731"/>
                    <a:gd name="connsiteX46" fmla="*/ 2538642 w 5707222"/>
                    <a:gd name="connsiteY46" fmla="*/ 2574758 h 4598731"/>
                    <a:gd name="connsiteX47" fmla="*/ 2598800 w 5707222"/>
                    <a:gd name="connsiteY47" fmla="*/ 2514600 h 4598731"/>
                    <a:gd name="connsiteX48" fmla="*/ 2695052 w 5707222"/>
                    <a:gd name="connsiteY48" fmla="*/ 2430379 h 4598731"/>
                    <a:gd name="connsiteX49" fmla="*/ 2767242 w 5707222"/>
                    <a:gd name="connsiteY49" fmla="*/ 2406316 h 4598731"/>
                    <a:gd name="connsiteX50" fmla="*/ 2803337 w 5707222"/>
                    <a:gd name="connsiteY50" fmla="*/ 2394285 h 4598731"/>
                    <a:gd name="connsiteX51" fmla="*/ 2839431 w 5707222"/>
                    <a:gd name="connsiteY51" fmla="*/ 2382253 h 4598731"/>
                    <a:gd name="connsiteX52" fmla="*/ 2911621 w 5707222"/>
                    <a:gd name="connsiteY52" fmla="*/ 2370221 h 4598731"/>
                    <a:gd name="connsiteX53" fmla="*/ 3007873 w 5707222"/>
                    <a:gd name="connsiteY53" fmla="*/ 2286000 h 4598731"/>
                    <a:gd name="connsiteX54" fmla="*/ 3031937 w 5707222"/>
                    <a:gd name="connsiteY54" fmla="*/ 2261937 h 4598731"/>
                    <a:gd name="connsiteX55" fmla="*/ 3092094 w 5707222"/>
                    <a:gd name="connsiteY55" fmla="*/ 2213811 h 4598731"/>
                    <a:gd name="connsiteX56" fmla="*/ 3104126 w 5707222"/>
                    <a:gd name="connsiteY56" fmla="*/ 2177716 h 4598731"/>
                    <a:gd name="connsiteX57" fmla="*/ 3176315 w 5707222"/>
                    <a:gd name="connsiteY57" fmla="*/ 2129590 h 4598731"/>
                    <a:gd name="connsiteX58" fmla="*/ 3212410 w 5707222"/>
                    <a:gd name="connsiteY58" fmla="*/ 2105527 h 4598731"/>
                    <a:gd name="connsiteX59" fmla="*/ 3248505 w 5707222"/>
                    <a:gd name="connsiteY59" fmla="*/ 2069432 h 4598731"/>
                    <a:gd name="connsiteX60" fmla="*/ 3320694 w 5707222"/>
                    <a:gd name="connsiteY60" fmla="*/ 2021306 h 4598731"/>
                    <a:gd name="connsiteX61" fmla="*/ 3344758 w 5707222"/>
                    <a:gd name="connsiteY61" fmla="*/ 1997242 h 4598731"/>
                    <a:gd name="connsiteX62" fmla="*/ 3416947 w 5707222"/>
                    <a:gd name="connsiteY62" fmla="*/ 1973179 h 4598731"/>
                    <a:gd name="connsiteX63" fmla="*/ 3453042 w 5707222"/>
                    <a:gd name="connsiteY63" fmla="*/ 1961148 h 4598731"/>
                    <a:gd name="connsiteX64" fmla="*/ 3489137 w 5707222"/>
                    <a:gd name="connsiteY64" fmla="*/ 1949116 h 4598731"/>
                    <a:gd name="connsiteX65" fmla="*/ 3549294 w 5707222"/>
                    <a:gd name="connsiteY65" fmla="*/ 1937085 h 4598731"/>
                    <a:gd name="connsiteX66" fmla="*/ 3621484 w 5707222"/>
                    <a:gd name="connsiteY66" fmla="*/ 1913021 h 4598731"/>
                    <a:gd name="connsiteX67" fmla="*/ 3717737 w 5707222"/>
                    <a:gd name="connsiteY67" fmla="*/ 1888958 h 4598731"/>
                    <a:gd name="connsiteX68" fmla="*/ 3741800 w 5707222"/>
                    <a:gd name="connsiteY68" fmla="*/ 1852864 h 4598731"/>
                    <a:gd name="connsiteX69" fmla="*/ 3765863 w 5707222"/>
                    <a:gd name="connsiteY69" fmla="*/ 1828800 h 4598731"/>
                    <a:gd name="connsiteX70" fmla="*/ 3789926 w 5707222"/>
                    <a:gd name="connsiteY70" fmla="*/ 1744579 h 4598731"/>
                    <a:gd name="connsiteX71" fmla="*/ 3813989 w 5707222"/>
                    <a:gd name="connsiteY71" fmla="*/ 1660358 h 4598731"/>
                    <a:gd name="connsiteX72" fmla="*/ 3826021 w 5707222"/>
                    <a:gd name="connsiteY72" fmla="*/ 1576137 h 4598731"/>
                    <a:gd name="connsiteX73" fmla="*/ 3850084 w 5707222"/>
                    <a:gd name="connsiteY73" fmla="*/ 1528011 h 4598731"/>
                    <a:gd name="connsiteX74" fmla="*/ 3862115 w 5707222"/>
                    <a:gd name="connsiteY74" fmla="*/ 1491916 h 4598731"/>
                    <a:gd name="connsiteX75" fmla="*/ 3886179 w 5707222"/>
                    <a:gd name="connsiteY75" fmla="*/ 1467853 h 4598731"/>
                    <a:gd name="connsiteX76" fmla="*/ 3946337 w 5707222"/>
                    <a:gd name="connsiteY76" fmla="*/ 1407695 h 4598731"/>
                    <a:gd name="connsiteX77" fmla="*/ 3970400 w 5707222"/>
                    <a:gd name="connsiteY77" fmla="*/ 1371600 h 4598731"/>
                    <a:gd name="connsiteX78" fmla="*/ 4006494 w 5707222"/>
                    <a:gd name="connsiteY78" fmla="*/ 1359569 h 4598731"/>
                    <a:gd name="connsiteX79" fmla="*/ 4030558 w 5707222"/>
                    <a:gd name="connsiteY79" fmla="*/ 1335506 h 4598731"/>
                    <a:gd name="connsiteX80" fmla="*/ 4066652 w 5707222"/>
                    <a:gd name="connsiteY80" fmla="*/ 1311442 h 4598731"/>
                    <a:gd name="connsiteX81" fmla="*/ 4150873 w 5707222"/>
                    <a:gd name="connsiteY81" fmla="*/ 1203158 h 4598731"/>
                    <a:gd name="connsiteX82" fmla="*/ 4174937 w 5707222"/>
                    <a:gd name="connsiteY82" fmla="*/ 1179095 h 4598731"/>
                    <a:gd name="connsiteX83" fmla="*/ 4247126 w 5707222"/>
                    <a:gd name="connsiteY83" fmla="*/ 1130969 h 4598731"/>
                    <a:gd name="connsiteX84" fmla="*/ 4319315 w 5707222"/>
                    <a:gd name="connsiteY84" fmla="*/ 1058779 h 4598731"/>
                    <a:gd name="connsiteX85" fmla="*/ 4367442 w 5707222"/>
                    <a:gd name="connsiteY85" fmla="*/ 998621 h 4598731"/>
                    <a:gd name="connsiteX86" fmla="*/ 4379473 w 5707222"/>
                    <a:gd name="connsiteY86" fmla="*/ 962527 h 4598731"/>
                    <a:gd name="connsiteX87" fmla="*/ 4487758 w 5707222"/>
                    <a:gd name="connsiteY87" fmla="*/ 878306 h 4598731"/>
                    <a:gd name="connsiteX88" fmla="*/ 4559947 w 5707222"/>
                    <a:gd name="connsiteY88" fmla="*/ 842211 h 4598731"/>
                    <a:gd name="connsiteX89" fmla="*/ 4656200 w 5707222"/>
                    <a:gd name="connsiteY89" fmla="*/ 830179 h 4598731"/>
                    <a:gd name="connsiteX90" fmla="*/ 4704326 w 5707222"/>
                    <a:gd name="connsiteY90" fmla="*/ 782053 h 4598731"/>
                    <a:gd name="connsiteX91" fmla="*/ 4752452 w 5707222"/>
                    <a:gd name="connsiteY91" fmla="*/ 709864 h 4598731"/>
                    <a:gd name="connsiteX92" fmla="*/ 4776515 w 5707222"/>
                    <a:gd name="connsiteY92" fmla="*/ 673769 h 4598731"/>
                    <a:gd name="connsiteX93" fmla="*/ 4812610 w 5707222"/>
                    <a:gd name="connsiteY93" fmla="*/ 601579 h 4598731"/>
                    <a:gd name="connsiteX94" fmla="*/ 4824642 w 5707222"/>
                    <a:gd name="connsiteY94" fmla="*/ 565485 h 4598731"/>
                    <a:gd name="connsiteX95" fmla="*/ 4848705 w 5707222"/>
                    <a:gd name="connsiteY95" fmla="*/ 529390 h 4598731"/>
                    <a:gd name="connsiteX96" fmla="*/ 4860737 w 5707222"/>
                    <a:gd name="connsiteY96" fmla="*/ 493295 h 4598731"/>
                    <a:gd name="connsiteX97" fmla="*/ 4908863 w 5707222"/>
                    <a:gd name="connsiteY97" fmla="*/ 457200 h 4598731"/>
                    <a:gd name="connsiteX98" fmla="*/ 4944958 w 5707222"/>
                    <a:gd name="connsiteY98" fmla="*/ 409074 h 4598731"/>
                    <a:gd name="connsiteX99" fmla="*/ 4993084 w 5707222"/>
                    <a:gd name="connsiteY99" fmla="*/ 372979 h 4598731"/>
                    <a:gd name="connsiteX100" fmla="*/ 5029179 w 5707222"/>
                    <a:gd name="connsiteY100" fmla="*/ 324853 h 4598731"/>
                    <a:gd name="connsiteX101" fmla="*/ 5077305 w 5707222"/>
                    <a:gd name="connsiteY101" fmla="*/ 288758 h 4598731"/>
                    <a:gd name="connsiteX102" fmla="*/ 5101368 w 5707222"/>
                    <a:gd name="connsiteY102" fmla="*/ 252664 h 4598731"/>
                    <a:gd name="connsiteX103" fmla="*/ 5125431 w 5707222"/>
                    <a:gd name="connsiteY103" fmla="*/ 228600 h 4598731"/>
                    <a:gd name="connsiteX104" fmla="*/ 5137463 w 5707222"/>
                    <a:gd name="connsiteY104" fmla="*/ 192506 h 4598731"/>
                    <a:gd name="connsiteX105" fmla="*/ 5197621 w 5707222"/>
                    <a:gd name="connsiteY105" fmla="*/ 144379 h 4598731"/>
                    <a:gd name="connsiteX106" fmla="*/ 5366063 w 5707222"/>
                    <a:gd name="connsiteY106" fmla="*/ 108285 h 4598731"/>
                    <a:gd name="connsiteX107" fmla="*/ 5402158 w 5707222"/>
                    <a:gd name="connsiteY107" fmla="*/ 96253 h 4598731"/>
                    <a:gd name="connsiteX108" fmla="*/ 5426221 w 5707222"/>
                    <a:gd name="connsiteY108" fmla="*/ 60158 h 4598731"/>
                    <a:gd name="connsiteX109" fmla="*/ 5498410 w 5707222"/>
                    <a:gd name="connsiteY109" fmla="*/ 36095 h 4598731"/>
                    <a:gd name="connsiteX110" fmla="*/ 5570600 w 5707222"/>
                    <a:gd name="connsiteY110" fmla="*/ 12032 h 4598731"/>
                    <a:gd name="connsiteX111" fmla="*/ 5606694 w 5707222"/>
                    <a:gd name="connsiteY111" fmla="*/ 0 h 4598731"/>
                    <a:gd name="connsiteX112" fmla="*/ 5690915 w 5707222"/>
                    <a:gd name="connsiteY112" fmla="*/ 60158 h 4598731"/>
                    <a:gd name="connsiteX113" fmla="*/ 5693128 w 5707222"/>
                    <a:gd name="connsiteY113" fmla="*/ 4593350 h 4598731"/>
                    <a:gd name="connsiteX114" fmla="*/ 1603736 w 5707222"/>
                    <a:gd name="connsiteY114" fmla="*/ 4598731 h 4598731"/>
                    <a:gd name="connsiteX0" fmla="*/ 1603736 w 5698988"/>
                    <a:gd name="connsiteY0" fmla="*/ 4598731 h 4598731"/>
                    <a:gd name="connsiteX1" fmla="*/ 3376 w 5698988"/>
                    <a:gd name="connsiteY1" fmla="*/ 4591793 h 4598731"/>
                    <a:gd name="connsiteX2" fmla="*/ 0 w 5698988"/>
                    <a:gd name="connsiteY2" fmla="*/ 4422318 h 4598731"/>
                    <a:gd name="connsiteX3" fmla="*/ 288868 w 5698988"/>
                    <a:gd name="connsiteY3" fmla="*/ 4396871 h 4598731"/>
                    <a:gd name="connsiteX4" fmla="*/ 372958 w 5698988"/>
                    <a:gd name="connsiteY4" fmla="*/ 4355432 h 4598731"/>
                    <a:gd name="connsiteX5" fmla="*/ 445147 w 5698988"/>
                    <a:gd name="connsiteY5" fmla="*/ 4319337 h 4598731"/>
                    <a:gd name="connsiteX6" fmla="*/ 481242 w 5698988"/>
                    <a:gd name="connsiteY6" fmla="*/ 4307306 h 4598731"/>
                    <a:gd name="connsiteX7" fmla="*/ 541400 w 5698988"/>
                    <a:gd name="connsiteY7" fmla="*/ 4271211 h 4598731"/>
                    <a:gd name="connsiteX8" fmla="*/ 577494 w 5698988"/>
                    <a:gd name="connsiteY8" fmla="*/ 4247148 h 4598731"/>
                    <a:gd name="connsiteX9" fmla="*/ 601558 w 5698988"/>
                    <a:gd name="connsiteY9" fmla="*/ 4223085 h 4598731"/>
                    <a:gd name="connsiteX10" fmla="*/ 637652 w 5698988"/>
                    <a:gd name="connsiteY10" fmla="*/ 4211053 h 4598731"/>
                    <a:gd name="connsiteX11" fmla="*/ 685779 w 5698988"/>
                    <a:gd name="connsiteY11" fmla="*/ 4150895 h 4598731"/>
                    <a:gd name="connsiteX12" fmla="*/ 733905 w 5698988"/>
                    <a:gd name="connsiteY12" fmla="*/ 4102769 h 4598731"/>
                    <a:gd name="connsiteX13" fmla="*/ 794063 w 5698988"/>
                    <a:gd name="connsiteY13" fmla="*/ 4054642 h 4598731"/>
                    <a:gd name="connsiteX14" fmla="*/ 806094 w 5698988"/>
                    <a:gd name="connsiteY14" fmla="*/ 4018548 h 4598731"/>
                    <a:gd name="connsiteX15" fmla="*/ 866252 w 5698988"/>
                    <a:gd name="connsiteY15" fmla="*/ 3982453 h 4598731"/>
                    <a:gd name="connsiteX16" fmla="*/ 878284 w 5698988"/>
                    <a:gd name="connsiteY16" fmla="*/ 3946358 h 4598731"/>
                    <a:gd name="connsiteX17" fmla="*/ 914379 w 5698988"/>
                    <a:gd name="connsiteY17" fmla="*/ 3922295 h 4598731"/>
                    <a:gd name="connsiteX18" fmla="*/ 1022663 w 5698988"/>
                    <a:gd name="connsiteY18" fmla="*/ 3838074 h 4598731"/>
                    <a:gd name="connsiteX19" fmla="*/ 1094852 w 5698988"/>
                    <a:gd name="connsiteY19" fmla="*/ 3789948 h 4598731"/>
                    <a:gd name="connsiteX20" fmla="*/ 1130947 w 5698988"/>
                    <a:gd name="connsiteY20" fmla="*/ 3765885 h 4598731"/>
                    <a:gd name="connsiteX21" fmla="*/ 1215168 w 5698988"/>
                    <a:gd name="connsiteY21" fmla="*/ 3729790 h 4598731"/>
                    <a:gd name="connsiteX22" fmla="*/ 1287358 w 5698988"/>
                    <a:gd name="connsiteY22" fmla="*/ 3705727 h 4598731"/>
                    <a:gd name="connsiteX23" fmla="*/ 1323452 w 5698988"/>
                    <a:gd name="connsiteY23" fmla="*/ 3693695 h 4598731"/>
                    <a:gd name="connsiteX24" fmla="*/ 1515958 w 5698988"/>
                    <a:gd name="connsiteY24" fmla="*/ 3669632 h 4598731"/>
                    <a:gd name="connsiteX25" fmla="*/ 1648305 w 5698988"/>
                    <a:gd name="connsiteY25" fmla="*/ 3645569 h 4598731"/>
                    <a:gd name="connsiteX26" fmla="*/ 1720494 w 5698988"/>
                    <a:gd name="connsiteY26" fmla="*/ 3621506 h 4598731"/>
                    <a:gd name="connsiteX27" fmla="*/ 1756589 w 5698988"/>
                    <a:gd name="connsiteY27" fmla="*/ 3609474 h 4598731"/>
                    <a:gd name="connsiteX28" fmla="*/ 1792684 w 5698988"/>
                    <a:gd name="connsiteY28" fmla="*/ 3597442 h 4598731"/>
                    <a:gd name="connsiteX29" fmla="*/ 1852842 w 5698988"/>
                    <a:gd name="connsiteY29" fmla="*/ 3465095 h 4598731"/>
                    <a:gd name="connsiteX30" fmla="*/ 1876905 w 5698988"/>
                    <a:gd name="connsiteY30" fmla="*/ 3392906 h 4598731"/>
                    <a:gd name="connsiteX31" fmla="*/ 1888937 w 5698988"/>
                    <a:gd name="connsiteY31" fmla="*/ 3332748 h 4598731"/>
                    <a:gd name="connsiteX32" fmla="*/ 1913000 w 5698988"/>
                    <a:gd name="connsiteY32" fmla="*/ 3260558 h 4598731"/>
                    <a:gd name="connsiteX33" fmla="*/ 1925031 w 5698988"/>
                    <a:gd name="connsiteY33" fmla="*/ 3188369 h 4598731"/>
                    <a:gd name="connsiteX34" fmla="*/ 1949094 w 5698988"/>
                    <a:gd name="connsiteY34" fmla="*/ 3104148 h 4598731"/>
                    <a:gd name="connsiteX35" fmla="*/ 1961126 w 5698988"/>
                    <a:gd name="connsiteY35" fmla="*/ 3056021 h 4598731"/>
                    <a:gd name="connsiteX36" fmla="*/ 1985189 w 5698988"/>
                    <a:gd name="connsiteY36" fmla="*/ 2983832 h 4598731"/>
                    <a:gd name="connsiteX37" fmla="*/ 2009252 w 5698988"/>
                    <a:gd name="connsiteY37" fmla="*/ 2947737 h 4598731"/>
                    <a:gd name="connsiteX38" fmla="*/ 2045347 w 5698988"/>
                    <a:gd name="connsiteY38" fmla="*/ 2875548 h 4598731"/>
                    <a:gd name="connsiteX39" fmla="*/ 2081442 w 5698988"/>
                    <a:gd name="connsiteY39" fmla="*/ 2863516 h 4598731"/>
                    <a:gd name="connsiteX40" fmla="*/ 2117537 w 5698988"/>
                    <a:gd name="connsiteY40" fmla="*/ 2827421 h 4598731"/>
                    <a:gd name="connsiteX41" fmla="*/ 2225821 w 5698988"/>
                    <a:gd name="connsiteY41" fmla="*/ 2767264 h 4598731"/>
                    <a:gd name="connsiteX42" fmla="*/ 2310042 w 5698988"/>
                    <a:gd name="connsiteY42" fmla="*/ 2755232 h 4598731"/>
                    <a:gd name="connsiteX43" fmla="*/ 2418326 w 5698988"/>
                    <a:gd name="connsiteY43" fmla="*/ 2695074 h 4598731"/>
                    <a:gd name="connsiteX44" fmla="*/ 2454421 w 5698988"/>
                    <a:gd name="connsiteY44" fmla="*/ 2658979 h 4598731"/>
                    <a:gd name="connsiteX45" fmla="*/ 2502547 w 5698988"/>
                    <a:gd name="connsiteY45" fmla="*/ 2598821 h 4598731"/>
                    <a:gd name="connsiteX46" fmla="*/ 2538642 w 5698988"/>
                    <a:gd name="connsiteY46" fmla="*/ 2574758 h 4598731"/>
                    <a:gd name="connsiteX47" fmla="*/ 2598800 w 5698988"/>
                    <a:gd name="connsiteY47" fmla="*/ 2514600 h 4598731"/>
                    <a:gd name="connsiteX48" fmla="*/ 2695052 w 5698988"/>
                    <a:gd name="connsiteY48" fmla="*/ 2430379 h 4598731"/>
                    <a:gd name="connsiteX49" fmla="*/ 2767242 w 5698988"/>
                    <a:gd name="connsiteY49" fmla="*/ 2406316 h 4598731"/>
                    <a:gd name="connsiteX50" fmla="*/ 2803337 w 5698988"/>
                    <a:gd name="connsiteY50" fmla="*/ 2394285 h 4598731"/>
                    <a:gd name="connsiteX51" fmla="*/ 2839431 w 5698988"/>
                    <a:gd name="connsiteY51" fmla="*/ 2382253 h 4598731"/>
                    <a:gd name="connsiteX52" fmla="*/ 2911621 w 5698988"/>
                    <a:gd name="connsiteY52" fmla="*/ 2370221 h 4598731"/>
                    <a:gd name="connsiteX53" fmla="*/ 3007873 w 5698988"/>
                    <a:gd name="connsiteY53" fmla="*/ 2286000 h 4598731"/>
                    <a:gd name="connsiteX54" fmla="*/ 3031937 w 5698988"/>
                    <a:gd name="connsiteY54" fmla="*/ 2261937 h 4598731"/>
                    <a:gd name="connsiteX55" fmla="*/ 3092094 w 5698988"/>
                    <a:gd name="connsiteY55" fmla="*/ 2213811 h 4598731"/>
                    <a:gd name="connsiteX56" fmla="*/ 3104126 w 5698988"/>
                    <a:gd name="connsiteY56" fmla="*/ 2177716 h 4598731"/>
                    <a:gd name="connsiteX57" fmla="*/ 3176315 w 5698988"/>
                    <a:gd name="connsiteY57" fmla="*/ 2129590 h 4598731"/>
                    <a:gd name="connsiteX58" fmla="*/ 3212410 w 5698988"/>
                    <a:gd name="connsiteY58" fmla="*/ 2105527 h 4598731"/>
                    <a:gd name="connsiteX59" fmla="*/ 3248505 w 5698988"/>
                    <a:gd name="connsiteY59" fmla="*/ 2069432 h 4598731"/>
                    <a:gd name="connsiteX60" fmla="*/ 3320694 w 5698988"/>
                    <a:gd name="connsiteY60" fmla="*/ 2021306 h 4598731"/>
                    <a:gd name="connsiteX61" fmla="*/ 3344758 w 5698988"/>
                    <a:gd name="connsiteY61" fmla="*/ 1997242 h 4598731"/>
                    <a:gd name="connsiteX62" fmla="*/ 3416947 w 5698988"/>
                    <a:gd name="connsiteY62" fmla="*/ 1973179 h 4598731"/>
                    <a:gd name="connsiteX63" fmla="*/ 3453042 w 5698988"/>
                    <a:gd name="connsiteY63" fmla="*/ 1961148 h 4598731"/>
                    <a:gd name="connsiteX64" fmla="*/ 3489137 w 5698988"/>
                    <a:gd name="connsiteY64" fmla="*/ 1949116 h 4598731"/>
                    <a:gd name="connsiteX65" fmla="*/ 3549294 w 5698988"/>
                    <a:gd name="connsiteY65" fmla="*/ 1937085 h 4598731"/>
                    <a:gd name="connsiteX66" fmla="*/ 3621484 w 5698988"/>
                    <a:gd name="connsiteY66" fmla="*/ 1913021 h 4598731"/>
                    <a:gd name="connsiteX67" fmla="*/ 3717737 w 5698988"/>
                    <a:gd name="connsiteY67" fmla="*/ 1888958 h 4598731"/>
                    <a:gd name="connsiteX68" fmla="*/ 3741800 w 5698988"/>
                    <a:gd name="connsiteY68" fmla="*/ 1852864 h 4598731"/>
                    <a:gd name="connsiteX69" fmla="*/ 3765863 w 5698988"/>
                    <a:gd name="connsiteY69" fmla="*/ 1828800 h 4598731"/>
                    <a:gd name="connsiteX70" fmla="*/ 3789926 w 5698988"/>
                    <a:gd name="connsiteY70" fmla="*/ 1744579 h 4598731"/>
                    <a:gd name="connsiteX71" fmla="*/ 3813989 w 5698988"/>
                    <a:gd name="connsiteY71" fmla="*/ 1660358 h 4598731"/>
                    <a:gd name="connsiteX72" fmla="*/ 3826021 w 5698988"/>
                    <a:gd name="connsiteY72" fmla="*/ 1576137 h 4598731"/>
                    <a:gd name="connsiteX73" fmla="*/ 3850084 w 5698988"/>
                    <a:gd name="connsiteY73" fmla="*/ 1528011 h 4598731"/>
                    <a:gd name="connsiteX74" fmla="*/ 3862115 w 5698988"/>
                    <a:gd name="connsiteY74" fmla="*/ 1491916 h 4598731"/>
                    <a:gd name="connsiteX75" fmla="*/ 3886179 w 5698988"/>
                    <a:gd name="connsiteY75" fmla="*/ 1467853 h 4598731"/>
                    <a:gd name="connsiteX76" fmla="*/ 3946337 w 5698988"/>
                    <a:gd name="connsiteY76" fmla="*/ 1407695 h 4598731"/>
                    <a:gd name="connsiteX77" fmla="*/ 3970400 w 5698988"/>
                    <a:gd name="connsiteY77" fmla="*/ 1371600 h 4598731"/>
                    <a:gd name="connsiteX78" fmla="*/ 4006494 w 5698988"/>
                    <a:gd name="connsiteY78" fmla="*/ 1359569 h 4598731"/>
                    <a:gd name="connsiteX79" fmla="*/ 4030558 w 5698988"/>
                    <a:gd name="connsiteY79" fmla="*/ 1335506 h 4598731"/>
                    <a:gd name="connsiteX80" fmla="*/ 4066652 w 5698988"/>
                    <a:gd name="connsiteY80" fmla="*/ 1311442 h 4598731"/>
                    <a:gd name="connsiteX81" fmla="*/ 4150873 w 5698988"/>
                    <a:gd name="connsiteY81" fmla="*/ 1203158 h 4598731"/>
                    <a:gd name="connsiteX82" fmla="*/ 4174937 w 5698988"/>
                    <a:gd name="connsiteY82" fmla="*/ 1179095 h 4598731"/>
                    <a:gd name="connsiteX83" fmla="*/ 4247126 w 5698988"/>
                    <a:gd name="connsiteY83" fmla="*/ 1130969 h 4598731"/>
                    <a:gd name="connsiteX84" fmla="*/ 4319315 w 5698988"/>
                    <a:gd name="connsiteY84" fmla="*/ 1058779 h 4598731"/>
                    <a:gd name="connsiteX85" fmla="*/ 4367442 w 5698988"/>
                    <a:gd name="connsiteY85" fmla="*/ 998621 h 4598731"/>
                    <a:gd name="connsiteX86" fmla="*/ 4379473 w 5698988"/>
                    <a:gd name="connsiteY86" fmla="*/ 962527 h 4598731"/>
                    <a:gd name="connsiteX87" fmla="*/ 4487758 w 5698988"/>
                    <a:gd name="connsiteY87" fmla="*/ 878306 h 4598731"/>
                    <a:gd name="connsiteX88" fmla="*/ 4559947 w 5698988"/>
                    <a:gd name="connsiteY88" fmla="*/ 842211 h 4598731"/>
                    <a:gd name="connsiteX89" fmla="*/ 4656200 w 5698988"/>
                    <a:gd name="connsiteY89" fmla="*/ 830179 h 4598731"/>
                    <a:gd name="connsiteX90" fmla="*/ 4704326 w 5698988"/>
                    <a:gd name="connsiteY90" fmla="*/ 782053 h 4598731"/>
                    <a:gd name="connsiteX91" fmla="*/ 4752452 w 5698988"/>
                    <a:gd name="connsiteY91" fmla="*/ 709864 h 4598731"/>
                    <a:gd name="connsiteX92" fmla="*/ 4776515 w 5698988"/>
                    <a:gd name="connsiteY92" fmla="*/ 673769 h 4598731"/>
                    <a:gd name="connsiteX93" fmla="*/ 4812610 w 5698988"/>
                    <a:gd name="connsiteY93" fmla="*/ 601579 h 4598731"/>
                    <a:gd name="connsiteX94" fmla="*/ 4824642 w 5698988"/>
                    <a:gd name="connsiteY94" fmla="*/ 565485 h 4598731"/>
                    <a:gd name="connsiteX95" fmla="*/ 4848705 w 5698988"/>
                    <a:gd name="connsiteY95" fmla="*/ 529390 h 4598731"/>
                    <a:gd name="connsiteX96" fmla="*/ 4860737 w 5698988"/>
                    <a:gd name="connsiteY96" fmla="*/ 493295 h 4598731"/>
                    <a:gd name="connsiteX97" fmla="*/ 4908863 w 5698988"/>
                    <a:gd name="connsiteY97" fmla="*/ 457200 h 4598731"/>
                    <a:gd name="connsiteX98" fmla="*/ 4944958 w 5698988"/>
                    <a:gd name="connsiteY98" fmla="*/ 409074 h 4598731"/>
                    <a:gd name="connsiteX99" fmla="*/ 4993084 w 5698988"/>
                    <a:gd name="connsiteY99" fmla="*/ 372979 h 4598731"/>
                    <a:gd name="connsiteX100" fmla="*/ 5029179 w 5698988"/>
                    <a:gd name="connsiteY100" fmla="*/ 324853 h 4598731"/>
                    <a:gd name="connsiteX101" fmla="*/ 5077305 w 5698988"/>
                    <a:gd name="connsiteY101" fmla="*/ 288758 h 4598731"/>
                    <a:gd name="connsiteX102" fmla="*/ 5101368 w 5698988"/>
                    <a:gd name="connsiteY102" fmla="*/ 252664 h 4598731"/>
                    <a:gd name="connsiteX103" fmla="*/ 5125431 w 5698988"/>
                    <a:gd name="connsiteY103" fmla="*/ 228600 h 4598731"/>
                    <a:gd name="connsiteX104" fmla="*/ 5137463 w 5698988"/>
                    <a:gd name="connsiteY104" fmla="*/ 192506 h 4598731"/>
                    <a:gd name="connsiteX105" fmla="*/ 5197621 w 5698988"/>
                    <a:gd name="connsiteY105" fmla="*/ 144379 h 4598731"/>
                    <a:gd name="connsiteX106" fmla="*/ 5366063 w 5698988"/>
                    <a:gd name="connsiteY106" fmla="*/ 108285 h 4598731"/>
                    <a:gd name="connsiteX107" fmla="*/ 5402158 w 5698988"/>
                    <a:gd name="connsiteY107" fmla="*/ 96253 h 4598731"/>
                    <a:gd name="connsiteX108" fmla="*/ 5426221 w 5698988"/>
                    <a:gd name="connsiteY108" fmla="*/ 60158 h 4598731"/>
                    <a:gd name="connsiteX109" fmla="*/ 5498410 w 5698988"/>
                    <a:gd name="connsiteY109" fmla="*/ 36095 h 4598731"/>
                    <a:gd name="connsiteX110" fmla="*/ 5570600 w 5698988"/>
                    <a:gd name="connsiteY110" fmla="*/ 12032 h 4598731"/>
                    <a:gd name="connsiteX111" fmla="*/ 5606694 w 5698988"/>
                    <a:gd name="connsiteY111" fmla="*/ 0 h 4598731"/>
                    <a:gd name="connsiteX112" fmla="*/ 5690915 w 5698988"/>
                    <a:gd name="connsiteY112" fmla="*/ 60158 h 4598731"/>
                    <a:gd name="connsiteX113" fmla="*/ 5693128 w 5698988"/>
                    <a:gd name="connsiteY113" fmla="*/ 4593350 h 4598731"/>
                    <a:gd name="connsiteX114" fmla="*/ 1603736 w 5698988"/>
                    <a:gd name="connsiteY114" fmla="*/ 4598731 h 4598731"/>
                    <a:gd name="connsiteX0" fmla="*/ 1603736 w 5698988"/>
                    <a:gd name="connsiteY0" fmla="*/ 4598731 h 4598731"/>
                    <a:gd name="connsiteX1" fmla="*/ 3376 w 5698988"/>
                    <a:gd name="connsiteY1" fmla="*/ 4591793 h 4598731"/>
                    <a:gd name="connsiteX2" fmla="*/ 0 w 5698988"/>
                    <a:gd name="connsiteY2" fmla="*/ 4422318 h 4598731"/>
                    <a:gd name="connsiteX3" fmla="*/ 288868 w 5698988"/>
                    <a:gd name="connsiteY3" fmla="*/ 4396871 h 4598731"/>
                    <a:gd name="connsiteX4" fmla="*/ 372958 w 5698988"/>
                    <a:gd name="connsiteY4" fmla="*/ 4355432 h 4598731"/>
                    <a:gd name="connsiteX5" fmla="*/ 445147 w 5698988"/>
                    <a:gd name="connsiteY5" fmla="*/ 4319337 h 4598731"/>
                    <a:gd name="connsiteX6" fmla="*/ 481242 w 5698988"/>
                    <a:gd name="connsiteY6" fmla="*/ 4307306 h 4598731"/>
                    <a:gd name="connsiteX7" fmla="*/ 541400 w 5698988"/>
                    <a:gd name="connsiteY7" fmla="*/ 4271211 h 4598731"/>
                    <a:gd name="connsiteX8" fmla="*/ 577494 w 5698988"/>
                    <a:gd name="connsiteY8" fmla="*/ 4247148 h 4598731"/>
                    <a:gd name="connsiteX9" fmla="*/ 601558 w 5698988"/>
                    <a:gd name="connsiteY9" fmla="*/ 4223085 h 4598731"/>
                    <a:gd name="connsiteX10" fmla="*/ 637652 w 5698988"/>
                    <a:gd name="connsiteY10" fmla="*/ 4211053 h 4598731"/>
                    <a:gd name="connsiteX11" fmla="*/ 685779 w 5698988"/>
                    <a:gd name="connsiteY11" fmla="*/ 4150895 h 4598731"/>
                    <a:gd name="connsiteX12" fmla="*/ 733905 w 5698988"/>
                    <a:gd name="connsiteY12" fmla="*/ 4102769 h 4598731"/>
                    <a:gd name="connsiteX13" fmla="*/ 794063 w 5698988"/>
                    <a:gd name="connsiteY13" fmla="*/ 4054642 h 4598731"/>
                    <a:gd name="connsiteX14" fmla="*/ 806094 w 5698988"/>
                    <a:gd name="connsiteY14" fmla="*/ 4018548 h 4598731"/>
                    <a:gd name="connsiteX15" fmla="*/ 866252 w 5698988"/>
                    <a:gd name="connsiteY15" fmla="*/ 3982453 h 4598731"/>
                    <a:gd name="connsiteX16" fmla="*/ 878284 w 5698988"/>
                    <a:gd name="connsiteY16" fmla="*/ 3946358 h 4598731"/>
                    <a:gd name="connsiteX17" fmla="*/ 914379 w 5698988"/>
                    <a:gd name="connsiteY17" fmla="*/ 3922295 h 4598731"/>
                    <a:gd name="connsiteX18" fmla="*/ 1022663 w 5698988"/>
                    <a:gd name="connsiteY18" fmla="*/ 3838074 h 4598731"/>
                    <a:gd name="connsiteX19" fmla="*/ 1094852 w 5698988"/>
                    <a:gd name="connsiteY19" fmla="*/ 3789948 h 4598731"/>
                    <a:gd name="connsiteX20" fmla="*/ 1130947 w 5698988"/>
                    <a:gd name="connsiteY20" fmla="*/ 3765885 h 4598731"/>
                    <a:gd name="connsiteX21" fmla="*/ 1215168 w 5698988"/>
                    <a:gd name="connsiteY21" fmla="*/ 3729790 h 4598731"/>
                    <a:gd name="connsiteX22" fmla="*/ 1287358 w 5698988"/>
                    <a:gd name="connsiteY22" fmla="*/ 3705727 h 4598731"/>
                    <a:gd name="connsiteX23" fmla="*/ 1323452 w 5698988"/>
                    <a:gd name="connsiteY23" fmla="*/ 3693695 h 4598731"/>
                    <a:gd name="connsiteX24" fmla="*/ 1515958 w 5698988"/>
                    <a:gd name="connsiteY24" fmla="*/ 3669632 h 4598731"/>
                    <a:gd name="connsiteX25" fmla="*/ 1648305 w 5698988"/>
                    <a:gd name="connsiteY25" fmla="*/ 3645569 h 4598731"/>
                    <a:gd name="connsiteX26" fmla="*/ 1720494 w 5698988"/>
                    <a:gd name="connsiteY26" fmla="*/ 3621506 h 4598731"/>
                    <a:gd name="connsiteX27" fmla="*/ 1756589 w 5698988"/>
                    <a:gd name="connsiteY27" fmla="*/ 3609474 h 4598731"/>
                    <a:gd name="connsiteX28" fmla="*/ 1792684 w 5698988"/>
                    <a:gd name="connsiteY28" fmla="*/ 3597442 h 4598731"/>
                    <a:gd name="connsiteX29" fmla="*/ 1852842 w 5698988"/>
                    <a:gd name="connsiteY29" fmla="*/ 3465095 h 4598731"/>
                    <a:gd name="connsiteX30" fmla="*/ 1876905 w 5698988"/>
                    <a:gd name="connsiteY30" fmla="*/ 3392906 h 4598731"/>
                    <a:gd name="connsiteX31" fmla="*/ 1888937 w 5698988"/>
                    <a:gd name="connsiteY31" fmla="*/ 3332748 h 4598731"/>
                    <a:gd name="connsiteX32" fmla="*/ 1913000 w 5698988"/>
                    <a:gd name="connsiteY32" fmla="*/ 3260558 h 4598731"/>
                    <a:gd name="connsiteX33" fmla="*/ 1925031 w 5698988"/>
                    <a:gd name="connsiteY33" fmla="*/ 3188369 h 4598731"/>
                    <a:gd name="connsiteX34" fmla="*/ 1949094 w 5698988"/>
                    <a:gd name="connsiteY34" fmla="*/ 3104148 h 4598731"/>
                    <a:gd name="connsiteX35" fmla="*/ 1961126 w 5698988"/>
                    <a:gd name="connsiteY35" fmla="*/ 3056021 h 4598731"/>
                    <a:gd name="connsiteX36" fmla="*/ 1985189 w 5698988"/>
                    <a:gd name="connsiteY36" fmla="*/ 2983832 h 4598731"/>
                    <a:gd name="connsiteX37" fmla="*/ 2009252 w 5698988"/>
                    <a:gd name="connsiteY37" fmla="*/ 2947737 h 4598731"/>
                    <a:gd name="connsiteX38" fmla="*/ 2045347 w 5698988"/>
                    <a:gd name="connsiteY38" fmla="*/ 2875548 h 4598731"/>
                    <a:gd name="connsiteX39" fmla="*/ 2081442 w 5698988"/>
                    <a:gd name="connsiteY39" fmla="*/ 2863516 h 4598731"/>
                    <a:gd name="connsiteX40" fmla="*/ 2117537 w 5698988"/>
                    <a:gd name="connsiteY40" fmla="*/ 2827421 h 4598731"/>
                    <a:gd name="connsiteX41" fmla="*/ 2225821 w 5698988"/>
                    <a:gd name="connsiteY41" fmla="*/ 2767264 h 4598731"/>
                    <a:gd name="connsiteX42" fmla="*/ 2310042 w 5698988"/>
                    <a:gd name="connsiteY42" fmla="*/ 2755232 h 4598731"/>
                    <a:gd name="connsiteX43" fmla="*/ 2418326 w 5698988"/>
                    <a:gd name="connsiteY43" fmla="*/ 2695074 h 4598731"/>
                    <a:gd name="connsiteX44" fmla="*/ 2454421 w 5698988"/>
                    <a:gd name="connsiteY44" fmla="*/ 2658979 h 4598731"/>
                    <a:gd name="connsiteX45" fmla="*/ 2502547 w 5698988"/>
                    <a:gd name="connsiteY45" fmla="*/ 2598821 h 4598731"/>
                    <a:gd name="connsiteX46" fmla="*/ 2538642 w 5698988"/>
                    <a:gd name="connsiteY46" fmla="*/ 2574758 h 4598731"/>
                    <a:gd name="connsiteX47" fmla="*/ 2598800 w 5698988"/>
                    <a:gd name="connsiteY47" fmla="*/ 2514600 h 4598731"/>
                    <a:gd name="connsiteX48" fmla="*/ 2695052 w 5698988"/>
                    <a:gd name="connsiteY48" fmla="*/ 2430379 h 4598731"/>
                    <a:gd name="connsiteX49" fmla="*/ 2767242 w 5698988"/>
                    <a:gd name="connsiteY49" fmla="*/ 2406316 h 4598731"/>
                    <a:gd name="connsiteX50" fmla="*/ 2803337 w 5698988"/>
                    <a:gd name="connsiteY50" fmla="*/ 2394285 h 4598731"/>
                    <a:gd name="connsiteX51" fmla="*/ 2839431 w 5698988"/>
                    <a:gd name="connsiteY51" fmla="*/ 2382253 h 4598731"/>
                    <a:gd name="connsiteX52" fmla="*/ 2911621 w 5698988"/>
                    <a:gd name="connsiteY52" fmla="*/ 2370221 h 4598731"/>
                    <a:gd name="connsiteX53" fmla="*/ 3007873 w 5698988"/>
                    <a:gd name="connsiteY53" fmla="*/ 2286000 h 4598731"/>
                    <a:gd name="connsiteX54" fmla="*/ 3031937 w 5698988"/>
                    <a:gd name="connsiteY54" fmla="*/ 2261937 h 4598731"/>
                    <a:gd name="connsiteX55" fmla="*/ 3092094 w 5698988"/>
                    <a:gd name="connsiteY55" fmla="*/ 2213811 h 4598731"/>
                    <a:gd name="connsiteX56" fmla="*/ 3104126 w 5698988"/>
                    <a:gd name="connsiteY56" fmla="*/ 2177716 h 4598731"/>
                    <a:gd name="connsiteX57" fmla="*/ 3176315 w 5698988"/>
                    <a:gd name="connsiteY57" fmla="*/ 2129590 h 4598731"/>
                    <a:gd name="connsiteX58" fmla="*/ 3212410 w 5698988"/>
                    <a:gd name="connsiteY58" fmla="*/ 2105527 h 4598731"/>
                    <a:gd name="connsiteX59" fmla="*/ 3248505 w 5698988"/>
                    <a:gd name="connsiteY59" fmla="*/ 2069432 h 4598731"/>
                    <a:gd name="connsiteX60" fmla="*/ 3320694 w 5698988"/>
                    <a:gd name="connsiteY60" fmla="*/ 2021306 h 4598731"/>
                    <a:gd name="connsiteX61" fmla="*/ 3344758 w 5698988"/>
                    <a:gd name="connsiteY61" fmla="*/ 1997242 h 4598731"/>
                    <a:gd name="connsiteX62" fmla="*/ 3416947 w 5698988"/>
                    <a:gd name="connsiteY62" fmla="*/ 1973179 h 4598731"/>
                    <a:gd name="connsiteX63" fmla="*/ 3453042 w 5698988"/>
                    <a:gd name="connsiteY63" fmla="*/ 1961148 h 4598731"/>
                    <a:gd name="connsiteX64" fmla="*/ 3489137 w 5698988"/>
                    <a:gd name="connsiteY64" fmla="*/ 1949116 h 4598731"/>
                    <a:gd name="connsiteX65" fmla="*/ 3549294 w 5698988"/>
                    <a:gd name="connsiteY65" fmla="*/ 1937085 h 4598731"/>
                    <a:gd name="connsiteX66" fmla="*/ 3621484 w 5698988"/>
                    <a:gd name="connsiteY66" fmla="*/ 1913021 h 4598731"/>
                    <a:gd name="connsiteX67" fmla="*/ 3717737 w 5698988"/>
                    <a:gd name="connsiteY67" fmla="*/ 1888958 h 4598731"/>
                    <a:gd name="connsiteX68" fmla="*/ 3741800 w 5698988"/>
                    <a:gd name="connsiteY68" fmla="*/ 1852864 h 4598731"/>
                    <a:gd name="connsiteX69" fmla="*/ 3765863 w 5698988"/>
                    <a:gd name="connsiteY69" fmla="*/ 1828800 h 4598731"/>
                    <a:gd name="connsiteX70" fmla="*/ 3789926 w 5698988"/>
                    <a:gd name="connsiteY70" fmla="*/ 1744579 h 4598731"/>
                    <a:gd name="connsiteX71" fmla="*/ 3813989 w 5698988"/>
                    <a:gd name="connsiteY71" fmla="*/ 1660358 h 4598731"/>
                    <a:gd name="connsiteX72" fmla="*/ 3826021 w 5698988"/>
                    <a:gd name="connsiteY72" fmla="*/ 1576137 h 4598731"/>
                    <a:gd name="connsiteX73" fmla="*/ 3850084 w 5698988"/>
                    <a:gd name="connsiteY73" fmla="*/ 1528011 h 4598731"/>
                    <a:gd name="connsiteX74" fmla="*/ 3862115 w 5698988"/>
                    <a:gd name="connsiteY74" fmla="*/ 1491916 h 4598731"/>
                    <a:gd name="connsiteX75" fmla="*/ 3886179 w 5698988"/>
                    <a:gd name="connsiteY75" fmla="*/ 1467853 h 4598731"/>
                    <a:gd name="connsiteX76" fmla="*/ 3946337 w 5698988"/>
                    <a:gd name="connsiteY76" fmla="*/ 1407695 h 4598731"/>
                    <a:gd name="connsiteX77" fmla="*/ 3970400 w 5698988"/>
                    <a:gd name="connsiteY77" fmla="*/ 1371600 h 4598731"/>
                    <a:gd name="connsiteX78" fmla="*/ 4006494 w 5698988"/>
                    <a:gd name="connsiteY78" fmla="*/ 1359569 h 4598731"/>
                    <a:gd name="connsiteX79" fmla="*/ 4030558 w 5698988"/>
                    <a:gd name="connsiteY79" fmla="*/ 1335506 h 4598731"/>
                    <a:gd name="connsiteX80" fmla="*/ 4066652 w 5698988"/>
                    <a:gd name="connsiteY80" fmla="*/ 1311442 h 4598731"/>
                    <a:gd name="connsiteX81" fmla="*/ 4150873 w 5698988"/>
                    <a:gd name="connsiteY81" fmla="*/ 1203158 h 4598731"/>
                    <a:gd name="connsiteX82" fmla="*/ 4174937 w 5698988"/>
                    <a:gd name="connsiteY82" fmla="*/ 1179095 h 4598731"/>
                    <a:gd name="connsiteX83" fmla="*/ 4247126 w 5698988"/>
                    <a:gd name="connsiteY83" fmla="*/ 1130969 h 4598731"/>
                    <a:gd name="connsiteX84" fmla="*/ 4319315 w 5698988"/>
                    <a:gd name="connsiteY84" fmla="*/ 1058779 h 4598731"/>
                    <a:gd name="connsiteX85" fmla="*/ 4367442 w 5698988"/>
                    <a:gd name="connsiteY85" fmla="*/ 998621 h 4598731"/>
                    <a:gd name="connsiteX86" fmla="*/ 4379473 w 5698988"/>
                    <a:gd name="connsiteY86" fmla="*/ 962527 h 4598731"/>
                    <a:gd name="connsiteX87" fmla="*/ 4487758 w 5698988"/>
                    <a:gd name="connsiteY87" fmla="*/ 878306 h 4598731"/>
                    <a:gd name="connsiteX88" fmla="*/ 4559947 w 5698988"/>
                    <a:gd name="connsiteY88" fmla="*/ 842211 h 4598731"/>
                    <a:gd name="connsiteX89" fmla="*/ 4656200 w 5698988"/>
                    <a:gd name="connsiteY89" fmla="*/ 830179 h 4598731"/>
                    <a:gd name="connsiteX90" fmla="*/ 4704326 w 5698988"/>
                    <a:gd name="connsiteY90" fmla="*/ 782053 h 4598731"/>
                    <a:gd name="connsiteX91" fmla="*/ 4752452 w 5698988"/>
                    <a:gd name="connsiteY91" fmla="*/ 709864 h 4598731"/>
                    <a:gd name="connsiteX92" fmla="*/ 4776515 w 5698988"/>
                    <a:gd name="connsiteY92" fmla="*/ 673769 h 4598731"/>
                    <a:gd name="connsiteX93" fmla="*/ 4812610 w 5698988"/>
                    <a:gd name="connsiteY93" fmla="*/ 601579 h 4598731"/>
                    <a:gd name="connsiteX94" fmla="*/ 4824642 w 5698988"/>
                    <a:gd name="connsiteY94" fmla="*/ 565485 h 4598731"/>
                    <a:gd name="connsiteX95" fmla="*/ 4848705 w 5698988"/>
                    <a:gd name="connsiteY95" fmla="*/ 529390 h 4598731"/>
                    <a:gd name="connsiteX96" fmla="*/ 4860737 w 5698988"/>
                    <a:gd name="connsiteY96" fmla="*/ 493295 h 4598731"/>
                    <a:gd name="connsiteX97" fmla="*/ 4908863 w 5698988"/>
                    <a:gd name="connsiteY97" fmla="*/ 457200 h 4598731"/>
                    <a:gd name="connsiteX98" fmla="*/ 4944958 w 5698988"/>
                    <a:gd name="connsiteY98" fmla="*/ 409074 h 4598731"/>
                    <a:gd name="connsiteX99" fmla="*/ 4993084 w 5698988"/>
                    <a:gd name="connsiteY99" fmla="*/ 372979 h 4598731"/>
                    <a:gd name="connsiteX100" fmla="*/ 5029179 w 5698988"/>
                    <a:gd name="connsiteY100" fmla="*/ 324853 h 4598731"/>
                    <a:gd name="connsiteX101" fmla="*/ 5077305 w 5698988"/>
                    <a:gd name="connsiteY101" fmla="*/ 288758 h 4598731"/>
                    <a:gd name="connsiteX102" fmla="*/ 5101368 w 5698988"/>
                    <a:gd name="connsiteY102" fmla="*/ 252664 h 4598731"/>
                    <a:gd name="connsiteX103" fmla="*/ 5125431 w 5698988"/>
                    <a:gd name="connsiteY103" fmla="*/ 228600 h 4598731"/>
                    <a:gd name="connsiteX104" fmla="*/ 5137463 w 5698988"/>
                    <a:gd name="connsiteY104" fmla="*/ 192506 h 4598731"/>
                    <a:gd name="connsiteX105" fmla="*/ 5197621 w 5698988"/>
                    <a:gd name="connsiteY105" fmla="*/ 144379 h 4598731"/>
                    <a:gd name="connsiteX106" fmla="*/ 5366063 w 5698988"/>
                    <a:gd name="connsiteY106" fmla="*/ 108285 h 4598731"/>
                    <a:gd name="connsiteX107" fmla="*/ 5402158 w 5698988"/>
                    <a:gd name="connsiteY107" fmla="*/ 96253 h 4598731"/>
                    <a:gd name="connsiteX108" fmla="*/ 5426221 w 5698988"/>
                    <a:gd name="connsiteY108" fmla="*/ 60158 h 4598731"/>
                    <a:gd name="connsiteX109" fmla="*/ 5498410 w 5698988"/>
                    <a:gd name="connsiteY109" fmla="*/ 36095 h 4598731"/>
                    <a:gd name="connsiteX110" fmla="*/ 5570600 w 5698988"/>
                    <a:gd name="connsiteY110" fmla="*/ 12032 h 4598731"/>
                    <a:gd name="connsiteX111" fmla="*/ 5606694 w 5698988"/>
                    <a:gd name="connsiteY111" fmla="*/ 0 h 4598731"/>
                    <a:gd name="connsiteX112" fmla="*/ 5690915 w 5698988"/>
                    <a:gd name="connsiteY112" fmla="*/ 60158 h 4598731"/>
                    <a:gd name="connsiteX113" fmla="*/ 5693128 w 5698988"/>
                    <a:gd name="connsiteY113" fmla="*/ 4593350 h 4598731"/>
                    <a:gd name="connsiteX114" fmla="*/ 1603736 w 5698988"/>
                    <a:gd name="connsiteY114" fmla="*/ 4598731 h 4598731"/>
                    <a:gd name="connsiteX0" fmla="*/ 1603736 w 5695651"/>
                    <a:gd name="connsiteY0" fmla="*/ 4598731 h 4598731"/>
                    <a:gd name="connsiteX1" fmla="*/ 3376 w 5695651"/>
                    <a:gd name="connsiteY1" fmla="*/ 4591793 h 4598731"/>
                    <a:gd name="connsiteX2" fmla="*/ 0 w 5695651"/>
                    <a:gd name="connsiteY2" fmla="*/ 4422318 h 4598731"/>
                    <a:gd name="connsiteX3" fmla="*/ 288868 w 5695651"/>
                    <a:gd name="connsiteY3" fmla="*/ 4396871 h 4598731"/>
                    <a:gd name="connsiteX4" fmla="*/ 372958 w 5695651"/>
                    <a:gd name="connsiteY4" fmla="*/ 4355432 h 4598731"/>
                    <a:gd name="connsiteX5" fmla="*/ 445147 w 5695651"/>
                    <a:gd name="connsiteY5" fmla="*/ 4319337 h 4598731"/>
                    <a:gd name="connsiteX6" fmla="*/ 481242 w 5695651"/>
                    <a:gd name="connsiteY6" fmla="*/ 4307306 h 4598731"/>
                    <a:gd name="connsiteX7" fmla="*/ 541400 w 5695651"/>
                    <a:gd name="connsiteY7" fmla="*/ 4271211 h 4598731"/>
                    <a:gd name="connsiteX8" fmla="*/ 577494 w 5695651"/>
                    <a:gd name="connsiteY8" fmla="*/ 4247148 h 4598731"/>
                    <a:gd name="connsiteX9" fmla="*/ 601558 w 5695651"/>
                    <a:gd name="connsiteY9" fmla="*/ 4223085 h 4598731"/>
                    <a:gd name="connsiteX10" fmla="*/ 637652 w 5695651"/>
                    <a:gd name="connsiteY10" fmla="*/ 4211053 h 4598731"/>
                    <a:gd name="connsiteX11" fmla="*/ 685779 w 5695651"/>
                    <a:gd name="connsiteY11" fmla="*/ 4150895 h 4598731"/>
                    <a:gd name="connsiteX12" fmla="*/ 733905 w 5695651"/>
                    <a:gd name="connsiteY12" fmla="*/ 4102769 h 4598731"/>
                    <a:gd name="connsiteX13" fmla="*/ 794063 w 5695651"/>
                    <a:gd name="connsiteY13" fmla="*/ 4054642 h 4598731"/>
                    <a:gd name="connsiteX14" fmla="*/ 806094 w 5695651"/>
                    <a:gd name="connsiteY14" fmla="*/ 4018548 h 4598731"/>
                    <a:gd name="connsiteX15" fmla="*/ 866252 w 5695651"/>
                    <a:gd name="connsiteY15" fmla="*/ 3982453 h 4598731"/>
                    <a:gd name="connsiteX16" fmla="*/ 878284 w 5695651"/>
                    <a:gd name="connsiteY16" fmla="*/ 3946358 h 4598731"/>
                    <a:gd name="connsiteX17" fmla="*/ 914379 w 5695651"/>
                    <a:gd name="connsiteY17" fmla="*/ 3922295 h 4598731"/>
                    <a:gd name="connsiteX18" fmla="*/ 1022663 w 5695651"/>
                    <a:gd name="connsiteY18" fmla="*/ 3838074 h 4598731"/>
                    <a:gd name="connsiteX19" fmla="*/ 1094852 w 5695651"/>
                    <a:gd name="connsiteY19" fmla="*/ 3789948 h 4598731"/>
                    <a:gd name="connsiteX20" fmla="*/ 1130947 w 5695651"/>
                    <a:gd name="connsiteY20" fmla="*/ 3765885 h 4598731"/>
                    <a:gd name="connsiteX21" fmla="*/ 1215168 w 5695651"/>
                    <a:gd name="connsiteY21" fmla="*/ 3729790 h 4598731"/>
                    <a:gd name="connsiteX22" fmla="*/ 1287358 w 5695651"/>
                    <a:gd name="connsiteY22" fmla="*/ 3705727 h 4598731"/>
                    <a:gd name="connsiteX23" fmla="*/ 1323452 w 5695651"/>
                    <a:gd name="connsiteY23" fmla="*/ 3693695 h 4598731"/>
                    <a:gd name="connsiteX24" fmla="*/ 1515958 w 5695651"/>
                    <a:gd name="connsiteY24" fmla="*/ 3669632 h 4598731"/>
                    <a:gd name="connsiteX25" fmla="*/ 1648305 w 5695651"/>
                    <a:gd name="connsiteY25" fmla="*/ 3645569 h 4598731"/>
                    <a:gd name="connsiteX26" fmla="*/ 1720494 w 5695651"/>
                    <a:gd name="connsiteY26" fmla="*/ 3621506 h 4598731"/>
                    <a:gd name="connsiteX27" fmla="*/ 1756589 w 5695651"/>
                    <a:gd name="connsiteY27" fmla="*/ 3609474 h 4598731"/>
                    <a:gd name="connsiteX28" fmla="*/ 1792684 w 5695651"/>
                    <a:gd name="connsiteY28" fmla="*/ 3597442 h 4598731"/>
                    <a:gd name="connsiteX29" fmla="*/ 1852842 w 5695651"/>
                    <a:gd name="connsiteY29" fmla="*/ 3465095 h 4598731"/>
                    <a:gd name="connsiteX30" fmla="*/ 1876905 w 5695651"/>
                    <a:gd name="connsiteY30" fmla="*/ 3392906 h 4598731"/>
                    <a:gd name="connsiteX31" fmla="*/ 1888937 w 5695651"/>
                    <a:gd name="connsiteY31" fmla="*/ 3332748 h 4598731"/>
                    <a:gd name="connsiteX32" fmla="*/ 1913000 w 5695651"/>
                    <a:gd name="connsiteY32" fmla="*/ 3260558 h 4598731"/>
                    <a:gd name="connsiteX33" fmla="*/ 1925031 w 5695651"/>
                    <a:gd name="connsiteY33" fmla="*/ 3188369 h 4598731"/>
                    <a:gd name="connsiteX34" fmla="*/ 1949094 w 5695651"/>
                    <a:gd name="connsiteY34" fmla="*/ 3104148 h 4598731"/>
                    <a:gd name="connsiteX35" fmla="*/ 1961126 w 5695651"/>
                    <a:gd name="connsiteY35" fmla="*/ 3056021 h 4598731"/>
                    <a:gd name="connsiteX36" fmla="*/ 1985189 w 5695651"/>
                    <a:gd name="connsiteY36" fmla="*/ 2983832 h 4598731"/>
                    <a:gd name="connsiteX37" fmla="*/ 2009252 w 5695651"/>
                    <a:gd name="connsiteY37" fmla="*/ 2947737 h 4598731"/>
                    <a:gd name="connsiteX38" fmla="*/ 2045347 w 5695651"/>
                    <a:gd name="connsiteY38" fmla="*/ 2875548 h 4598731"/>
                    <a:gd name="connsiteX39" fmla="*/ 2081442 w 5695651"/>
                    <a:gd name="connsiteY39" fmla="*/ 2863516 h 4598731"/>
                    <a:gd name="connsiteX40" fmla="*/ 2117537 w 5695651"/>
                    <a:gd name="connsiteY40" fmla="*/ 2827421 h 4598731"/>
                    <a:gd name="connsiteX41" fmla="*/ 2225821 w 5695651"/>
                    <a:gd name="connsiteY41" fmla="*/ 2767264 h 4598731"/>
                    <a:gd name="connsiteX42" fmla="*/ 2310042 w 5695651"/>
                    <a:gd name="connsiteY42" fmla="*/ 2755232 h 4598731"/>
                    <a:gd name="connsiteX43" fmla="*/ 2418326 w 5695651"/>
                    <a:gd name="connsiteY43" fmla="*/ 2695074 h 4598731"/>
                    <a:gd name="connsiteX44" fmla="*/ 2454421 w 5695651"/>
                    <a:gd name="connsiteY44" fmla="*/ 2658979 h 4598731"/>
                    <a:gd name="connsiteX45" fmla="*/ 2502547 w 5695651"/>
                    <a:gd name="connsiteY45" fmla="*/ 2598821 h 4598731"/>
                    <a:gd name="connsiteX46" fmla="*/ 2538642 w 5695651"/>
                    <a:gd name="connsiteY46" fmla="*/ 2574758 h 4598731"/>
                    <a:gd name="connsiteX47" fmla="*/ 2598800 w 5695651"/>
                    <a:gd name="connsiteY47" fmla="*/ 2514600 h 4598731"/>
                    <a:gd name="connsiteX48" fmla="*/ 2695052 w 5695651"/>
                    <a:gd name="connsiteY48" fmla="*/ 2430379 h 4598731"/>
                    <a:gd name="connsiteX49" fmla="*/ 2767242 w 5695651"/>
                    <a:gd name="connsiteY49" fmla="*/ 2406316 h 4598731"/>
                    <a:gd name="connsiteX50" fmla="*/ 2803337 w 5695651"/>
                    <a:gd name="connsiteY50" fmla="*/ 2394285 h 4598731"/>
                    <a:gd name="connsiteX51" fmla="*/ 2839431 w 5695651"/>
                    <a:gd name="connsiteY51" fmla="*/ 2382253 h 4598731"/>
                    <a:gd name="connsiteX52" fmla="*/ 2911621 w 5695651"/>
                    <a:gd name="connsiteY52" fmla="*/ 2370221 h 4598731"/>
                    <a:gd name="connsiteX53" fmla="*/ 3007873 w 5695651"/>
                    <a:gd name="connsiteY53" fmla="*/ 2286000 h 4598731"/>
                    <a:gd name="connsiteX54" fmla="*/ 3031937 w 5695651"/>
                    <a:gd name="connsiteY54" fmla="*/ 2261937 h 4598731"/>
                    <a:gd name="connsiteX55" fmla="*/ 3092094 w 5695651"/>
                    <a:gd name="connsiteY55" fmla="*/ 2213811 h 4598731"/>
                    <a:gd name="connsiteX56" fmla="*/ 3104126 w 5695651"/>
                    <a:gd name="connsiteY56" fmla="*/ 2177716 h 4598731"/>
                    <a:gd name="connsiteX57" fmla="*/ 3176315 w 5695651"/>
                    <a:gd name="connsiteY57" fmla="*/ 2129590 h 4598731"/>
                    <a:gd name="connsiteX58" fmla="*/ 3212410 w 5695651"/>
                    <a:gd name="connsiteY58" fmla="*/ 2105527 h 4598731"/>
                    <a:gd name="connsiteX59" fmla="*/ 3248505 w 5695651"/>
                    <a:gd name="connsiteY59" fmla="*/ 2069432 h 4598731"/>
                    <a:gd name="connsiteX60" fmla="*/ 3320694 w 5695651"/>
                    <a:gd name="connsiteY60" fmla="*/ 2021306 h 4598731"/>
                    <a:gd name="connsiteX61" fmla="*/ 3344758 w 5695651"/>
                    <a:gd name="connsiteY61" fmla="*/ 1997242 h 4598731"/>
                    <a:gd name="connsiteX62" fmla="*/ 3416947 w 5695651"/>
                    <a:gd name="connsiteY62" fmla="*/ 1973179 h 4598731"/>
                    <a:gd name="connsiteX63" fmla="*/ 3453042 w 5695651"/>
                    <a:gd name="connsiteY63" fmla="*/ 1961148 h 4598731"/>
                    <a:gd name="connsiteX64" fmla="*/ 3489137 w 5695651"/>
                    <a:gd name="connsiteY64" fmla="*/ 1949116 h 4598731"/>
                    <a:gd name="connsiteX65" fmla="*/ 3549294 w 5695651"/>
                    <a:gd name="connsiteY65" fmla="*/ 1937085 h 4598731"/>
                    <a:gd name="connsiteX66" fmla="*/ 3621484 w 5695651"/>
                    <a:gd name="connsiteY66" fmla="*/ 1913021 h 4598731"/>
                    <a:gd name="connsiteX67" fmla="*/ 3717737 w 5695651"/>
                    <a:gd name="connsiteY67" fmla="*/ 1888958 h 4598731"/>
                    <a:gd name="connsiteX68" fmla="*/ 3741800 w 5695651"/>
                    <a:gd name="connsiteY68" fmla="*/ 1852864 h 4598731"/>
                    <a:gd name="connsiteX69" fmla="*/ 3765863 w 5695651"/>
                    <a:gd name="connsiteY69" fmla="*/ 1828800 h 4598731"/>
                    <a:gd name="connsiteX70" fmla="*/ 3789926 w 5695651"/>
                    <a:gd name="connsiteY70" fmla="*/ 1744579 h 4598731"/>
                    <a:gd name="connsiteX71" fmla="*/ 3813989 w 5695651"/>
                    <a:gd name="connsiteY71" fmla="*/ 1660358 h 4598731"/>
                    <a:gd name="connsiteX72" fmla="*/ 3826021 w 5695651"/>
                    <a:gd name="connsiteY72" fmla="*/ 1576137 h 4598731"/>
                    <a:gd name="connsiteX73" fmla="*/ 3850084 w 5695651"/>
                    <a:gd name="connsiteY73" fmla="*/ 1528011 h 4598731"/>
                    <a:gd name="connsiteX74" fmla="*/ 3862115 w 5695651"/>
                    <a:gd name="connsiteY74" fmla="*/ 1491916 h 4598731"/>
                    <a:gd name="connsiteX75" fmla="*/ 3886179 w 5695651"/>
                    <a:gd name="connsiteY75" fmla="*/ 1467853 h 4598731"/>
                    <a:gd name="connsiteX76" fmla="*/ 3946337 w 5695651"/>
                    <a:gd name="connsiteY76" fmla="*/ 1407695 h 4598731"/>
                    <a:gd name="connsiteX77" fmla="*/ 3970400 w 5695651"/>
                    <a:gd name="connsiteY77" fmla="*/ 1371600 h 4598731"/>
                    <a:gd name="connsiteX78" fmla="*/ 4006494 w 5695651"/>
                    <a:gd name="connsiteY78" fmla="*/ 1359569 h 4598731"/>
                    <a:gd name="connsiteX79" fmla="*/ 4030558 w 5695651"/>
                    <a:gd name="connsiteY79" fmla="*/ 1335506 h 4598731"/>
                    <a:gd name="connsiteX80" fmla="*/ 4066652 w 5695651"/>
                    <a:gd name="connsiteY80" fmla="*/ 1311442 h 4598731"/>
                    <a:gd name="connsiteX81" fmla="*/ 4150873 w 5695651"/>
                    <a:gd name="connsiteY81" fmla="*/ 1203158 h 4598731"/>
                    <a:gd name="connsiteX82" fmla="*/ 4174937 w 5695651"/>
                    <a:gd name="connsiteY82" fmla="*/ 1179095 h 4598731"/>
                    <a:gd name="connsiteX83" fmla="*/ 4247126 w 5695651"/>
                    <a:gd name="connsiteY83" fmla="*/ 1130969 h 4598731"/>
                    <a:gd name="connsiteX84" fmla="*/ 4319315 w 5695651"/>
                    <a:gd name="connsiteY84" fmla="*/ 1058779 h 4598731"/>
                    <a:gd name="connsiteX85" fmla="*/ 4367442 w 5695651"/>
                    <a:gd name="connsiteY85" fmla="*/ 998621 h 4598731"/>
                    <a:gd name="connsiteX86" fmla="*/ 4379473 w 5695651"/>
                    <a:gd name="connsiteY86" fmla="*/ 962527 h 4598731"/>
                    <a:gd name="connsiteX87" fmla="*/ 4487758 w 5695651"/>
                    <a:gd name="connsiteY87" fmla="*/ 878306 h 4598731"/>
                    <a:gd name="connsiteX88" fmla="*/ 4559947 w 5695651"/>
                    <a:gd name="connsiteY88" fmla="*/ 842211 h 4598731"/>
                    <a:gd name="connsiteX89" fmla="*/ 4656200 w 5695651"/>
                    <a:gd name="connsiteY89" fmla="*/ 830179 h 4598731"/>
                    <a:gd name="connsiteX90" fmla="*/ 4704326 w 5695651"/>
                    <a:gd name="connsiteY90" fmla="*/ 782053 h 4598731"/>
                    <a:gd name="connsiteX91" fmla="*/ 4752452 w 5695651"/>
                    <a:gd name="connsiteY91" fmla="*/ 709864 h 4598731"/>
                    <a:gd name="connsiteX92" fmla="*/ 4776515 w 5695651"/>
                    <a:gd name="connsiteY92" fmla="*/ 673769 h 4598731"/>
                    <a:gd name="connsiteX93" fmla="*/ 4812610 w 5695651"/>
                    <a:gd name="connsiteY93" fmla="*/ 601579 h 4598731"/>
                    <a:gd name="connsiteX94" fmla="*/ 4824642 w 5695651"/>
                    <a:gd name="connsiteY94" fmla="*/ 565485 h 4598731"/>
                    <a:gd name="connsiteX95" fmla="*/ 4848705 w 5695651"/>
                    <a:gd name="connsiteY95" fmla="*/ 529390 h 4598731"/>
                    <a:gd name="connsiteX96" fmla="*/ 4860737 w 5695651"/>
                    <a:gd name="connsiteY96" fmla="*/ 493295 h 4598731"/>
                    <a:gd name="connsiteX97" fmla="*/ 4908863 w 5695651"/>
                    <a:gd name="connsiteY97" fmla="*/ 457200 h 4598731"/>
                    <a:gd name="connsiteX98" fmla="*/ 4944958 w 5695651"/>
                    <a:gd name="connsiteY98" fmla="*/ 409074 h 4598731"/>
                    <a:gd name="connsiteX99" fmla="*/ 4993084 w 5695651"/>
                    <a:gd name="connsiteY99" fmla="*/ 372979 h 4598731"/>
                    <a:gd name="connsiteX100" fmla="*/ 5029179 w 5695651"/>
                    <a:gd name="connsiteY100" fmla="*/ 324853 h 4598731"/>
                    <a:gd name="connsiteX101" fmla="*/ 5077305 w 5695651"/>
                    <a:gd name="connsiteY101" fmla="*/ 288758 h 4598731"/>
                    <a:gd name="connsiteX102" fmla="*/ 5101368 w 5695651"/>
                    <a:gd name="connsiteY102" fmla="*/ 252664 h 4598731"/>
                    <a:gd name="connsiteX103" fmla="*/ 5125431 w 5695651"/>
                    <a:gd name="connsiteY103" fmla="*/ 228600 h 4598731"/>
                    <a:gd name="connsiteX104" fmla="*/ 5137463 w 5695651"/>
                    <a:gd name="connsiteY104" fmla="*/ 192506 h 4598731"/>
                    <a:gd name="connsiteX105" fmla="*/ 5197621 w 5695651"/>
                    <a:gd name="connsiteY105" fmla="*/ 144379 h 4598731"/>
                    <a:gd name="connsiteX106" fmla="*/ 5366063 w 5695651"/>
                    <a:gd name="connsiteY106" fmla="*/ 108285 h 4598731"/>
                    <a:gd name="connsiteX107" fmla="*/ 5402158 w 5695651"/>
                    <a:gd name="connsiteY107" fmla="*/ 96253 h 4598731"/>
                    <a:gd name="connsiteX108" fmla="*/ 5426221 w 5695651"/>
                    <a:gd name="connsiteY108" fmla="*/ 60158 h 4598731"/>
                    <a:gd name="connsiteX109" fmla="*/ 5498410 w 5695651"/>
                    <a:gd name="connsiteY109" fmla="*/ 36095 h 4598731"/>
                    <a:gd name="connsiteX110" fmla="*/ 5570600 w 5695651"/>
                    <a:gd name="connsiteY110" fmla="*/ 12032 h 4598731"/>
                    <a:gd name="connsiteX111" fmla="*/ 5606694 w 5695651"/>
                    <a:gd name="connsiteY111" fmla="*/ 0 h 4598731"/>
                    <a:gd name="connsiteX112" fmla="*/ 5690915 w 5695651"/>
                    <a:gd name="connsiteY112" fmla="*/ 60158 h 4598731"/>
                    <a:gd name="connsiteX113" fmla="*/ 5693128 w 5695651"/>
                    <a:gd name="connsiteY113" fmla="*/ 4593350 h 4598731"/>
                    <a:gd name="connsiteX114" fmla="*/ 1603736 w 5695651"/>
                    <a:gd name="connsiteY114" fmla="*/ 4598731 h 4598731"/>
                    <a:gd name="connsiteX0" fmla="*/ 1603736 w 5699055"/>
                    <a:gd name="connsiteY0" fmla="*/ 4615408 h 4615408"/>
                    <a:gd name="connsiteX1" fmla="*/ 3376 w 5699055"/>
                    <a:gd name="connsiteY1" fmla="*/ 4608470 h 4615408"/>
                    <a:gd name="connsiteX2" fmla="*/ 0 w 5699055"/>
                    <a:gd name="connsiteY2" fmla="*/ 4438995 h 4615408"/>
                    <a:gd name="connsiteX3" fmla="*/ 288868 w 5699055"/>
                    <a:gd name="connsiteY3" fmla="*/ 4413548 h 4615408"/>
                    <a:gd name="connsiteX4" fmla="*/ 372958 w 5699055"/>
                    <a:gd name="connsiteY4" fmla="*/ 4372109 h 4615408"/>
                    <a:gd name="connsiteX5" fmla="*/ 445147 w 5699055"/>
                    <a:gd name="connsiteY5" fmla="*/ 4336014 h 4615408"/>
                    <a:gd name="connsiteX6" fmla="*/ 481242 w 5699055"/>
                    <a:gd name="connsiteY6" fmla="*/ 4323983 h 4615408"/>
                    <a:gd name="connsiteX7" fmla="*/ 541400 w 5699055"/>
                    <a:gd name="connsiteY7" fmla="*/ 4287888 h 4615408"/>
                    <a:gd name="connsiteX8" fmla="*/ 577494 w 5699055"/>
                    <a:gd name="connsiteY8" fmla="*/ 4263825 h 4615408"/>
                    <a:gd name="connsiteX9" fmla="*/ 601558 w 5699055"/>
                    <a:gd name="connsiteY9" fmla="*/ 4239762 h 4615408"/>
                    <a:gd name="connsiteX10" fmla="*/ 637652 w 5699055"/>
                    <a:gd name="connsiteY10" fmla="*/ 4227730 h 4615408"/>
                    <a:gd name="connsiteX11" fmla="*/ 685779 w 5699055"/>
                    <a:gd name="connsiteY11" fmla="*/ 4167572 h 4615408"/>
                    <a:gd name="connsiteX12" fmla="*/ 733905 w 5699055"/>
                    <a:gd name="connsiteY12" fmla="*/ 4119446 h 4615408"/>
                    <a:gd name="connsiteX13" fmla="*/ 794063 w 5699055"/>
                    <a:gd name="connsiteY13" fmla="*/ 4071319 h 4615408"/>
                    <a:gd name="connsiteX14" fmla="*/ 806094 w 5699055"/>
                    <a:gd name="connsiteY14" fmla="*/ 4035225 h 4615408"/>
                    <a:gd name="connsiteX15" fmla="*/ 866252 w 5699055"/>
                    <a:gd name="connsiteY15" fmla="*/ 3999130 h 4615408"/>
                    <a:gd name="connsiteX16" fmla="*/ 878284 w 5699055"/>
                    <a:gd name="connsiteY16" fmla="*/ 3963035 h 4615408"/>
                    <a:gd name="connsiteX17" fmla="*/ 914379 w 5699055"/>
                    <a:gd name="connsiteY17" fmla="*/ 3938972 h 4615408"/>
                    <a:gd name="connsiteX18" fmla="*/ 1022663 w 5699055"/>
                    <a:gd name="connsiteY18" fmla="*/ 3854751 h 4615408"/>
                    <a:gd name="connsiteX19" fmla="*/ 1094852 w 5699055"/>
                    <a:gd name="connsiteY19" fmla="*/ 3806625 h 4615408"/>
                    <a:gd name="connsiteX20" fmla="*/ 1130947 w 5699055"/>
                    <a:gd name="connsiteY20" fmla="*/ 3782562 h 4615408"/>
                    <a:gd name="connsiteX21" fmla="*/ 1215168 w 5699055"/>
                    <a:gd name="connsiteY21" fmla="*/ 3746467 h 4615408"/>
                    <a:gd name="connsiteX22" fmla="*/ 1287358 w 5699055"/>
                    <a:gd name="connsiteY22" fmla="*/ 3722404 h 4615408"/>
                    <a:gd name="connsiteX23" fmla="*/ 1323452 w 5699055"/>
                    <a:gd name="connsiteY23" fmla="*/ 3710372 h 4615408"/>
                    <a:gd name="connsiteX24" fmla="*/ 1515958 w 5699055"/>
                    <a:gd name="connsiteY24" fmla="*/ 3686309 h 4615408"/>
                    <a:gd name="connsiteX25" fmla="*/ 1648305 w 5699055"/>
                    <a:gd name="connsiteY25" fmla="*/ 3662246 h 4615408"/>
                    <a:gd name="connsiteX26" fmla="*/ 1720494 w 5699055"/>
                    <a:gd name="connsiteY26" fmla="*/ 3638183 h 4615408"/>
                    <a:gd name="connsiteX27" fmla="*/ 1756589 w 5699055"/>
                    <a:gd name="connsiteY27" fmla="*/ 3626151 h 4615408"/>
                    <a:gd name="connsiteX28" fmla="*/ 1792684 w 5699055"/>
                    <a:gd name="connsiteY28" fmla="*/ 3614119 h 4615408"/>
                    <a:gd name="connsiteX29" fmla="*/ 1852842 w 5699055"/>
                    <a:gd name="connsiteY29" fmla="*/ 3481772 h 4615408"/>
                    <a:gd name="connsiteX30" fmla="*/ 1876905 w 5699055"/>
                    <a:gd name="connsiteY30" fmla="*/ 3409583 h 4615408"/>
                    <a:gd name="connsiteX31" fmla="*/ 1888937 w 5699055"/>
                    <a:gd name="connsiteY31" fmla="*/ 3349425 h 4615408"/>
                    <a:gd name="connsiteX32" fmla="*/ 1913000 w 5699055"/>
                    <a:gd name="connsiteY32" fmla="*/ 3277235 h 4615408"/>
                    <a:gd name="connsiteX33" fmla="*/ 1925031 w 5699055"/>
                    <a:gd name="connsiteY33" fmla="*/ 3205046 h 4615408"/>
                    <a:gd name="connsiteX34" fmla="*/ 1949094 w 5699055"/>
                    <a:gd name="connsiteY34" fmla="*/ 3120825 h 4615408"/>
                    <a:gd name="connsiteX35" fmla="*/ 1961126 w 5699055"/>
                    <a:gd name="connsiteY35" fmla="*/ 3072698 h 4615408"/>
                    <a:gd name="connsiteX36" fmla="*/ 1985189 w 5699055"/>
                    <a:gd name="connsiteY36" fmla="*/ 3000509 h 4615408"/>
                    <a:gd name="connsiteX37" fmla="*/ 2009252 w 5699055"/>
                    <a:gd name="connsiteY37" fmla="*/ 2964414 h 4615408"/>
                    <a:gd name="connsiteX38" fmla="*/ 2045347 w 5699055"/>
                    <a:gd name="connsiteY38" fmla="*/ 2892225 h 4615408"/>
                    <a:gd name="connsiteX39" fmla="*/ 2081442 w 5699055"/>
                    <a:gd name="connsiteY39" fmla="*/ 2880193 h 4615408"/>
                    <a:gd name="connsiteX40" fmla="*/ 2117537 w 5699055"/>
                    <a:gd name="connsiteY40" fmla="*/ 2844098 h 4615408"/>
                    <a:gd name="connsiteX41" fmla="*/ 2225821 w 5699055"/>
                    <a:gd name="connsiteY41" fmla="*/ 2783941 h 4615408"/>
                    <a:gd name="connsiteX42" fmla="*/ 2310042 w 5699055"/>
                    <a:gd name="connsiteY42" fmla="*/ 2771909 h 4615408"/>
                    <a:gd name="connsiteX43" fmla="*/ 2418326 w 5699055"/>
                    <a:gd name="connsiteY43" fmla="*/ 2711751 h 4615408"/>
                    <a:gd name="connsiteX44" fmla="*/ 2454421 w 5699055"/>
                    <a:gd name="connsiteY44" fmla="*/ 2675656 h 4615408"/>
                    <a:gd name="connsiteX45" fmla="*/ 2502547 w 5699055"/>
                    <a:gd name="connsiteY45" fmla="*/ 2615498 h 4615408"/>
                    <a:gd name="connsiteX46" fmla="*/ 2538642 w 5699055"/>
                    <a:gd name="connsiteY46" fmla="*/ 2591435 h 4615408"/>
                    <a:gd name="connsiteX47" fmla="*/ 2598800 w 5699055"/>
                    <a:gd name="connsiteY47" fmla="*/ 2531277 h 4615408"/>
                    <a:gd name="connsiteX48" fmla="*/ 2695052 w 5699055"/>
                    <a:gd name="connsiteY48" fmla="*/ 2447056 h 4615408"/>
                    <a:gd name="connsiteX49" fmla="*/ 2767242 w 5699055"/>
                    <a:gd name="connsiteY49" fmla="*/ 2422993 h 4615408"/>
                    <a:gd name="connsiteX50" fmla="*/ 2803337 w 5699055"/>
                    <a:gd name="connsiteY50" fmla="*/ 2410962 h 4615408"/>
                    <a:gd name="connsiteX51" fmla="*/ 2839431 w 5699055"/>
                    <a:gd name="connsiteY51" fmla="*/ 2398930 h 4615408"/>
                    <a:gd name="connsiteX52" fmla="*/ 2911621 w 5699055"/>
                    <a:gd name="connsiteY52" fmla="*/ 2386898 h 4615408"/>
                    <a:gd name="connsiteX53" fmla="*/ 3007873 w 5699055"/>
                    <a:gd name="connsiteY53" fmla="*/ 2302677 h 4615408"/>
                    <a:gd name="connsiteX54" fmla="*/ 3031937 w 5699055"/>
                    <a:gd name="connsiteY54" fmla="*/ 2278614 h 4615408"/>
                    <a:gd name="connsiteX55" fmla="*/ 3092094 w 5699055"/>
                    <a:gd name="connsiteY55" fmla="*/ 2230488 h 4615408"/>
                    <a:gd name="connsiteX56" fmla="*/ 3104126 w 5699055"/>
                    <a:gd name="connsiteY56" fmla="*/ 2194393 h 4615408"/>
                    <a:gd name="connsiteX57" fmla="*/ 3176315 w 5699055"/>
                    <a:gd name="connsiteY57" fmla="*/ 2146267 h 4615408"/>
                    <a:gd name="connsiteX58" fmla="*/ 3212410 w 5699055"/>
                    <a:gd name="connsiteY58" fmla="*/ 2122204 h 4615408"/>
                    <a:gd name="connsiteX59" fmla="*/ 3248505 w 5699055"/>
                    <a:gd name="connsiteY59" fmla="*/ 2086109 h 4615408"/>
                    <a:gd name="connsiteX60" fmla="*/ 3320694 w 5699055"/>
                    <a:gd name="connsiteY60" fmla="*/ 2037983 h 4615408"/>
                    <a:gd name="connsiteX61" fmla="*/ 3344758 w 5699055"/>
                    <a:gd name="connsiteY61" fmla="*/ 2013919 h 4615408"/>
                    <a:gd name="connsiteX62" fmla="*/ 3416947 w 5699055"/>
                    <a:gd name="connsiteY62" fmla="*/ 1989856 h 4615408"/>
                    <a:gd name="connsiteX63" fmla="*/ 3453042 w 5699055"/>
                    <a:gd name="connsiteY63" fmla="*/ 1977825 h 4615408"/>
                    <a:gd name="connsiteX64" fmla="*/ 3489137 w 5699055"/>
                    <a:gd name="connsiteY64" fmla="*/ 1965793 h 4615408"/>
                    <a:gd name="connsiteX65" fmla="*/ 3549294 w 5699055"/>
                    <a:gd name="connsiteY65" fmla="*/ 1953762 h 4615408"/>
                    <a:gd name="connsiteX66" fmla="*/ 3621484 w 5699055"/>
                    <a:gd name="connsiteY66" fmla="*/ 1929698 h 4615408"/>
                    <a:gd name="connsiteX67" fmla="*/ 3717737 w 5699055"/>
                    <a:gd name="connsiteY67" fmla="*/ 1905635 h 4615408"/>
                    <a:gd name="connsiteX68" fmla="*/ 3741800 w 5699055"/>
                    <a:gd name="connsiteY68" fmla="*/ 1869541 h 4615408"/>
                    <a:gd name="connsiteX69" fmla="*/ 3765863 w 5699055"/>
                    <a:gd name="connsiteY69" fmla="*/ 1845477 h 4615408"/>
                    <a:gd name="connsiteX70" fmla="*/ 3789926 w 5699055"/>
                    <a:gd name="connsiteY70" fmla="*/ 1761256 h 4615408"/>
                    <a:gd name="connsiteX71" fmla="*/ 3813989 w 5699055"/>
                    <a:gd name="connsiteY71" fmla="*/ 1677035 h 4615408"/>
                    <a:gd name="connsiteX72" fmla="*/ 3826021 w 5699055"/>
                    <a:gd name="connsiteY72" fmla="*/ 1592814 h 4615408"/>
                    <a:gd name="connsiteX73" fmla="*/ 3850084 w 5699055"/>
                    <a:gd name="connsiteY73" fmla="*/ 1544688 h 4615408"/>
                    <a:gd name="connsiteX74" fmla="*/ 3862115 w 5699055"/>
                    <a:gd name="connsiteY74" fmla="*/ 1508593 h 4615408"/>
                    <a:gd name="connsiteX75" fmla="*/ 3886179 w 5699055"/>
                    <a:gd name="connsiteY75" fmla="*/ 1484530 h 4615408"/>
                    <a:gd name="connsiteX76" fmla="*/ 3946337 w 5699055"/>
                    <a:gd name="connsiteY76" fmla="*/ 1424372 h 4615408"/>
                    <a:gd name="connsiteX77" fmla="*/ 3970400 w 5699055"/>
                    <a:gd name="connsiteY77" fmla="*/ 1388277 h 4615408"/>
                    <a:gd name="connsiteX78" fmla="*/ 4006494 w 5699055"/>
                    <a:gd name="connsiteY78" fmla="*/ 1376246 h 4615408"/>
                    <a:gd name="connsiteX79" fmla="*/ 4030558 w 5699055"/>
                    <a:gd name="connsiteY79" fmla="*/ 1352183 h 4615408"/>
                    <a:gd name="connsiteX80" fmla="*/ 4066652 w 5699055"/>
                    <a:gd name="connsiteY80" fmla="*/ 1328119 h 4615408"/>
                    <a:gd name="connsiteX81" fmla="*/ 4150873 w 5699055"/>
                    <a:gd name="connsiteY81" fmla="*/ 1219835 h 4615408"/>
                    <a:gd name="connsiteX82" fmla="*/ 4174937 w 5699055"/>
                    <a:gd name="connsiteY82" fmla="*/ 1195772 h 4615408"/>
                    <a:gd name="connsiteX83" fmla="*/ 4247126 w 5699055"/>
                    <a:gd name="connsiteY83" fmla="*/ 1147646 h 4615408"/>
                    <a:gd name="connsiteX84" fmla="*/ 4319315 w 5699055"/>
                    <a:gd name="connsiteY84" fmla="*/ 1075456 h 4615408"/>
                    <a:gd name="connsiteX85" fmla="*/ 4367442 w 5699055"/>
                    <a:gd name="connsiteY85" fmla="*/ 1015298 h 4615408"/>
                    <a:gd name="connsiteX86" fmla="*/ 4379473 w 5699055"/>
                    <a:gd name="connsiteY86" fmla="*/ 979204 h 4615408"/>
                    <a:gd name="connsiteX87" fmla="*/ 4487758 w 5699055"/>
                    <a:gd name="connsiteY87" fmla="*/ 894983 h 4615408"/>
                    <a:gd name="connsiteX88" fmla="*/ 4559947 w 5699055"/>
                    <a:gd name="connsiteY88" fmla="*/ 858888 h 4615408"/>
                    <a:gd name="connsiteX89" fmla="*/ 4656200 w 5699055"/>
                    <a:gd name="connsiteY89" fmla="*/ 846856 h 4615408"/>
                    <a:gd name="connsiteX90" fmla="*/ 4704326 w 5699055"/>
                    <a:gd name="connsiteY90" fmla="*/ 798730 h 4615408"/>
                    <a:gd name="connsiteX91" fmla="*/ 4752452 w 5699055"/>
                    <a:gd name="connsiteY91" fmla="*/ 726541 h 4615408"/>
                    <a:gd name="connsiteX92" fmla="*/ 4776515 w 5699055"/>
                    <a:gd name="connsiteY92" fmla="*/ 690446 h 4615408"/>
                    <a:gd name="connsiteX93" fmla="*/ 4812610 w 5699055"/>
                    <a:gd name="connsiteY93" fmla="*/ 618256 h 4615408"/>
                    <a:gd name="connsiteX94" fmla="*/ 4824642 w 5699055"/>
                    <a:gd name="connsiteY94" fmla="*/ 582162 h 4615408"/>
                    <a:gd name="connsiteX95" fmla="*/ 4848705 w 5699055"/>
                    <a:gd name="connsiteY95" fmla="*/ 546067 h 4615408"/>
                    <a:gd name="connsiteX96" fmla="*/ 4860737 w 5699055"/>
                    <a:gd name="connsiteY96" fmla="*/ 509972 h 4615408"/>
                    <a:gd name="connsiteX97" fmla="*/ 4908863 w 5699055"/>
                    <a:gd name="connsiteY97" fmla="*/ 473877 h 4615408"/>
                    <a:gd name="connsiteX98" fmla="*/ 4944958 w 5699055"/>
                    <a:gd name="connsiteY98" fmla="*/ 425751 h 4615408"/>
                    <a:gd name="connsiteX99" fmla="*/ 4993084 w 5699055"/>
                    <a:gd name="connsiteY99" fmla="*/ 389656 h 4615408"/>
                    <a:gd name="connsiteX100" fmla="*/ 5029179 w 5699055"/>
                    <a:gd name="connsiteY100" fmla="*/ 341530 h 4615408"/>
                    <a:gd name="connsiteX101" fmla="*/ 5077305 w 5699055"/>
                    <a:gd name="connsiteY101" fmla="*/ 305435 h 4615408"/>
                    <a:gd name="connsiteX102" fmla="*/ 5101368 w 5699055"/>
                    <a:gd name="connsiteY102" fmla="*/ 269341 h 4615408"/>
                    <a:gd name="connsiteX103" fmla="*/ 5125431 w 5699055"/>
                    <a:gd name="connsiteY103" fmla="*/ 245277 h 4615408"/>
                    <a:gd name="connsiteX104" fmla="*/ 5137463 w 5699055"/>
                    <a:gd name="connsiteY104" fmla="*/ 209183 h 4615408"/>
                    <a:gd name="connsiteX105" fmla="*/ 5197621 w 5699055"/>
                    <a:gd name="connsiteY105" fmla="*/ 161056 h 4615408"/>
                    <a:gd name="connsiteX106" fmla="*/ 5366063 w 5699055"/>
                    <a:gd name="connsiteY106" fmla="*/ 124962 h 4615408"/>
                    <a:gd name="connsiteX107" fmla="*/ 5402158 w 5699055"/>
                    <a:gd name="connsiteY107" fmla="*/ 112930 h 4615408"/>
                    <a:gd name="connsiteX108" fmla="*/ 5426221 w 5699055"/>
                    <a:gd name="connsiteY108" fmla="*/ 76835 h 4615408"/>
                    <a:gd name="connsiteX109" fmla="*/ 5498410 w 5699055"/>
                    <a:gd name="connsiteY109" fmla="*/ 52772 h 4615408"/>
                    <a:gd name="connsiteX110" fmla="*/ 5570600 w 5699055"/>
                    <a:gd name="connsiteY110" fmla="*/ 28709 h 4615408"/>
                    <a:gd name="connsiteX111" fmla="*/ 5606694 w 5699055"/>
                    <a:gd name="connsiteY111" fmla="*/ 16677 h 4615408"/>
                    <a:gd name="connsiteX112" fmla="*/ 5699055 w 5699055"/>
                    <a:gd name="connsiteY112" fmla="*/ 22568 h 4615408"/>
                    <a:gd name="connsiteX113" fmla="*/ 5693128 w 5699055"/>
                    <a:gd name="connsiteY113" fmla="*/ 4610027 h 4615408"/>
                    <a:gd name="connsiteX114" fmla="*/ 1603736 w 5699055"/>
                    <a:gd name="connsiteY114" fmla="*/ 4615408 h 4615408"/>
                    <a:gd name="connsiteX0" fmla="*/ 1603736 w 5699055"/>
                    <a:gd name="connsiteY0" fmla="*/ 4598731 h 4598731"/>
                    <a:gd name="connsiteX1" fmla="*/ 3376 w 5699055"/>
                    <a:gd name="connsiteY1" fmla="*/ 4591793 h 4598731"/>
                    <a:gd name="connsiteX2" fmla="*/ 0 w 5699055"/>
                    <a:gd name="connsiteY2" fmla="*/ 4422318 h 4598731"/>
                    <a:gd name="connsiteX3" fmla="*/ 288868 w 5699055"/>
                    <a:gd name="connsiteY3" fmla="*/ 4396871 h 4598731"/>
                    <a:gd name="connsiteX4" fmla="*/ 372958 w 5699055"/>
                    <a:gd name="connsiteY4" fmla="*/ 4355432 h 4598731"/>
                    <a:gd name="connsiteX5" fmla="*/ 445147 w 5699055"/>
                    <a:gd name="connsiteY5" fmla="*/ 4319337 h 4598731"/>
                    <a:gd name="connsiteX6" fmla="*/ 481242 w 5699055"/>
                    <a:gd name="connsiteY6" fmla="*/ 4307306 h 4598731"/>
                    <a:gd name="connsiteX7" fmla="*/ 541400 w 5699055"/>
                    <a:gd name="connsiteY7" fmla="*/ 4271211 h 4598731"/>
                    <a:gd name="connsiteX8" fmla="*/ 577494 w 5699055"/>
                    <a:gd name="connsiteY8" fmla="*/ 4247148 h 4598731"/>
                    <a:gd name="connsiteX9" fmla="*/ 601558 w 5699055"/>
                    <a:gd name="connsiteY9" fmla="*/ 4223085 h 4598731"/>
                    <a:gd name="connsiteX10" fmla="*/ 637652 w 5699055"/>
                    <a:gd name="connsiteY10" fmla="*/ 4211053 h 4598731"/>
                    <a:gd name="connsiteX11" fmla="*/ 685779 w 5699055"/>
                    <a:gd name="connsiteY11" fmla="*/ 4150895 h 4598731"/>
                    <a:gd name="connsiteX12" fmla="*/ 733905 w 5699055"/>
                    <a:gd name="connsiteY12" fmla="*/ 4102769 h 4598731"/>
                    <a:gd name="connsiteX13" fmla="*/ 794063 w 5699055"/>
                    <a:gd name="connsiteY13" fmla="*/ 4054642 h 4598731"/>
                    <a:gd name="connsiteX14" fmla="*/ 806094 w 5699055"/>
                    <a:gd name="connsiteY14" fmla="*/ 4018548 h 4598731"/>
                    <a:gd name="connsiteX15" fmla="*/ 866252 w 5699055"/>
                    <a:gd name="connsiteY15" fmla="*/ 3982453 h 4598731"/>
                    <a:gd name="connsiteX16" fmla="*/ 878284 w 5699055"/>
                    <a:gd name="connsiteY16" fmla="*/ 3946358 h 4598731"/>
                    <a:gd name="connsiteX17" fmla="*/ 914379 w 5699055"/>
                    <a:gd name="connsiteY17" fmla="*/ 3922295 h 4598731"/>
                    <a:gd name="connsiteX18" fmla="*/ 1022663 w 5699055"/>
                    <a:gd name="connsiteY18" fmla="*/ 3838074 h 4598731"/>
                    <a:gd name="connsiteX19" fmla="*/ 1094852 w 5699055"/>
                    <a:gd name="connsiteY19" fmla="*/ 3789948 h 4598731"/>
                    <a:gd name="connsiteX20" fmla="*/ 1130947 w 5699055"/>
                    <a:gd name="connsiteY20" fmla="*/ 3765885 h 4598731"/>
                    <a:gd name="connsiteX21" fmla="*/ 1215168 w 5699055"/>
                    <a:gd name="connsiteY21" fmla="*/ 3729790 h 4598731"/>
                    <a:gd name="connsiteX22" fmla="*/ 1287358 w 5699055"/>
                    <a:gd name="connsiteY22" fmla="*/ 3705727 h 4598731"/>
                    <a:gd name="connsiteX23" fmla="*/ 1323452 w 5699055"/>
                    <a:gd name="connsiteY23" fmla="*/ 3693695 h 4598731"/>
                    <a:gd name="connsiteX24" fmla="*/ 1515958 w 5699055"/>
                    <a:gd name="connsiteY24" fmla="*/ 3669632 h 4598731"/>
                    <a:gd name="connsiteX25" fmla="*/ 1648305 w 5699055"/>
                    <a:gd name="connsiteY25" fmla="*/ 3645569 h 4598731"/>
                    <a:gd name="connsiteX26" fmla="*/ 1720494 w 5699055"/>
                    <a:gd name="connsiteY26" fmla="*/ 3621506 h 4598731"/>
                    <a:gd name="connsiteX27" fmla="*/ 1756589 w 5699055"/>
                    <a:gd name="connsiteY27" fmla="*/ 3609474 h 4598731"/>
                    <a:gd name="connsiteX28" fmla="*/ 1792684 w 5699055"/>
                    <a:gd name="connsiteY28" fmla="*/ 3597442 h 4598731"/>
                    <a:gd name="connsiteX29" fmla="*/ 1852842 w 5699055"/>
                    <a:gd name="connsiteY29" fmla="*/ 3465095 h 4598731"/>
                    <a:gd name="connsiteX30" fmla="*/ 1876905 w 5699055"/>
                    <a:gd name="connsiteY30" fmla="*/ 3392906 h 4598731"/>
                    <a:gd name="connsiteX31" fmla="*/ 1888937 w 5699055"/>
                    <a:gd name="connsiteY31" fmla="*/ 3332748 h 4598731"/>
                    <a:gd name="connsiteX32" fmla="*/ 1913000 w 5699055"/>
                    <a:gd name="connsiteY32" fmla="*/ 3260558 h 4598731"/>
                    <a:gd name="connsiteX33" fmla="*/ 1925031 w 5699055"/>
                    <a:gd name="connsiteY33" fmla="*/ 3188369 h 4598731"/>
                    <a:gd name="connsiteX34" fmla="*/ 1949094 w 5699055"/>
                    <a:gd name="connsiteY34" fmla="*/ 3104148 h 4598731"/>
                    <a:gd name="connsiteX35" fmla="*/ 1961126 w 5699055"/>
                    <a:gd name="connsiteY35" fmla="*/ 3056021 h 4598731"/>
                    <a:gd name="connsiteX36" fmla="*/ 1985189 w 5699055"/>
                    <a:gd name="connsiteY36" fmla="*/ 2983832 h 4598731"/>
                    <a:gd name="connsiteX37" fmla="*/ 2009252 w 5699055"/>
                    <a:gd name="connsiteY37" fmla="*/ 2947737 h 4598731"/>
                    <a:gd name="connsiteX38" fmla="*/ 2045347 w 5699055"/>
                    <a:gd name="connsiteY38" fmla="*/ 2875548 h 4598731"/>
                    <a:gd name="connsiteX39" fmla="*/ 2081442 w 5699055"/>
                    <a:gd name="connsiteY39" fmla="*/ 2863516 h 4598731"/>
                    <a:gd name="connsiteX40" fmla="*/ 2117537 w 5699055"/>
                    <a:gd name="connsiteY40" fmla="*/ 2827421 h 4598731"/>
                    <a:gd name="connsiteX41" fmla="*/ 2225821 w 5699055"/>
                    <a:gd name="connsiteY41" fmla="*/ 2767264 h 4598731"/>
                    <a:gd name="connsiteX42" fmla="*/ 2310042 w 5699055"/>
                    <a:gd name="connsiteY42" fmla="*/ 2755232 h 4598731"/>
                    <a:gd name="connsiteX43" fmla="*/ 2418326 w 5699055"/>
                    <a:gd name="connsiteY43" fmla="*/ 2695074 h 4598731"/>
                    <a:gd name="connsiteX44" fmla="*/ 2454421 w 5699055"/>
                    <a:gd name="connsiteY44" fmla="*/ 2658979 h 4598731"/>
                    <a:gd name="connsiteX45" fmla="*/ 2502547 w 5699055"/>
                    <a:gd name="connsiteY45" fmla="*/ 2598821 h 4598731"/>
                    <a:gd name="connsiteX46" fmla="*/ 2538642 w 5699055"/>
                    <a:gd name="connsiteY46" fmla="*/ 2574758 h 4598731"/>
                    <a:gd name="connsiteX47" fmla="*/ 2598800 w 5699055"/>
                    <a:gd name="connsiteY47" fmla="*/ 2514600 h 4598731"/>
                    <a:gd name="connsiteX48" fmla="*/ 2695052 w 5699055"/>
                    <a:gd name="connsiteY48" fmla="*/ 2430379 h 4598731"/>
                    <a:gd name="connsiteX49" fmla="*/ 2767242 w 5699055"/>
                    <a:gd name="connsiteY49" fmla="*/ 2406316 h 4598731"/>
                    <a:gd name="connsiteX50" fmla="*/ 2803337 w 5699055"/>
                    <a:gd name="connsiteY50" fmla="*/ 2394285 h 4598731"/>
                    <a:gd name="connsiteX51" fmla="*/ 2839431 w 5699055"/>
                    <a:gd name="connsiteY51" fmla="*/ 2382253 h 4598731"/>
                    <a:gd name="connsiteX52" fmla="*/ 2911621 w 5699055"/>
                    <a:gd name="connsiteY52" fmla="*/ 2370221 h 4598731"/>
                    <a:gd name="connsiteX53" fmla="*/ 3007873 w 5699055"/>
                    <a:gd name="connsiteY53" fmla="*/ 2286000 h 4598731"/>
                    <a:gd name="connsiteX54" fmla="*/ 3031937 w 5699055"/>
                    <a:gd name="connsiteY54" fmla="*/ 2261937 h 4598731"/>
                    <a:gd name="connsiteX55" fmla="*/ 3092094 w 5699055"/>
                    <a:gd name="connsiteY55" fmla="*/ 2213811 h 4598731"/>
                    <a:gd name="connsiteX56" fmla="*/ 3104126 w 5699055"/>
                    <a:gd name="connsiteY56" fmla="*/ 2177716 h 4598731"/>
                    <a:gd name="connsiteX57" fmla="*/ 3176315 w 5699055"/>
                    <a:gd name="connsiteY57" fmla="*/ 2129590 h 4598731"/>
                    <a:gd name="connsiteX58" fmla="*/ 3212410 w 5699055"/>
                    <a:gd name="connsiteY58" fmla="*/ 2105527 h 4598731"/>
                    <a:gd name="connsiteX59" fmla="*/ 3248505 w 5699055"/>
                    <a:gd name="connsiteY59" fmla="*/ 2069432 h 4598731"/>
                    <a:gd name="connsiteX60" fmla="*/ 3320694 w 5699055"/>
                    <a:gd name="connsiteY60" fmla="*/ 2021306 h 4598731"/>
                    <a:gd name="connsiteX61" fmla="*/ 3344758 w 5699055"/>
                    <a:gd name="connsiteY61" fmla="*/ 1997242 h 4598731"/>
                    <a:gd name="connsiteX62" fmla="*/ 3416947 w 5699055"/>
                    <a:gd name="connsiteY62" fmla="*/ 1973179 h 4598731"/>
                    <a:gd name="connsiteX63" fmla="*/ 3453042 w 5699055"/>
                    <a:gd name="connsiteY63" fmla="*/ 1961148 h 4598731"/>
                    <a:gd name="connsiteX64" fmla="*/ 3489137 w 5699055"/>
                    <a:gd name="connsiteY64" fmla="*/ 1949116 h 4598731"/>
                    <a:gd name="connsiteX65" fmla="*/ 3549294 w 5699055"/>
                    <a:gd name="connsiteY65" fmla="*/ 1937085 h 4598731"/>
                    <a:gd name="connsiteX66" fmla="*/ 3621484 w 5699055"/>
                    <a:gd name="connsiteY66" fmla="*/ 1913021 h 4598731"/>
                    <a:gd name="connsiteX67" fmla="*/ 3717737 w 5699055"/>
                    <a:gd name="connsiteY67" fmla="*/ 1888958 h 4598731"/>
                    <a:gd name="connsiteX68" fmla="*/ 3741800 w 5699055"/>
                    <a:gd name="connsiteY68" fmla="*/ 1852864 h 4598731"/>
                    <a:gd name="connsiteX69" fmla="*/ 3765863 w 5699055"/>
                    <a:gd name="connsiteY69" fmla="*/ 1828800 h 4598731"/>
                    <a:gd name="connsiteX70" fmla="*/ 3789926 w 5699055"/>
                    <a:gd name="connsiteY70" fmla="*/ 1744579 h 4598731"/>
                    <a:gd name="connsiteX71" fmla="*/ 3813989 w 5699055"/>
                    <a:gd name="connsiteY71" fmla="*/ 1660358 h 4598731"/>
                    <a:gd name="connsiteX72" fmla="*/ 3826021 w 5699055"/>
                    <a:gd name="connsiteY72" fmla="*/ 1576137 h 4598731"/>
                    <a:gd name="connsiteX73" fmla="*/ 3850084 w 5699055"/>
                    <a:gd name="connsiteY73" fmla="*/ 1528011 h 4598731"/>
                    <a:gd name="connsiteX74" fmla="*/ 3862115 w 5699055"/>
                    <a:gd name="connsiteY74" fmla="*/ 1491916 h 4598731"/>
                    <a:gd name="connsiteX75" fmla="*/ 3886179 w 5699055"/>
                    <a:gd name="connsiteY75" fmla="*/ 1467853 h 4598731"/>
                    <a:gd name="connsiteX76" fmla="*/ 3946337 w 5699055"/>
                    <a:gd name="connsiteY76" fmla="*/ 1407695 h 4598731"/>
                    <a:gd name="connsiteX77" fmla="*/ 3970400 w 5699055"/>
                    <a:gd name="connsiteY77" fmla="*/ 1371600 h 4598731"/>
                    <a:gd name="connsiteX78" fmla="*/ 4006494 w 5699055"/>
                    <a:gd name="connsiteY78" fmla="*/ 1359569 h 4598731"/>
                    <a:gd name="connsiteX79" fmla="*/ 4030558 w 5699055"/>
                    <a:gd name="connsiteY79" fmla="*/ 1335506 h 4598731"/>
                    <a:gd name="connsiteX80" fmla="*/ 4066652 w 5699055"/>
                    <a:gd name="connsiteY80" fmla="*/ 1311442 h 4598731"/>
                    <a:gd name="connsiteX81" fmla="*/ 4150873 w 5699055"/>
                    <a:gd name="connsiteY81" fmla="*/ 1203158 h 4598731"/>
                    <a:gd name="connsiteX82" fmla="*/ 4174937 w 5699055"/>
                    <a:gd name="connsiteY82" fmla="*/ 1179095 h 4598731"/>
                    <a:gd name="connsiteX83" fmla="*/ 4247126 w 5699055"/>
                    <a:gd name="connsiteY83" fmla="*/ 1130969 h 4598731"/>
                    <a:gd name="connsiteX84" fmla="*/ 4319315 w 5699055"/>
                    <a:gd name="connsiteY84" fmla="*/ 1058779 h 4598731"/>
                    <a:gd name="connsiteX85" fmla="*/ 4367442 w 5699055"/>
                    <a:gd name="connsiteY85" fmla="*/ 998621 h 4598731"/>
                    <a:gd name="connsiteX86" fmla="*/ 4379473 w 5699055"/>
                    <a:gd name="connsiteY86" fmla="*/ 962527 h 4598731"/>
                    <a:gd name="connsiteX87" fmla="*/ 4487758 w 5699055"/>
                    <a:gd name="connsiteY87" fmla="*/ 878306 h 4598731"/>
                    <a:gd name="connsiteX88" fmla="*/ 4559947 w 5699055"/>
                    <a:gd name="connsiteY88" fmla="*/ 842211 h 4598731"/>
                    <a:gd name="connsiteX89" fmla="*/ 4656200 w 5699055"/>
                    <a:gd name="connsiteY89" fmla="*/ 830179 h 4598731"/>
                    <a:gd name="connsiteX90" fmla="*/ 4704326 w 5699055"/>
                    <a:gd name="connsiteY90" fmla="*/ 782053 h 4598731"/>
                    <a:gd name="connsiteX91" fmla="*/ 4752452 w 5699055"/>
                    <a:gd name="connsiteY91" fmla="*/ 709864 h 4598731"/>
                    <a:gd name="connsiteX92" fmla="*/ 4776515 w 5699055"/>
                    <a:gd name="connsiteY92" fmla="*/ 673769 h 4598731"/>
                    <a:gd name="connsiteX93" fmla="*/ 4812610 w 5699055"/>
                    <a:gd name="connsiteY93" fmla="*/ 601579 h 4598731"/>
                    <a:gd name="connsiteX94" fmla="*/ 4824642 w 5699055"/>
                    <a:gd name="connsiteY94" fmla="*/ 565485 h 4598731"/>
                    <a:gd name="connsiteX95" fmla="*/ 4848705 w 5699055"/>
                    <a:gd name="connsiteY95" fmla="*/ 529390 h 4598731"/>
                    <a:gd name="connsiteX96" fmla="*/ 4860737 w 5699055"/>
                    <a:gd name="connsiteY96" fmla="*/ 493295 h 4598731"/>
                    <a:gd name="connsiteX97" fmla="*/ 4908863 w 5699055"/>
                    <a:gd name="connsiteY97" fmla="*/ 457200 h 4598731"/>
                    <a:gd name="connsiteX98" fmla="*/ 4944958 w 5699055"/>
                    <a:gd name="connsiteY98" fmla="*/ 409074 h 4598731"/>
                    <a:gd name="connsiteX99" fmla="*/ 4993084 w 5699055"/>
                    <a:gd name="connsiteY99" fmla="*/ 372979 h 4598731"/>
                    <a:gd name="connsiteX100" fmla="*/ 5029179 w 5699055"/>
                    <a:gd name="connsiteY100" fmla="*/ 324853 h 4598731"/>
                    <a:gd name="connsiteX101" fmla="*/ 5077305 w 5699055"/>
                    <a:gd name="connsiteY101" fmla="*/ 288758 h 4598731"/>
                    <a:gd name="connsiteX102" fmla="*/ 5101368 w 5699055"/>
                    <a:gd name="connsiteY102" fmla="*/ 252664 h 4598731"/>
                    <a:gd name="connsiteX103" fmla="*/ 5125431 w 5699055"/>
                    <a:gd name="connsiteY103" fmla="*/ 228600 h 4598731"/>
                    <a:gd name="connsiteX104" fmla="*/ 5137463 w 5699055"/>
                    <a:gd name="connsiteY104" fmla="*/ 192506 h 4598731"/>
                    <a:gd name="connsiteX105" fmla="*/ 5197621 w 5699055"/>
                    <a:gd name="connsiteY105" fmla="*/ 144379 h 4598731"/>
                    <a:gd name="connsiteX106" fmla="*/ 5366063 w 5699055"/>
                    <a:gd name="connsiteY106" fmla="*/ 108285 h 4598731"/>
                    <a:gd name="connsiteX107" fmla="*/ 5402158 w 5699055"/>
                    <a:gd name="connsiteY107" fmla="*/ 96253 h 4598731"/>
                    <a:gd name="connsiteX108" fmla="*/ 5426221 w 5699055"/>
                    <a:gd name="connsiteY108" fmla="*/ 60158 h 4598731"/>
                    <a:gd name="connsiteX109" fmla="*/ 5498410 w 5699055"/>
                    <a:gd name="connsiteY109" fmla="*/ 36095 h 4598731"/>
                    <a:gd name="connsiteX110" fmla="*/ 5570600 w 5699055"/>
                    <a:gd name="connsiteY110" fmla="*/ 12032 h 4598731"/>
                    <a:gd name="connsiteX111" fmla="*/ 5606694 w 5699055"/>
                    <a:gd name="connsiteY111" fmla="*/ 0 h 4598731"/>
                    <a:gd name="connsiteX112" fmla="*/ 5699055 w 5699055"/>
                    <a:gd name="connsiteY112" fmla="*/ 5891 h 4598731"/>
                    <a:gd name="connsiteX113" fmla="*/ 5693128 w 5699055"/>
                    <a:gd name="connsiteY113" fmla="*/ 4593350 h 4598731"/>
                    <a:gd name="connsiteX114" fmla="*/ 1603736 w 5699055"/>
                    <a:gd name="connsiteY114" fmla="*/ 4598731 h 4598731"/>
                    <a:gd name="connsiteX0" fmla="*/ 1603736 w 5701769"/>
                    <a:gd name="connsiteY0" fmla="*/ 4598731 h 4598731"/>
                    <a:gd name="connsiteX1" fmla="*/ 3376 w 5701769"/>
                    <a:gd name="connsiteY1" fmla="*/ 4591793 h 4598731"/>
                    <a:gd name="connsiteX2" fmla="*/ 0 w 5701769"/>
                    <a:gd name="connsiteY2" fmla="*/ 4422318 h 4598731"/>
                    <a:gd name="connsiteX3" fmla="*/ 288868 w 5701769"/>
                    <a:gd name="connsiteY3" fmla="*/ 4396871 h 4598731"/>
                    <a:gd name="connsiteX4" fmla="*/ 372958 w 5701769"/>
                    <a:gd name="connsiteY4" fmla="*/ 4355432 h 4598731"/>
                    <a:gd name="connsiteX5" fmla="*/ 445147 w 5701769"/>
                    <a:gd name="connsiteY5" fmla="*/ 4319337 h 4598731"/>
                    <a:gd name="connsiteX6" fmla="*/ 481242 w 5701769"/>
                    <a:gd name="connsiteY6" fmla="*/ 4307306 h 4598731"/>
                    <a:gd name="connsiteX7" fmla="*/ 541400 w 5701769"/>
                    <a:gd name="connsiteY7" fmla="*/ 4271211 h 4598731"/>
                    <a:gd name="connsiteX8" fmla="*/ 577494 w 5701769"/>
                    <a:gd name="connsiteY8" fmla="*/ 4247148 h 4598731"/>
                    <a:gd name="connsiteX9" fmla="*/ 601558 w 5701769"/>
                    <a:gd name="connsiteY9" fmla="*/ 4223085 h 4598731"/>
                    <a:gd name="connsiteX10" fmla="*/ 637652 w 5701769"/>
                    <a:gd name="connsiteY10" fmla="*/ 4211053 h 4598731"/>
                    <a:gd name="connsiteX11" fmla="*/ 685779 w 5701769"/>
                    <a:gd name="connsiteY11" fmla="*/ 4150895 h 4598731"/>
                    <a:gd name="connsiteX12" fmla="*/ 733905 w 5701769"/>
                    <a:gd name="connsiteY12" fmla="*/ 4102769 h 4598731"/>
                    <a:gd name="connsiteX13" fmla="*/ 794063 w 5701769"/>
                    <a:gd name="connsiteY13" fmla="*/ 4054642 h 4598731"/>
                    <a:gd name="connsiteX14" fmla="*/ 806094 w 5701769"/>
                    <a:gd name="connsiteY14" fmla="*/ 4018548 h 4598731"/>
                    <a:gd name="connsiteX15" fmla="*/ 866252 w 5701769"/>
                    <a:gd name="connsiteY15" fmla="*/ 3982453 h 4598731"/>
                    <a:gd name="connsiteX16" fmla="*/ 878284 w 5701769"/>
                    <a:gd name="connsiteY16" fmla="*/ 3946358 h 4598731"/>
                    <a:gd name="connsiteX17" fmla="*/ 914379 w 5701769"/>
                    <a:gd name="connsiteY17" fmla="*/ 3922295 h 4598731"/>
                    <a:gd name="connsiteX18" fmla="*/ 1022663 w 5701769"/>
                    <a:gd name="connsiteY18" fmla="*/ 3838074 h 4598731"/>
                    <a:gd name="connsiteX19" fmla="*/ 1094852 w 5701769"/>
                    <a:gd name="connsiteY19" fmla="*/ 3789948 h 4598731"/>
                    <a:gd name="connsiteX20" fmla="*/ 1130947 w 5701769"/>
                    <a:gd name="connsiteY20" fmla="*/ 3765885 h 4598731"/>
                    <a:gd name="connsiteX21" fmla="*/ 1215168 w 5701769"/>
                    <a:gd name="connsiteY21" fmla="*/ 3729790 h 4598731"/>
                    <a:gd name="connsiteX22" fmla="*/ 1287358 w 5701769"/>
                    <a:gd name="connsiteY22" fmla="*/ 3705727 h 4598731"/>
                    <a:gd name="connsiteX23" fmla="*/ 1323452 w 5701769"/>
                    <a:gd name="connsiteY23" fmla="*/ 3693695 h 4598731"/>
                    <a:gd name="connsiteX24" fmla="*/ 1515958 w 5701769"/>
                    <a:gd name="connsiteY24" fmla="*/ 3669632 h 4598731"/>
                    <a:gd name="connsiteX25" fmla="*/ 1648305 w 5701769"/>
                    <a:gd name="connsiteY25" fmla="*/ 3645569 h 4598731"/>
                    <a:gd name="connsiteX26" fmla="*/ 1720494 w 5701769"/>
                    <a:gd name="connsiteY26" fmla="*/ 3621506 h 4598731"/>
                    <a:gd name="connsiteX27" fmla="*/ 1756589 w 5701769"/>
                    <a:gd name="connsiteY27" fmla="*/ 3609474 h 4598731"/>
                    <a:gd name="connsiteX28" fmla="*/ 1792684 w 5701769"/>
                    <a:gd name="connsiteY28" fmla="*/ 3597442 h 4598731"/>
                    <a:gd name="connsiteX29" fmla="*/ 1852842 w 5701769"/>
                    <a:gd name="connsiteY29" fmla="*/ 3465095 h 4598731"/>
                    <a:gd name="connsiteX30" fmla="*/ 1876905 w 5701769"/>
                    <a:gd name="connsiteY30" fmla="*/ 3392906 h 4598731"/>
                    <a:gd name="connsiteX31" fmla="*/ 1888937 w 5701769"/>
                    <a:gd name="connsiteY31" fmla="*/ 3332748 h 4598731"/>
                    <a:gd name="connsiteX32" fmla="*/ 1913000 w 5701769"/>
                    <a:gd name="connsiteY32" fmla="*/ 3260558 h 4598731"/>
                    <a:gd name="connsiteX33" fmla="*/ 1925031 w 5701769"/>
                    <a:gd name="connsiteY33" fmla="*/ 3188369 h 4598731"/>
                    <a:gd name="connsiteX34" fmla="*/ 1949094 w 5701769"/>
                    <a:gd name="connsiteY34" fmla="*/ 3104148 h 4598731"/>
                    <a:gd name="connsiteX35" fmla="*/ 1961126 w 5701769"/>
                    <a:gd name="connsiteY35" fmla="*/ 3056021 h 4598731"/>
                    <a:gd name="connsiteX36" fmla="*/ 1985189 w 5701769"/>
                    <a:gd name="connsiteY36" fmla="*/ 2983832 h 4598731"/>
                    <a:gd name="connsiteX37" fmla="*/ 2009252 w 5701769"/>
                    <a:gd name="connsiteY37" fmla="*/ 2947737 h 4598731"/>
                    <a:gd name="connsiteX38" fmla="*/ 2045347 w 5701769"/>
                    <a:gd name="connsiteY38" fmla="*/ 2875548 h 4598731"/>
                    <a:gd name="connsiteX39" fmla="*/ 2081442 w 5701769"/>
                    <a:gd name="connsiteY39" fmla="*/ 2863516 h 4598731"/>
                    <a:gd name="connsiteX40" fmla="*/ 2117537 w 5701769"/>
                    <a:gd name="connsiteY40" fmla="*/ 2827421 h 4598731"/>
                    <a:gd name="connsiteX41" fmla="*/ 2225821 w 5701769"/>
                    <a:gd name="connsiteY41" fmla="*/ 2767264 h 4598731"/>
                    <a:gd name="connsiteX42" fmla="*/ 2310042 w 5701769"/>
                    <a:gd name="connsiteY42" fmla="*/ 2755232 h 4598731"/>
                    <a:gd name="connsiteX43" fmla="*/ 2418326 w 5701769"/>
                    <a:gd name="connsiteY43" fmla="*/ 2695074 h 4598731"/>
                    <a:gd name="connsiteX44" fmla="*/ 2454421 w 5701769"/>
                    <a:gd name="connsiteY44" fmla="*/ 2658979 h 4598731"/>
                    <a:gd name="connsiteX45" fmla="*/ 2502547 w 5701769"/>
                    <a:gd name="connsiteY45" fmla="*/ 2598821 h 4598731"/>
                    <a:gd name="connsiteX46" fmla="*/ 2538642 w 5701769"/>
                    <a:gd name="connsiteY46" fmla="*/ 2574758 h 4598731"/>
                    <a:gd name="connsiteX47" fmla="*/ 2598800 w 5701769"/>
                    <a:gd name="connsiteY47" fmla="*/ 2514600 h 4598731"/>
                    <a:gd name="connsiteX48" fmla="*/ 2695052 w 5701769"/>
                    <a:gd name="connsiteY48" fmla="*/ 2430379 h 4598731"/>
                    <a:gd name="connsiteX49" fmla="*/ 2767242 w 5701769"/>
                    <a:gd name="connsiteY49" fmla="*/ 2406316 h 4598731"/>
                    <a:gd name="connsiteX50" fmla="*/ 2803337 w 5701769"/>
                    <a:gd name="connsiteY50" fmla="*/ 2394285 h 4598731"/>
                    <a:gd name="connsiteX51" fmla="*/ 2839431 w 5701769"/>
                    <a:gd name="connsiteY51" fmla="*/ 2382253 h 4598731"/>
                    <a:gd name="connsiteX52" fmla="*/ 2911621 w 5701769"/>
                    <a:gd name="connsiteY52" fmla="*/ 2370221 h 4598731"/>
                    <a:gd name="connsiteX53" fmla="*/ 3007873 w 5701769"/>
                    <a:gd name="connsiteY53" fmla="*/ 2286000 h 4598731"/>
                    <a:gd name="connsiteX54" fmla="*/ 3031937 w 5701769"/>
                    <a:gd name="connsiteY54" fmla="*/ 2261937 h 4598731"/>
                    <a:gd name="connsiteX55" fmla="*/ 3092094 w 5701769"/>
                    <a:gd name="connsiteY55" fmla="*/ 2213811 h 4598731"/>
                    <a:gd name="connsiteX56" fmla="*/ 3104126 w 5701769"/>
                    <a:gd name="connsiteY56" fmla="*/ 2177716 h 4598731"/>
                    <a:gd name="connsiteX57" fmla="*/ 3176315 w 5701769"/>
                    <a:gd name="connsiteY57" fmla="*/ 2129590 h 4598731"/>
                    <a:gd name="connsiteX58" fmla="*/ 3212410 w 5701769"/>
                    <a:gd name="connsiteY58" fmla="*/ 2105527 h 4598731"/>
                    <a:gd name="connsiteX59" fmla="*/ 3248505 w 5701769"/>
                    <a:gd name="connsiteY59" fmla="*/ 2069432 h 4598731"/>
                    <a:gd name="connsiteX60" fmla="*/ 3320694 w 5701769"/>
                    <a:gd name="connsiteY60" fmla="*/ 2021306 h 4598731"/>
                    <a:gd name="connsiteX61" fmla="*/ 3344758 w 5701769"/>
                    <a:gd name="connsiteY61" fmla="*/ 1997242 h 4598731"/>
                    <a:gd name="connsiteX62" fmla="*/ 3416947 w 5701769"/>
                    <a:gd name="connsiteY62" fmla="*/ 1973179 h 4598731"/>
                    <a:gd name="connsiteX63" fmla="*/ 3453042 w 5701769"/>
                    <a:gd name="connsiteY63" fmla="*/ 1961148 h 4598731"/>
                    <a:gd name="connsiteX64" fmla="*/ 3489137 w 5701769"/>
                    <a:gd name="connsiteY64" fmla="*/ 1949116 h 4598731"/>
                    <a:gd name="connsiteX65" fmla="*/ 3549294 w 5701769"/>
                    <a:gd name="connsiteY65" fmla="*/ 1937085 h 4598731"/>
                    <a:gd name="connsiteX66" fmla="*/ 3621484 w 5701769"/>
                    <a:gd name="connsiteY66" fmla="*/ 1913021 h 4598731"/>
                    <a:gd name="connsiteX67" fmla="*/ 3717737 w 5701769"/>
                    <a:gd name="connsiteY67" fmla="*/ 1888958 h 4598731"/>
                    <a:gd name="connsiteX68" fmla="*/ 3741800 w 5701769"/>
                    <a:gd name="connsiteY68" fmla="*/ 1852864 h 4598731"/>
                    <a:gd name="connsiteX69" fmla="*/ 3765863 w 5701769"/>
                    <a:gd name="connsiteY69" fmla="*/ 1828800 h 4598731"/>
                    <a:gd name="connsiteX70" fmla="*/ 3789926 w 5701769"/>
                    <a:gd name="connsiteY70" fmla="*/ 1744579 h 4598731"/>
                    <a:gd name="connsiteX71" fmla="*/ 3813989 w 5701769"/>
                    <a:gd name="connsiteY71" fmla="*/ 1660358 h 4598731"/>
                    <a:gd name="connsiteX72" fmla="*/ 3826021 w 5701769"/>
                    <a:gd name="connsiteY72" fmla="*/ 1576137 h 4598731"/>
                    <a:gd name="connsiteX73" fmla="*/ 3850084 w 5701769"/>
                    <a:gd name="connsiteY73" fmla="*/ 1528011 h 4598731"/>
                    <a:gd name="connsiteX74" fmla="*/ 3862115 w 5701769"/>
                    <a:gd name="connsiteY74" fmla="*/ 1491916 h 4598731"/>
                    <a:gd name="connsiteX75" fmla="*/ 3886179 w 5701769"/>
                    <a:gd name="connsiteY75" fmla="*/ 1467853 h 4598731"/>
                    <a:gd name="connsiteX76" fmla="*/ 3946337 w 5701769"/>
                    <a:gd name="connsiteY76" fmla="*/ 1407695 h 4598731"/>
                    <a:gd name="connsiteX77" fmla="*/ 3970400 w 5701769"/>
                    <a:gd name="connsiteY77" fmla="*/ 1371600 h 4598731"/>
                    <a:gd name="connsiteX78" fmla="*/ 4006494 w 5701769"/>
                    <a:gd name="connsiteY78" fmla="*/ 1359569 h 4598731"/>
                    <a:gd name="connsiteX79" fmla="*/ 4030558 w 5701769"/>
                    <a:gd name="connsiteY79" fmla="*/ 1335506 h 4598731"/>
                    <a:gd name="connsiteX80" fmla="*/ 4066652 w 5701769"/>
                    <a:gd name="connsiteY80" fmla="*/ 1311442 h 4598731"/>
                    <a:gd name="connsiteX81" fmla="*/ 4150873 w 5701769"/>
                    <a:gd name="connsiteY81" fmla="*/ 1203158 h 4598731"/>
                    <a:gd name="connsiteX82" fmla="*/ 4174937 w 5701769"/>
                    <a:gd name="connsiteY82" fmla="*/ 1179095 h 4598731"/>
                    <a:gd name="connsiteX83" fmla="*/ 4247126 w 5701769"/>
                    <a:gd name="connsiteY83" fmla="*/ 1130969 h 4598731"/>
                    <a:gd name="connsiteX84" fmla="*/ 4319315 w 5701769"/>
                    <a:gd name="connsiteY84" fmla="*/ 1058779 h 4598731"/>
                    <a:gd name="connsiteX85" fmla="*/ 4367442 w 5701769"/>
                    <a:gd name="connsiteY85" fmla="*/ 998621 h 4598731"/>
                    <a:gd name="connsiteX86" fmla="*/ 4379473 w 5701769"/>
                    <a:gd name="connsiteY86" fmla="*/ 962527 h 4598731"/>
                    <a:gd name="connsiteX87" fmla="*/ 4487758 w 5701769"/>
                    <a:gd name="connsiteY87" fmla="*/ 878306 h 4598731"/>
                    <a:gd name="connsiteX88" fmla="*/ 4559947 w 5701769"/>
                    <a:gd name="connsiteY88" fmla="*/ 842211 h 4598731"/>
                    <a:gd name="connsiteX89" fmla="*/ 4656200 w 5701769"/>
                    <a:gd name="connsiteY89" fmla="*/ 830179 h 4598731"/>
                    <a:gd name="connsiteX90" fmla="*/ 4704326 w 5701769"/>
                    <a:gd name="connsiteY90" fmla="*/ 782053 h 4598731"/>
                    <a:gd name="connsiteX91" fmla="*/ 4752452 w 5701769"/>
                    <a:gd name="connsiteY91" fmla="*/ 709864 h 4598731"/>
                    <a:gd name="connsiteX92" fmla="*/ 4776515 w 5701769"/>
                    <a:gd name="connsiteY92" fmla="*/ 673769 h 4598731"/>
                    <a:gd name="connsiteX93" fmla="*/ 4812610 w 5701769"/>
                    <a:gd name="connsiteY93" fmla="*/ 601579 h 4598731"/>
                    <a:gd name="connsiteX94" fmla="*/ 4824642 w 5701769"/>
                    <a:gd name="connsiteY94" fmla="*/ 565485 h 4598731"/>
                    <a:gd name="connsiteX95" fmla="*/ 4848705 w 5701769"/>
                    <a:gd name="connsiteY95" fmla="*/ 529390 h 4598731"/>
                    <a:gd name="connsiteX96" fmla="*/ 4860737 w 5701769"/>
                    <a:gd name="connsiteY96" fmla="*/ 493295 h 4598731"/>
                    <a:gd name="connsiteX97" fmla="*/ 4908863 w 5701769"/>
                    <a:gd name="connsiteY97" fmla="*/ 457200 h 4598731"/>
                    <a:gd name="connsiteX98" fmla="*/ 4944958 w 5701769"/>
                    <a:gd name="connsiteY98" fmla="*/ 409074 h 4598731"/>
                    <a:gd name="connsiteX99" fmla="*/ 4993084 w 5701769"/>
                    <a:gd name="connsiteY99" fmla="*/ 372979 h 4598731"/>
                    <a:gd name="connsiteX100" fmla="*/ 5029179 w 5701769"/>
                    <a:gd name="connsiteY100" fmla="*/ 324853 h 4598731"/>
                    <a:gd name="connsiteX101" fmla="*/ 5077305 w 5701769"/>
                    <a:gd name="connsiteY101" fmla="*/ 288758 h 4598731"/>
                    <a:gd name="connsiteX102" fmla="*/ 5101368 w 5701769"/>
                    <a:gd name="connsiteY102" fmla="*/ 252664 h 4598731"/>
                    <a:gd name="connsiteX103" fmla="*/ 5125431 w 5701769"/>
                    <a:gd name="connsiteY103" fmla="*/ 228600 h 4598731"/>
                    <a:gd name="connsiteX104" fmla="*/ 5137463 w 5701769"/>
                    <a:gd name="connsiteY104" fmla="*/ 192506 h 4598731"/>
                    <a:gd name="connsiteX105" fmla="*/ 5197621 w 5701769"/>
                    <a:gd name="connsiteY105" fmla="*/ 144379 h 4598731"/>
                    <a:gd name="connsiteX106" fmla="*/ 5366063 w 5701769"/>
                    <a:gd name="connsiteY106" fmla="*/ 108285 h 4598731"/>
                    <a:gd name="connsiteX107" fmla="*/ 5402158 w 5701769"/>
                    <a:gd name="connsiteY107" fmla="*/ 96253 h 4598731"/>
                    <a:gd name="connsiteX108" fmla="*/ 5426221 w 5701769"/>
                    <a:gd name="connsiteY108" fmla="*/ 60158 h 4598731"/>
                    <a:gd name="connsiteX109" fmla="*/ 5498410 w 5701769"/>
                    <a:gd name="connsiteY109" fmla="*/ 36095 h 4598731"/>
                    <a:gd name="connsiteX110" fmla="*/ 5570600 w 5701769"/>
                    <a:gd name="connsiteY110" fmla="*/ 12032 h 4598731"/>
                    <a:gd name="connsiteX111" fmla="*/ 5606694 w 5701769"/>
                    <a:gd name="connsiteY111" fmla="*/ 0 h 4598731"/>
                    <a:gd name="connsiteX112" fmla="*/ 5701769 w 5701769"/>
                    <a:gd name="connsiteY112" fmla="*/ 5891 h 4598731"/>
                    <a:gd name="connsiteX113" fmla="*/ 5693128 w 5701769"/>
                    <a:gd name="connsiteY113" fmla="*/ 4593350 h 4598731"/>
                    <a:gd name="connsiteX114" fmla="*/ 1603736 w 5701769"/>
                    <a:gd name="connsiteY114" fmla="*/ 4598731 h 4598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</a:cxnLst>
                  <a:rect l="l" t="t" r="r" b="b"/>
                  <a:pathLst>
                    <a:path w="5701769" h="4598731">
                      <a:moveTo>
                        <a:pt x="1603736" y="4598731"/>
                      </a:moveTo>
                      <a:lnTo>
                        <a:pt x="3376" y="4591793"/>
                      </a:lnTo>
                      <a:cubicBezTo>
                        <a:pt x="3250" y="4544362"/>
                        <a:pt x="1689" y="4502138"/>
                        <a:pt x="0" y="4422318"/>
                      </a:cubicBezTo>
                      <a:cubicBezTo>
                        <a:pt x="76860" y="4404018"/>
                        <a:pt x="226708" y="4408019"/>
                        <a:pt x="288868" y="4396871"/>
                      </a:cubicBezTo>
                      <a:cubicBezTo>
                        <a:pt x="351028" y="4363330"/>
                        <a:pt x="346912" y="4368354"/>
                        <a:pt x="372958" y="4355432"/>
                      </a:cubicBezTo>
                      <a:lnTo>
                        <a:pt x="445147" y="4319337"/>
                      </a:lnTo>
                      <a:cubicBezTo>
                        <a:pt x="456491" y="4313665"/>
                        <a:pt x="469210" y="4311316"/>
                        <a:pt x="481242" y="4307306"/>
                      </a:cubicBezTo>
                      <a:cubicBezTo>
                        <a:pt x="528242" y="4260304"/>
                        <a:pt x="478925" y="4302448"/>
                        <a:pt x="541400" y="4271211"/>
                      </a:cubicBezTo>
                      <a:cubicBezTo>
                        <a:pt x="554333" y="4264744"/>
                        <a:pt x="566203" y="4256181"/>
                        <a:pt x="577494" y="4247148"/>
                      </a:cubicBezTo>
                      <a:cubicBezTo>
                        <a:pt x="586352" y="4240062"/>
                        <a:pt x="591831" y="4228921"/>
                        <a:pt x="601558" y="4223085"/>
                      </a:cubicBezTo>
                      <a:cubicBezTo>
                        <a:pt x="612433" y="4216560"/>
                        <a:pt x="625621" y="4215064"/>
                        <a:pt x="637652" y="4211053"/>
                      </a:cubicBezTo>
                      <a:cubicBezTo>
                        <a:pt x="667896" y="4120325"/>
                        <a:pt x="623581" y="4228643"/>
                        <a:pt x="685779" y="4150895"/>
                      </a:cubicBezTo>
                      <a:cubicBezTo>
                        <a:pt x="732446" y="4092560"/>
                        <a:pt x="655152" y="4129018"/>
                        <a:pt x="733905" y="4102769"/>
                      </a:cubicBezTo>
                      <a:cubicBezTo>
                        <a:pt x="750301" y="4091838"/>
                        <a:pt x="782633" y="4073693"/>
                        <a:pt x="794063" y="4054642"/>
                      </a:cubicBezTo>
                      <a:cubicBezTo>
                        <a:pt x="800588" y="4043767"/>
                        <a:pt x="799569" y="4029423"/>
                        <a:pt x="806094" y="4018548"/>
                      </a:cubicBezTo>
                      <a:cubicBezTo>
                        <a:pt x="822609" y="3991023"/>
                        <a:pt x="837862" y="3991917"/>
                        <a:pt x="866252" y="3982453"/>
                      </a:cubicBezTo>
                      <a:cubicBezTo>
                        <a:pt x="870263" y="3970421"/>
                        <a:pt x="870361" y="3956261"/>
                        <a:pt x="878284" y="3946358"/>
                      </a:cubicBezTo>
                      <a:cubicBezTo>
                        <a:pt x="887317" y="3935067"/>
                        <a:pt x="903270" y="3931552"/>
                        <a:pt x="914379" y="3922295"/>
                      </a:cubicBezTo>
                      <a:cubicBezTo>
                        <a:pt x="1027468" y="3828054"/>
                        <a:pt x="840206" y="3959710"/>
                        <a:pt x="1022663" y="3838074"/>
                      </a:cubicBezTo>
                      <a:lnTo>
                        <a:pt x="1094852" y="3789948"/>
                      </a:lnTo>
                      <a:cubicBezTo>
                        <a:pt x="1106884" y="3781927"/>
                        <a:pt x="1117229" y="3770458"/>
                        <a:pt x="1130947" y="3765885"/>
                      </a:cubicBezTo>
                      <a:cubicBezTo>
                        <a:pt x="1247149" y="3727150"/>
                        <a:pt x="1066474" y="3789267"/>
                        <a:pt x="1215168" y="3729790"/>
                      </a:cubicBezTo>
                      <a:cubicBezTo>
                        <a:pt x="1238719" y="3720370"/>
                        <a:pt x="1263295" y="3713748"/>
                        <a:pt x="1287358" y="3705727"/>
                      </a:cubicBezTo>
                      <a:cubicBezTo>
                        <a:pt x="1299389" y="3701716"/>
                        <a:pt x="1311016" y="3696182"/>
                        <a:pt x="1323452" y="3693695"/>
                      </a:cubicBezTo>
                      <a:cubicBezTo>
                        <a:pt x="1449942" y="3668398"/>
                        <a:pt x="1313651" y="3693434"/>
                        <a:pt x="1515958" y="3669632"/>
                      </a:cubicBezTo>
                      <a:cubicBezTo>
                        <a:pt x="1532077" y="3667736"/>
                        <a:pt x="1628137" y="3651069"/>
                        <a:pt x="1648305" y="3645569"/>
                      </a:cubicBezTo>
                      <a:cubicBezTo>
                        <a:pt x="1672776" y="3638895"/>
                        <a:pt x="1696431" y="3629527"/>
                        <a:pt x="1720494" y="3621506"/>
                      </a:cubicBezTo>
                      <a:lnTo>
                        <a:pt x="1756589" y="3609474"/>
                      </a:lnTo>
                      <a:lnTo>
                        <a:pt x="1792684" y="3597442"/>
                      </a:lnTo>
                      <a:cubicBezTo>
                        <a:pt x="1867560" y="3485129"/>
                        <a:pt x="1824244" y="3569952"/>
                        <a:pt x="1852842" y="3465095"/>
                      </a:cubicBezTo>
                      <a:cubicBezTo>
                        <a:pt x="1859516" y="3440624"/>
                        <a:pt x="1871930" y="3417778"/>
                        <a:pt x="1876905" y="3392906"/>
                      </a:cubicBezTo>
                      <a:cubicBezTo>
                        <a:pt x="1880916" y="3372853"/>
                        <a:pt x="1883556" y="3352477"/>
                        <a:pt x="1888937" y="3332748"/>
                      </a:cubicBezTo>
                      <a:cubicBezTo>
                        <a:pt x="1895611" y="3308277"/>
                        <a:pt x="1913000" y="3260558"/>
                        <a:pt x="1913000" y="3260558"/>
                      </a:cubicBezTo>
                      <a:cubicBezTo>
                        <a:pt x="1917010" y="3236495"/>
                        <a:pt x="1920247" y="3212290"/>
                        <a:pt x="1925031" y="3188369"/>
                      </a:cubicBezTo>
                      <a:cubicBezTo>
                        <a:pt x="1937567" y="3125691"/>
                        <a:pt x="1933807" y="3157654"/>
                        <a:pt x="1949094" y="3104148"/>
                      </a:cubicBezTo>
                      <a:cubicBezTo>
                        <a:pt x="1953637" y="3088248"/>
                        <a:pt x="1956374" y="3071860"/>
                        <a:pt x="1961126" y="3056021"/>
                      </a:cubicBezTo>
                      <a:cubicBezTo>
                        <a:pt x="1968415" y="3031726"/>
                        <a:pt x="1971119" y="3004937"/>
                        <a:pt x="1985189" y="2983832"/>
                      </a:cubicBezTo>
                      <a:cubicBezTo>
                        <a:pt x="1993210" y="2971800"/>
                        <a:pt x="2002785" y="2960671"/>
                        <a:pt x="2009252" y="2947737"/>
                      </a:cubicBezTo>
                      <a:cubicBezTo>
                        <a:pt x="2023782" y="2918676"/>
                        <a:pt x="2016614" y="2898534"/>
                        <a:pt x="2045347" y="2875548"/>
                      </a:cubicBezTo>
                      <a:cubicBezTo>
                        <a:pt x="2055250" y="2867625"/>
                        <a:pt x="2069410" y="2867527"/>
                        <a:pt x="2081442" y="2863516"/>
                      </a:cubicBezTo>
                      <a:cubicBezTo>
                        <a:pt x="2093474" y="2851484"/>
                        <a:pt x="2104106" y="2837867"/>
                        <a:pt x="2117537" y="2827421"/>
                      </a:cubicBezTo>
                      <a:cubicBezTo>
                        <a:pt x="2150939" y="2801442"/>
                        <a:pt x="2183927" y="2775643"/>
                        <a:pt x="2225821" y="2767264"/>
                      </a:cubicBezTo>
                      <a:cubicBezTo>
                        <a:pt x="2253629" y="2761702"/>
                        <a:pt x="2281968" y="2759243"/>
                        <a:pt x="2310042" y="2755232"/>
                      </a:cubicBezTo>
                      <a:cubicBezTo>
                        <a:pt x="2355430" y="2740102"/>
                        <a:pt x="2376956" y="2736444"/>
                        <a:pt x="2418326" y="2695074"/>
                      </a:cubicBezTo>
                      <a:cubicBezTo>
                        <a:pt x="2430358" y="2683042"/>
                        <a:pt x="2443528" y="2672051"/>
                        <a:pt x="2454421" y="2658979"/>
                      </a:cubicBezTo>
                      <a:cubicBezTo>
                        <a:pt x="2485685" y="2621462"/>
                        <a:pt x="2467546" y="2626822"/>
                        <a:pt x="2502547" y="2598821"/>
                      </a:cubicBezTo>
                      <a:cubicBezTo>
                        <a:pt x="2513838" y="2589788"/>
                        <a:pt x="2526610" y="2582779"/>
                        <a:pt x="2538642" y="2574758"/>
                      </a:cubicBezTo>
                      <a:cubicBezTo>
                        <a:pt x="2586768" y="2502571"/>
                        <a:pt x="2534632" y="2570748"/>
                        <a:pt x="2598800" y="2514600"/>
                      </a:cubicBezTo>
                      <a:cubicBezTo>
                        <a:pt x="2629193" y="2488006"/>
                        <a:pt x="2655753" y="2447845"/>
                        <a:pt x="2695052" y="2430379"/>
                      </a:cubicBezTo>
                      <a:cubicBezTo>
                        <a:pt x="2718231" y="2420077"/>
                        <a:pt x="2743179" y="2414337"/>
                        <a:pt x="2767242" y="2406316"/>
                      </a:cubicBezTo>
                      <a:lnTo>
                        <a:pt x="2803337" y="2394285"/>
                      </a:lnTo>
                      <a:cubicBezTo>
                        <a:pt x="2815368" y="2390275"/>
                        <a:pt x="2826921" y="2384338"/>
                        <a:pt x="2839431" y="2382253"/>
                      </a:cubicBezTo>
                      <a:lnTo>
                        <a:pt x="2911621" y="2370221"/>
                      </a:lnTo>
                      <a:cubicBezTo>
                        <a:pt x="2971312" y="2330426"/>
                        <a:pt x="2937488" y="2356384"/>
                        <a:pt x="3007873" y="2286000"/>
                      </a:cubicBezTo>
                      <a:cubicBezTo>
                        <a:pt x="3015894" y="2277979"/>
                        <a:pt x="3025645" y="2271376"/>
                        <a:pt x="3031937" y="2261937"/>
                      </a:cubicBezTo>
                      <a:cubicBezTo>
                        <a:pt x="3063035" y="2215290"/>
                        <a:pt x="3042282" y="2230415"/>
                        <a:pt x="3092094" y="2213811"/>
                      </a:cubicBezTo>
                      <a:cubicBezTo>
                        <a:pt x="3096105" y="2201779"/>
                        <a:pt x="3095158" y="2186684"/>
                        <a:pt x="3104126" y="2177716"/>
                      </a:cubicBezTo>
                      <a:cubicBezTo>
                        <a:pt x="3124576" y="2157266"/>
                        <a:pt x="3152252" y="2145632"/>
                        <a:pt x="3176315" y="2129590"/>
                      </a:cubicBezTo>
                      <a:cubicBezTo>
                        <a:pt x="3188347" y="2121569"/>
                        <a:pt x="3202185" y="2115752"/>
                        <a:pt x="3212410" y="2105527"/>
                      </a:cubicBezTo>
                      <a:cubicBezTo>
                        <a:pt x="3224442" y="2093495"/>
                        <a:pt x="3235074" y="2079878"/>
                        <a:pt x="3248505" y="2069432"/>
                      </a:cubicBezTo>
                      <a:cubicBezTo>
                        <a:pt x="3271333" y="2051677"/>
                        <a:pt x="3300244" y="2041756"/>
                        <a:pt x="3320694" y="2021306"/>
                      </a:cubicBezTo>
                      <a:cubicBezTo>
                        <a:pt x="3328715" y="2013285"/>
                        <a:pt x="3334612" y="2002315"/>
                        <a:pt x="3344758" y="1997242"/>
                      </a:cubicBezTo>
                      <a:cubicBezTo>
                        <a:pt x="3367445" y="1985898"/>
                        <a:pt x="3392884" y="1981200"/>
                        <a:pt x="3416947" y="1973179"/>
                      </a:cubicBezTo>
                      <a:lnTo>
                        <a:pt x="3453042" y="1961148"/>
                      </a:lnTo>
                      <a:cubicBezTo>
                        <a:pt x="3465074" y="1957137"/>
                        <a:pt x="3476701" y="1951603"/>
                        <a:pt x="3489137" y="1949116"/>
                      </a:cubicBezTo>
                      <a:cubicBezTo>
                        <a:pt x="3509189" y="1945106"/>
                        <a:pt x="3529565" y="1942466"/>
                        <a:pt x="3549294" y="1937085"/>
                      </a:cubicBezTo>
                      <a:cubicBezTo>
                        <a:pt x="3573765" y="1930411"/>
                        <a:pt x="3596611" y="1917995"/>
                        <a:pt x="3621484" y="1913021"/>
                      </a:cubicBezTo>
                      <a:cubicBezTo>
                        <a:pt x="3694078" y="1898503"/>
                        <a:pt x="3662242" y="1907457"/>
                        <a:pt x="3717737" y="1888958"/>
                      </a:cubicBezTo>
                      <a:cubicBezTo>
                        <a:pt x="3725758" y="1876927"/>
                        <a:pt x="3732767" y="1864155"/>
                        <a:pt x="3741800" y="1852864"/>
                      </a:cubicBezTo>
                      <a:cubicBezTo>
                        <a:pt x="3748886" y="1844006"/>
                        <a:pt x="3760027" y="1838527"/>
                        <a:pt x="3765863" y="1828800"/>
                      </a:cubicBezTo>
                      <a:cubicBezTo>
                        <a:pt x="3773729" y="1815689"/>
                        <a:pt x="3787066" y="1754587"/>
                        <a:pt x="3789926" y="1744579"/>
                      </a:cubicBezTo>
                      <a:cubicBezTo>
                        <a:pt x="3802815" y="1699469"/>
                        <a:pt x="3804583" y="1712090"/>
                        <a:pt x="3813989" y="1660358"/>
                      </a:cubicBezTo>
                      <a:cubicBezTo>
                        <a:pt x="3819062" y="1632457"/>
                        <a:pt x="3818559" y="1603496"/>
                        <a:pt x="3826021" y="1576137"/>
                      </a:cubicBezTo>
                      <a:cubicBezTo>
                        <a:pt x="3830740" y="1558833"/>
                        <a:pt x="3843019" y="1544496"/>
                        <a:pt x="3850084" y="1528011"/>
                      </a:cubicBezTo>
                      <a:cubicBezTo>
                        <a:pt x="3855080" y="1516354"/>
                        <a:pt x="3855590" y="1502791"/>
                        <a:pt x="3862115" y="1491916"/>
                      </a:cubicBezTo>
                      <a:cubicBezTo>
                        <a:pt x="3867951" y="1482189"/>
                        <a:pt x="3879093" y="1476711"/>
                        <a:pt x="3886179" y="1467853"/>
                      </a:cubicBezTo>
                      <a:cubicBezTo>
                        <a:pt x="3932015" y="1410558"/>
                        <a:pt x="3884458" y="1448947"/>
                        <a:pt x="3946337" y="1407695"/>
                      </a:cubicBezTo>
                      <a:cubicBezTo>
                        <a:pt x="3954358" y="1395663"/>
                        <a:pt x="3959109" y="1380633"/>
                        <a:pt x="3970400" y="1371600"/>
                      </a:cubicBezTo>
                      <a:cubicBezTo>
                        <a:pt x="3980303" y="1363678"/>
                        <a:pt x="3995619" y="1366094"/>
                        <a:pt x="4006494" y="1359569"/>
                      </a:cubicBezTo>
                      <a:cubicBezTo>
                        <a:pt x="4016221" y="1353733"/>
                        <a:pt x="4021700" y="1342592"/>
                        <a:pt x="4030558" y="1335506"/>
                      </a:cubicBezTo>
                      <a:cubicBezTo>
                        <a:pt x="4041849" y="1326473"/>
                        <a:pt x="4055543" y="1320699"/>
                        <a:pt x="4066652" y="1311442"/>
                      </a:cubicBezTo>
                      <a:cubicBezTo>
                        <a:pt x="4168292" y="1226741"/>
                        <a:pt x="4016662" y="1337364"/>
                        <a:pt x="4150873" y="1203158"/>
                      </a:cubicBezTo>
                      <a:cubicBezTo>
                        <a:pt x="4158894" y="1195137"/>
                        <a:pt x="4165862" y="1185901"/>
                        <a:pt x="4174937" y="1179095"/>
                      </a:cubicBezTo>
                      <a:cubicBezTo>
                        <a:pt x="4198073" y="1161743"/>
                        <a:pt x="4226677" y="1151419"/>
                        <a:pt x="4247126" y="1130969"/>
                      </a:cubicBezTo>
                      <a:cubicBezTo>
                        <a:pt x="4271189" y="1106906"/>
                        <a:pt x="4300438" y="1087094"/>
                        <a:pt x="4319315" y="1058779"/>
                      </a:cubicBezTo>
                      <a:cubicBezTo>
                        <a:pt x="4349672" y="1013247"/>
                        <a:pt x="4333154" y="1032910"/>
                        <a:pt x="4367442" y="998621"/>
                      </a:cubicBezTo>
                      <a:cubicBezTo>
                        <a:pt x="4371452" y="986590"/>
                        <a:pt x="4372438" y="973079"/>
                        <a:pt x="4379473" y="962527"/>
                      </a:cubicBezTo>
                      <a:cubicBezTo>
                        <a:pt x="4402092" y="928599"/>
                        <a:pt x="4459074" y="897429"/>
                        <a:pt x="4487758" y="878306"/>
                      </a:cubicBezTo>
                      <a:cubicBezTo>
                        <a:pt x="4516661" y="859037"/>
                        <a:pt x="4525696" y="848438"/>
                        <a:pt x="4559947" y="842211"/>
                      </a:cubicBezTo>
                      <a:cubicBezTo>
                        <a:pt x="4591759" y="836427"/>
                        <a:pt x="4624116" y="834190"/>
                        <a:pt x="4656200" y="830179"/>
                      </a:cubicBezTo>
                      <a:cubicBezTo>
                        <a:pt x="4717450" y="809763"/>
                        <a:pt x="4675159" y="834554"/>
                        <a:pt x="4704326" y="782053"/>
                      </a:cubicBezTo>
                      <a:cubicBezTo>
                        <a:pt x="4718371" y="756772"/>
                        <a:pt x="4736410" y="733927"/>
                        <a:pt x="4752452" y="709864"/>
                      </a:cubicBezTo>
                      <a:cubicBezTo>
                        <a:pt x="4760473" y="697832"/>
                        <a:pt x="4771942" y="687487"/>
                        <a:pt x="4776515" y="673769"/>
                      </a:cubicBezTo>
                      <a:cubicBezTo>
                        <a:pt x="4806757" y="583046"/>
                        <a:pt x="4765964" y="694870"/>
                        <a:pt x="4812610" y="601579"/>
                      </a:cubicBezTo>
                      <a:cubicBezTo>
                        <a:pt x="4818282" y="590236"/>
                        <a:pt x="4818970" y="576828"/>
                        <a:pt x="4824642" y="565485"/>
                      </a:cubicBezTo>
                      <a:cubicBezTo>
                        <a:pt x="4831109" y="552551"/>
                        <a:pt x="4842238" y="542324"/>
                        <a:pt x="4848705" y="529390"/>
                      </a:cubicBezTo>
                      <a:cubicBezTo>
                        <a:pt x="4854377" y="518046"/>
                        <a:pt x="4852618" y="503038"/>
                        <a:pt x="4860737" y="493295"/>
                      </a:cubicBezTo>
                      <a:cubicBezTo>
                        <a:pt x="4873574" y="477890"/>
                        <a:pt x="4894684" y="471379"/>
                        <a:pt x="4908863" y="457200"/>
                      </a:cubicBezTo>
                      <a:cubicBezTo>
                        <a:pt x="4923042" y="443021"/>
                        <a:pt x="4930779" y="423253"/>
                        <a:pt x="4944958" y="409074"/>
                      </a:cubicBezTo>
                      <a:cubicBezTo>
                        <a:pt x="4959137" y="394895"/>
                        <a:pt x="4978905" y="387158"/>
                        <a:pt x="4993084" y="372979"/>
                      </a:cubicBezTo>
                      <a:cubicBezTo>
                        <a:pt x="5007263" y="358800"/>
                        <a:pt x="5015000" y="339032"/>
                        <a:pt x="5029179" y="324853"/>
                      </a:cubicBezTo>
                      <a:cubicBezTo>
                        <a:pt x="5043358" y="310674"/>
                        <a:pt x="5063126" y="302937"/>
                        <a:pt x="5077305" y="288758"/>
                      </a:cubicBezTo>
                      <a:cubicBezTo>
                        <a:pt x="5087530" y="278533"/>
                        <a:pt x="5092335" y="263955"/>
                        <a:pt x="5101368" y="252664"/>
                      </a:cubicBezTo>
                      <a:cubicBezTo>
                        <a:pt x="5108454" y="243806"/>
                        <a:pt x="5117410" y="236621"/>
                        <a:pt x="5125431" y="228600"/>
                      </a:cubicBezTo>
                      <a:cubicBezTo>
                        <a:pt x="5129442" y="216569"/>
                        <a:pt x="5130938" y="203381"/>
                        <a:pt x="5137463" y="192506"/>
                      </a:cubicBezTo>
                      <a:cubicBezTo>
                        <a:pt x="5146555" y="177352"/>
                        <a:pt x="5184205" y="150342"/>
                        <a:pt x="5197621" y="144379"/>
                      </a:cubicBezTo>
                      <a:cubicBezTo>
                        <a:pt x="5264707" y="114563"/>
                        <a:pt x="5290249" y="117761"/>
                        <a:pt x="5366063" y="108285"/>
                      </a:cubicBezTo>
                      <a:cubicBezTo>
                        <a:pt x="5378095" y="104274"/>
                        <a:pt x="5392255" y="104176"/>
                        <a:pt x="5402158" y="96253"/>
                      </a:cubicBezTo>
                      <a:cubicBezTo>
                        <a:pt x="5413449" y="87220"/>
                        <a:pt x="5413959" y="67822"/>
                        <a:pt x="5426221" y="60158"/>
                      </a:cubicBezTo>
                      <a:cubicBezTo>
                        <a:pt x="5447730" y="46715"/>
                        <a:pt x="5474347" y="44116"/>
                        <a:pt x="5498410" y="36095"/>
                      </a:cubicBezTo>
                      <a:lnTo>
                        <a:pt x="5570600" y="12032"/>
                      </a:lnTo>
                      <a:lnTo>
                        <a:pt x="5606694" y="0"/>
                      </a:lnTo>
                      <a:cubicBezTo>
                        <a:pt x="5690915" y="28075"/>
                        <a:pt x="5662724" y="-8139"/>
                        <a:pt x="5701769" y="5891"/>
                      </a:cubicBezTo>
                      <a:cubicBezTo>
                        <a:pt x="5694596" y="707507"/>
                        <a:pt x="5702089" y="3618028"/>
                        <a:pt x="5693128" y="4593350"/>
                      </a:cubicBezTo>
                      <a:lnTo>
                        <a:pt x="1603736" y="459873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36000">
                      <a:srgbClr val="FFC000">
                        <a:alpha val="12000"/>
                      </a:srgbClr>
                    </a:gs>
                    <a:gs pos="69000">
                      <a:srgbClr val="D1EEB4"/>
                    </a:gs>
                    <a:gs pos="100000">
                      <a:srgbClr val="10BC6A"/>
                    </a:gs>
                  </a:gsLst>
                  <a:lin ang="2700000" scaled="1"/>
                  <a:tileRect/>
                </a:gra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Freeform 63">
                  <a:extLst>
                    <a:ext uri="{FF2B5EF4-FFF2-40B4-BE49-F238E27FC236}">
                      <a16:creationId xmlns:a16="http://schemas.microsoft.com/office/drawing/2014/main" id="{9ECACF24-66B7-4482-A5EA-6FD036D82DBB}"/>
                    </a:ext>
                  </a:extLst>
                </p:cNvPr>
                <p:cNvSpPr/>
                <p:nvPr/>
              </p:nvSpPr>
              <p:spPr>
                <a:xfrm>
                  <a:off x="5660905" y="3007499"/>
                  <a:ext cx="1938180" cy="2308469"/>
                </a:xfrm>
                <a:custGeom>
                  <a:avLst/>
                  <a:gdLst>
                    <a:gd name="connsiteX0" fmla="*/ 0 w 2044700"/>
                    <a:gd name="connsiteY0" fmla="*/ 2489200 h 2489200"/>
                    <a:gd name="connsiteX1" fmla="*/ 127000 w 2044700"/>
                    <a:gd name="connsiteY1" fmla="*/ 2476500 h 2489200"/>
                    <a:gd name="connsiteX2" fmla="*/ 177800 w 2044700"/>
                    <a:gd name="connsiteY2" fmla="*/ 2400300 h 2489200"/>
                    <a:gd name="connsiteX3" fmla="*/ 203200 w 2044700"/>
                    <a:gd name="connsiteY3" fmla="*/ 2362200 h 2489200"/>
                    <a:gd name="connsiteX4" fmla="*/ 228600 w 2044700"/>
                    <a:gd name="connsiteY4" fmla="*/ 2324100 h 2489200"/>
                    <a:gd name="connsiteX5" fmla="*/ 266700 w 2044700"/>
                    <a:gd name="connsiteY5" fmla="*/ 2298700 h 2489200"/>
                    <a:gd name="connsiteX6" fmla="*/ 304800 w 2044700"/>
                    <a:gd name="connsiteY6" fmla="*/ 2095500 h 2489200"/>
                    <a:gd name="connsiteX7" fmla="*/ 330200 w 2044700"/>
                    <a:gd name="connsiteY7" fmla="*/ 2057400 h 2489200"/>
                    <a:gd name="connsiteX8" fmla="*/ 406400 w 2044700"/>
                    <a:gd name="connsiteY8" fmla="*/ 1993900 h 2489200"/>
                    <a:gd name="connsiteX9" fmla="*/ 469900 w 2044700"/>
                    <a:gd name="connsiteY9" fmla="*/ 1930400 h 2489200"/>
                    <a:gd name="connsiteX10" fmla="*/ 546100 w 2044700"/>
                    <a:gd name="connsiteY10" fmla="*/ 1854200 h 2489200"/>
                    <a:gd name="connsiteX11" fmla="*/ 584200 w 2044700"/>
                    <a:gd name="connsiteY11" fmla="*/ 1816100 h 2489200"/>
                    <a:gd name="connsiteX12" fmla="*/ 609600 w 2044700"/>
                    <a:gd name="connsiteY12" fmla="*/ 1778000 h 2489200"/>
                    <a:gd name="connsiteX13" fmla="*/ 723900 w 2044700"/>
                    <a:gd name="connsiteY13" fmla="*/ 1765300 h 2489200"/>
                    <a:gd name="connsiteX14" fmla="*/ 812800 w 2044700"/>
                    <a:gd name="connsiteY14" fmla="*/ 1752600 h 2489200"/>
                    <a:gd name="connsiteX15" fmla="*/ 876300 w 2044700"/>
                    <a:gd name="connsiteY15" fmla="*/ 1727200 h 2489200"/>
                    <a:gd name="connsiteX16" fmla="*/ 914400 w 2044700"/>
                    <a:gd name="connsiteY16" fmla="*/ 1714500 h 2489200"/>
                    <a:gd name="connsiteX17" fmla="*/ 952500 w 2044700"/>
                    <a:gd name="connsiteY17" fmla="*/ 1689100 h 2489200"/>
                    <a:gd name="connsiteX18" fmla="*/ 990600 w 2044700"/>
                    <a:gd name="connsiteY18" fmla="*/ 1600200 h 2489200"/>
                    <a:gd name="connsiteX19" fmla="*/ 1016000 w 2044700"/>
                    <a:gd name="connsiteY19" fmla="*/ 1549400 h 2489200"/>
                    <a:gd name="connsiteX20" fmla="*/ 1041400 w 2044700"/>
                    <a:gd name="connsiteY20" fmla="*/ 1460500 h 2489200"/>
                    <a:gd name="connsiteX21" fmla="*/ 1054100 w 2044700"/>
                    <a:gd name="connsiteY21" fmla="*/ 1422400 h 2489200"/>
                    <a:gd name="connsiteX22" fmla="*/ 1066800 w 2044700"/>
                    <a:gd name="connsiteY22" fmla="*/ 1371600 h 2489200"/>
                    <a:gd name="connsiteX23" fmla="*/ 1092200 w 2044700"/>
                    <a:gd name="connsiteY23" fmla="*/ 1295400 h 2489200"/>
                    <a:gd name="connsiteX24" fmla="*/ 1117600 w 2044700"/>
                    <a:gd name="connsiteY24" fmla="*/ 1193800 h 2489200"/>
                    <a:gd name="connsiteX25" fmla="*/ 1206500 w 2044700"/>
                    <a:gd name="connsiteY25" fmla="*/ 1079500 h 2489200"/>
                    <a:gd name="connsiteX26" fmla="*/ 1244600 w 2044700"/>
                    <a:gd name="connsiteY26" fmla="*/ 1054100 h 2489200"/>
                    <a:gd name="connsiteX27" fmla="*/ 1270000 w 2044700"/>
                    <a:gd name="connsiteY27" fmla="*/ 1016000 h 2489200"/>
                    <a:gd name="connsiteX28" fmla="*/ 1308100 w 2044700"/>
                    <a:gd name="connsiteY28" fmla="*/ 977900 h 2489200"/>
                    <a:gd name="connsiteX29" fmla="*/ 1333500 w 2044700"/>
                    <a:gd name="connsiteY29" fmla="*/ 901700 h 2489200"/>
                    <a:gd name="connsiteX30" fmla="*/ 1346200 w 2044700"/>
                    <a:gd name="connsiteY30" fmla="*/ 863600 h 2489200"/>
                    <a:gd name="connsiteX31" fmla="*/ 1371600 w 2044700"/>
                    <a:gd name="connsiteY31" fmla="*/ 812800 h 2489200"/>
                    <a:gd name="connsiteX32" fmla="*/ 1384300 w 2044700"/>
                    <a:gd name="connsiteY32" fmla="*/ 762000 h 2489200"/>
                    <a:gd name="connsiteX33" fmla="*/ 1447800 w 2044700"/>
                    <a:gd name="connsiteY33" fmla="*/ 685800 h 2489200"/>
                    <a:gd name="connsiteX34" fmla="*/ 1638300 w 2044700"/>
                    <a:gd name="connsiteY34" fmla="*/ 673100 h 2489200"/>
                    <a:gd name="connsiteX35" fmla="*/ 1676400 w 2044700"/>
                    <a:gd name="connsiteY35" fmla="*/ 647700 h 2489200"/>
                    <a:gd name="connsiteX36" fmla="*/ 1714500 w 2044700"/>
                    <a:gd name="connsiteY36" fmla="*/ 635000 h 2489200"/>
                    <a:gd name="connsiteX37" fmla="*/ 1727200 w 2044700"/>
                    <a:gd name="connsiteY37" fmla="*/ 596900 h 2489200"/>
                    <a:gd name="connsiteX38" fmla="*/ 1752600 w 2044700"/>
                    <a:gd name="connsiteY38" fmla="*/ 469900 h 2489200"/>
                    <a:gd name="connsiteX39" fmla="*/ 1765300 w 2044700"/>
                    <a:gd name="connsiteY39" fmla="*/ 419100 h 2489200"/>
                    <a:gd name="connsiteX40" fmla="*/ 1790700 w 2044700"/>
                    <a:gd name="connsiteY40" fmla="*/ 381000 h 2489200"/>
                    <a:gd name="connsiteX41" fmla="*/ 1803400 w 2044700"/>
                    <a:gd name="connsiteY41" fmla="*/ 342900 h 2489200"/>
                    <a:gd name="connsiteX42" fmla="*/ 1879600 w 2044700"/>
                    <a:gd name="connsiteY42" fmla="*/ 292100 h 2489200"/>
                    <a:gd name="connsiteX43" fmla="*/ 1905000 w 2044700"/>
                    <a:gd name="connsiteY43" fmla="*/ 254000 h 2489200"/>
                    <a:gd name="connsiteX44" fmla="*/ 1930400 w 2044700"/>
                    <a:gd name="connsiteY44" fmla="*/ 177800 h 2489200"/>
                    <a:gd name="connsiteX45" fmla="*/ 1968500 w 2044700"/>
                    <a:gd name="connsiteY45" fmla="*/ 152400 h 2489200"/>
                    <a:gd name="connsiteX46" fmla="*/ 2006600 w 2044700"/>
                    <a:gd name="connsiteY46" fmla="*/ 76200 h 2489200"/>
                    <a:gd name="connsiteX47" fmla="*/ 2032000 w 2044700"/>
                    <a:gd name="connsiteY47" fmla="*/ 38100 h 2489200"/>
                    <a:gd name="connsiteX48" fmla="*/ 2044700 w 2044700"/>
                    <a:gd name="connsiteY48" fmla="*/ 0 h 2489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</a:cxnLst>
                  <a:rect l="l" t="t" r="r" b="b"/>
                  <a:pathLst>
                    <a:path w="2044700" h="2489200">
                      <a:moveTo>
                        <a:pt x="0" y="2489200"/>
                      </a:moveTo>
                      <a:cubicBezTo>
                        <a:pt x="42333" y="2484967"/>
                        <a:pt x="88947" y="2495526"/>
                        <a:pt x="127000" y="2476500"/>
                      </a:cubicBezTo>
                      <a:cubicBezTo>
                        <a:pt x="154304" y="2462848"/>
                        <a:pt x="160867" y="2425700"/>
                        <a:pt x="177800" y="2400300"/>
                      </a:cubicBezTo>
                      <a:lnTo>
                        <a:pt x="203200" y="2362200"/>
                      </a:lnTo>
                      <a:cubicBezTo>
                        <a:pt x="211667" y="2349500"/>
                        <a:pt x="215900" y="2332567"/>
                        <a:pt x="228600" y="2324100"/>
                      </a:cubicBezTo>
                      <a:lnTo>
                        <a:pt x="266700" y="2298700"/>
                      </a:lnTo>
                      <a:cubicBezTo>
                        <a:pt x="330389" y="2203167"/>
                        <a:pt x="263188" y="2317431"/>
                        <a:pt x="304800" y="2095500"/>
                      </a:cubicBezTo>
                      <a:cubicBezTo>
                        <a:pt x="307613" y="2080498"/>
                        <a:pt x="320429" y="2069126"/>
                        <a:pt x="330200" y="2057400"/>
                      </a:cubicBezTo>
                      <a:cubicBezTo>
                        <a:pt x="360758" y="2020730"/>
                        <a:pt x="368938" y="2018875"/>
                        <a:pt x="406400" y="1993900"/>
                      </a:cubicBezTo>
                      <a:cubicBezTo>
                        <a:pt x="458739" y="1915391"/>
                        <a:pt x="400627" y="1991976"/>
                        <a:pt x="469900" y="1930400"/>
                      </a:cubicBezTo>
                      <a:cubicBezTo>
                        <a:pt x="496748" y="1906535"/>
                        <a:pt x="520700" y="1879600"/>
                        <a:pt x="546100" y="1854200"/>
                      </a:cubicBezTo>
                      <a:cubicBezTo>
                        <a:pt x="558800" y="1841500"/>
                        <a:pt x="574237" y="1831044"/>
                        <a:pt x="584200" y="1816100"/>
                      </a:cubicBezTo>
                      <a:cubicBezTo>
                        <a:pt x="592667" y="1803400"/>
                        <a:pt x="595255" y="1783216"/>
                        <a:pt x="609600" y="1778000"/>
                      </a:cubicBezTo>
                      <a:cubicBezTo>
                        <a:pt x="645626" y="1764899"/>
                        <a:pt x="685862" y="1770055"/>
                        <a:pt x="723900" y="1765300"/>
                      </a:cubicBezTo>
                      <a:cubicBezTo>
                        <a:pt x="753603" y="1761587"/>
                        <a:pt x="783167" y="1756833"/>
                        <a:pt x="812800" y="1752600"/>
                      </a:cubicBezTo>
                      <a:cubicBezTo>
                        <a:pt x="833967" y="1744133"/>
                        <a:pt x="854954" y="1735205"/>
                        <a:pt x="876300" y="1727200"/>
                      </a:cubicBezTo>
                      <a:cubicBezTo>
                        <a:pt x="888835" y="1722500"/>
                        <a:pt x="902426" y="1720487"/>
                        <a:pt x="914400" y="1714500"/>
                      </a:cubicBezTo>
                      <a:cubicBezTo>
                        <a:pt x="928052" y="1707674"/>
                        <a:pt x="939800" y="1697567"/>
                        <a:pt x="952500" y="1689100"/>
                      </a:cubicBezTo>
                      <a:cubicBezTo>
                        <a:pt x="1003974" y="1611889"/>
                        <a:pt x="955453" y="1693925"/>
                        <a:pt x="990600" y="1600200"/>
                      </a:cubicBezTo>
                      <a:cubicBezTo>
                        <a:pt x="997247" y="1582473"/>
                        <a:pt x="1008542" y="1566801"/>
                        <a:pt x="1016000" y="1549400"/>
                      </a:cubicBezTo>
                      <a:cubicBezTo>
                        <a:pt x="1029050" y="1518950"/>
                        <a:pt x="1032193" y="1492723"/>
                        <a:pt x="1041400" y="1460500"/>
                      </a:cubicBezTo>
                      <a:cubicBezTo>
                        <a:pt x="1045078" y="1447628"/>
                        <a:pt x="1050422" y="1435272"/>
                        <a:pt x="1054100" y="1422400"/>
                      </a:cubicBezTo>
                      <a:cubicBezTo>
                        <a:pt x="1058895" y="1405617"/>
                        <a:pt x="1061784" y="1388318"/>
                        <a:pt x="1066800" y="1371600"/>
                      </a:cubicBezTo>
                      <a:cubicBezTo>
                        <a:pt x="1074493" y="1345955"/>
                        <a:pt x="1086949" y="1321654"/>
                        <a:pt x="1092200" y="1295400"/>
                      </a:cubicBezTo>
                      <a:cubicBezTo>
                        <a:pt x="1095719" y="1277807"/>
                        <a:pt x="1105396" y="1215767"/>
                        <a:pt x="1117600" y="1193800"/>
                      </a:cubicBezTo>
                      <a:cubicBezTo>
                        <a:pt x="1142015" y="1149854"/>
                        <a:pt x="1168200" y="1111417"/>
                        <a:pt x="1206500" y="1079500"/>
                      </a:cubicBezTo>
                      <a:cubicBezTo>
                        <a:pt x="1218226" y="1069729"/>
                        <a:pt x="1231900" y="1062567"/>
                        <a:pt x="1244600" y="1054100"/>
                      </a:cubicBezTo>
                      <a:cubicBezTo>
                        <a:pt x="1253067" y="1041400"/>
                        <a:pt x="1260229" y="1027726"/>
                        <a:pt x="1270000" y="1016000"/>
                      </a:cubicBezTo>
                      <a:cubicBezTo>
                        <a:pt x="1281498" y="1002202"/>
                        <a:pt x="1299378" y="993600"/>
                        <a:pt x="1308100" y="977900"/>
                      </a:cubicBezTo>
                      <a:cubicBezTo>
                        <a:pt x="1321103" y="954495"/>
                        <a:pt x="1325033" y="927100"/>
                        <a:pt x="1333500" y="901700"/>
                      </a:cubicBezTo>
                      <a:cubicBezTo>
                        <a:pt x="1337733" y="889000"/>
                        <a:pt x="1340213" y="875574"/>
                        <a:pt x="1346200" y="863600"/>
                      </a:cubicBezTo>
                      <a:cubicBezTo>
                        <a:pt x="1354667" y="846667"/>
                        <a:pt x="1364953" y="830527"/>
                        <a:pt x="1371600" y="812800"/>
                      </a:cubicBezTo>
                      <a:cubicBezTo>
                        <a:pt x="1377729" y="796457"/>
                        <a:pt x="1377424" y="778043"/>
                        <a:pt x="1384300" y="762000"/>
                      </a:cubicBezTo>
                      <a:cubicBezTo>
                        <a:pt x="1390395" y="747777"/>
                        <a:pt x="1433346" y="689012"/>
                        <a:pt x="1447800" y="685800"/>
                      </a:cubicBezTo>
                      <a:cubicBezTo>
                        <a:pt x="1509925" y="671994"/>
                        <a:pt x="1574800" y="677333"/>
                        <a:pt x="1638300" y="673100"/>
                      </a:cubicBezTo>
                      <a:cubicBezTo>
                        <a:pt x="1651000" y="664633"/>
                        <a:pt x="1662748" y="654526"/>
                        <a:pt x="1676400" y="647700"/>
                      </a:cubicBezTo>
                      <a:cubicBezTo>
                        <a:pt x="1688374" y="641713"/>
                        <a:pt x="1705034" y="644466"/>
                        <a:pt x="1714500" y="635000"/>
                      </a:cubicBezTo>
                      <a:cubicBezTo>
                        <a:pt x="1723966" y="625534"/>
                        <a:pt x="1724190" y="609944"/>
                        <a:pt x="1727200" y="596900"/>
                      </a:cubicBezTo>
                      <a:cubicBezTo>
                        <a:pt x="1736908" y="554834"/>
                        <a:pt x="1742129" y="511783"/>
                        <a:pt x="1752600" y="469900"/>
                      </a:cubicBezTo>
                      <a:cubicBezTo>
                        <a:pt x="1756833" y="452967"/>
                        <a:pt x="1758424" y="435143"/>
                        <a:pt x="1765300" y="419100"/>
                      </a:cubicBezTo>
                      <a:cubicBezTo>
                        <a:pt x="1771313" y="405071"/>
                        <a:pt x="1783874" y="394652"/>
                        <a:pt x="1790700" y="381000"/>
                      </a:cubicBezTo>
                      <a:cubicBezTo>
                        <a:pt x="1796687" y="369026"/>
                        <a:pt x="1793934" y="352366"/>
                        <a:pt x="1803400" y="342900"/>
                      </a:cubicBezTo>
                      <a:cubicBezTo>
                        <a:pt x="1824986" y="321314"/>
                        <a:pt x="1879600" y="292100"/>
                        <a:pt x="1879600" y="292100"/>
                      </a:cubicBezTo>
                      <a:cubicBezTo>
                        <a:pt x="1888067" y="279400"/>
                        <a:pt x="1898801" y="267948"/>
                        <a:pt x="1905000" y="254000"/>
                      </a:cubicBezTo>
                      <a:cubicBezTo>
                        <a:pt x="1915874" y="229534"/>
                        <a:pt x="1908123" y="192652"/>
                        <a:pt x="1930400" y="177800"/>
                      </a:cubicBezTo>
                      <a:lnTo>
                        <a:pt x="1968500" y="152400"/>
                      </a:lnTo>
                      <a:cubicBezTo>
                        <a:pt x="2041293" y="43211"/>
                        <a:pt x="1954020" y="181360"/>
                        <a:pt x="2006600" y="76200"/>
                      </a:cubicBezTo>
                      <a:cubicBezTo>
                        <a:pt x="2013426" y="62548"/>
                        <a:pt x="2025174" y="51752"/>
                        <a:pt x="2032000" y="38100"/>
                      </a:cubicBezTo>
                      <a:cubicBezTo>
                        <a:pt x="2037987" y="26126"/>
                        <a:pt x="2044700" y="0"/>
                        <a:pt x="2044700" y="0"/>
                      </a:cubicBezTo>
                    </a:path>
                  </a:pathLst>
                </a:custGeom>
                <a:noFill/>
                <a:ln w="152400" cap="rnd">
                  <a:solidFill>
                    <a:srgbClr val="0070C0">
                      <a:alpha val="66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8BF605D4-C6C9-4F5E-B953-0C78DE464F39}"/>
                  </a:ext>
                </a:extLst>
              </p:cNvPr>
              <p:cNvCxnSpPr/>
              <p:nvPr/>
            </p:nvCxnSpPr>
            <p:spPr>
              <a:xfrm flipV="1">
                <a:off x="1252094" y="696022"/>
                <a:ext cx="0" cy="476947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D3A5B617-EAC0-4B60-8D6E-350B5EA0CE25}"/>
                  </a:ext>
                </a:extLst>
              </p:cNvPr>
              <p:cNvCxnSpPr/>
              <p:nvPr/>
            </p:nvCxnSpPr>
            <p:spPr>
              <a:xfrm>
                <a:off x="1257872" y="5465494"/>
                <a:ext cx="570908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D395DA17-05EC-4F88-B734-9ABF094171E0}"/>
                  </a:ext>
                </a:extLst>
              </p:cNvPr>
              <p:cNvCxnSpPr/>
              <p:nvPr/>
            </p:nvCxnSpPr>
            <p:spPr>
              <a:xfrm>
                <a:off x="1257872" y="5455591"/>
                <a:ext cx="570908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326B45F7-3692-43E8-850E-F0562FB4F59E}"/>
                  </a:ext>
                </a:extLst>
              </p:cNvPr>
              <p:cNvCxnSpPr/>
              <p:nvPr/>
            </p:nvCxnSpPr>
            <p:spPr>
              <a:xfrm>
                <a:off x="1252094" y="5272531"/>
                <a:ext cx="5709084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A9C98194-FCC2-4130-B4CD-22B6FA42F447}"/>
                  </a:ext>
                </a:extLst>
              </p:cNvPr>
              <p:cNvGrpSpPr/>
              <p:nvPr/>
            </p:nvGrpSpPr>
            <p:grpSpPr>
              <a:xfrm>
                <a:off x="1145727" y="860083"/>
                <a:ext cx="5821229" cy="3314086"/>
                <a:chOff x="2185979" y="773661"/>
                <a:chExt cx="6141157" cy="3314086"/>
              </a:xfrm>
            </p:grpSpPr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67DCB7BC-E183-49C8-8943-C82EE24D5071}"/>
                    </a:ext>
                  </a:extLst>
                </p:cNvPr>
                <p:cNvCxnSpPr/>
                <p:nvPr/>
              </p:nvCxnSpPr>
              <p:spPr>
                <a:xfrm>
                  <a:off x="2304288" y="4074862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41EAD5E6-748B-401F-91D2-220522661A75}"/>
                    </a:ext>
                  </a:extLst>
                </p:cNvPr>
                <p:cNvCxnSpPr/>
                <p:nvPr/>
              </p:nvCxnSpPr>
              <p:spPr>
                <a:xfrm>
                  <a:off x="2298192" y="4087747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4727C448-2312-4039-B0ED-A0E3D08D7703}"/>
                    </a:ext>
                  </a:extLst>
                </p:cNvPr>
                <p:cNvCxnSpPr/>
                <p:nvPr/>
              </p:nvCxnSpPr>
              <p:spPr>
                <a:xfrm>
                  <a:off x="2298192" y="3041993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F32D2420-2ACC-4388-8BDE-E9F1F87D3280}"/>
                    </a:ext>
                  </a:extLst>
                </p:cNvPr>
                <p:cNvCxnSpPr/>
                <p:nvPr/>
              </p:nvCxnSpPr>
              <p:spPr>
                <a:xfrm>
                  <a:off x="2304288" y="2806324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0D578404-197C-4369-9D86-5825C76531A1}"/>
                    </a:ext>
                  </a:extLst>
                </p:cNvPr>
                <p:cNvCxnSpPr/>
                <p:nvPr/>
              </p:nvCxnSpPr>
              <p:spPr>
                <a:xfrm>
                  <a:off x="2298192" y="2623264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DE245532-D1BC-4D28-AC88-FA609FFC5881}"/>
                    </a:ext>
                  </a:extLst>
                </p:cNvPr>
                <p:cNvGrpSpPr/>
                <p:nvPr/>
              </p:nvGrpSpPr>
              <p:grpSpPr>
                <a:xfrm>
                  <a:off x="2185979" y="773661"/>
                  <a:ext cx="6141157" cy="1483482"/>
                  <a:chOff x="2185979" y="773661"/>
                  <a:chExt cx="6141157" cy="1483482"/>
                </a:xfrm>
              </p:grpSpPr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558E0F1B-C86C-4713-ABAD-3B053800BAC3}"/>
                      </a:ext>
                    </a:extLst>
                  </p:cNvPr>
                  <p:cNvCxnSpPr/>
                  <p:nvPr/>
                </p:nvCxnSpPr>
                <p:spPr>
                  <a:xfrm>
                    <a:off x="2304288" y="1943810"/>
                    <a:ext cx="602284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DB6BF85E-1996-41F0-8587-D76B02BBB042}"/>
                      </a:ext>
                    </a:extLst>
                  </p:cNvPr>
                  <p:cNvCxnSpPr/>
                  <p:nvPr/>
                </p:nvCxnSpPr>
                <p:spPr>
                  <a:xfrm>
                    <a:off x="2298192" y="2257143"/>
                    <a:ext cx="6022848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8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A39E52DB-8556-4170-961B-1FAB9EA130AF}"/>
                      </a:ext>
                    </a:extLst>
                  </p:cNvPr>
                  <p:cNvCxnSpPr/>
                  <p:nvPr/>
                </p:nvCxnSpPr>
                <p:spPr>
                  <a:xfrm>
                    <a:off x="2304288" y="2074083"/>
                    <a:ext cx="6022848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8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>
                    <a:extLst>
                      <a:ext uri="{FF2B5EF4-FFF2-40B4-BE49-F238E27FC236}">
                        <a16:creationId xmlns:a16="http://schemas.microsoft.com/office/drawing/2014/main" id="{78D930D2-E183-4E83-902E-7BAC5E36F2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85979" y="773661"/>
                    <a:ext cx="6124161" cy="1967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DF9DA97D-ACCB-49A9-931C-2C9E8D46A397}"/>
                  </a:ext>
                </a:extLst>
              </p:cNvPr>
              <p:cNvCxnSpPr/>
              <p:nvPr/>
            </p:nvCxnSpPr>
            <p:spPr>
              <a:xfrm flipH="1">
                <a:off x="1253720" y="5464539"/>
                <a:ext cx="5725267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D52C6ED1-B2D4-408C-B0B1-689E45787E3D}"/>
                  </a:ext>
                </a:extLst>
              </p:cNvPr>
              <p:cNvGrpSpPr/>
              <p:nvPr/>
            </p:nvGrpSpPr>
            <p:grpSpPr>
              <a:xfrm>
                <a:off x="371419" y="654178"/>
                <a:ext cx="880674" cy="5478423"/>
                <a:chOff x="158832" y="558641"/>
                <a:chExt cx="880674" cy="5478423"/>
              </a:xfrm>
            </p:grpSpPr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81547690-6E1F-4499-9518-1D2319DE5BF5}"/>
                    </a:ext>
                  </a:extLst>
                </p:cNvPr>
                <p:cNvCxnSpPr/>
                <p:nvPr/>
              </p:nvCxnSpPr>
              <p:spPr>
                <a:xfrm flipH="1">
                  <a:off x="1029100" y="589547"/>
                  <a:ext cx="10406" cy="478857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0E2A5CA1-E0DB-4380-A7FD-F95B9DE58D06}"/>
                    </a:ext>
                  </a:extLst>
                </p:cNvPr>
                <p:cNvSpPr txBox="1"/>
                <p:nvPr/>
              </p:nvSpPr>
              <p:spPr>
                <a:xfrm>
                  <a:off x="158832" y="558641"/>
                  <a:ext cx="774308" cy="547842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/>
                    <a:t>    </a:t>
                  </a:r>
                </a:p>
                <a:p>
                  <a:pPr algn="r"/>
                  <a:r>
                    <a:rPr lang="en-US" sz="1500" dirty="0"/>
                    <a:t>3,000</a:t>
                  </a:r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200" dirty="0"/>
                </a:p>
                <a:p>
                  <a:r>
                    <a:rPr lang="en-US" sz="2000" b="1" dirty="0"/>
                    <a:t>Cool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2,500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2,000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1,500</a:t>
                  </a:r>
                </a:p>
                <a:p>
                  <a:pPr algn="r"/>
                  <a:endParaRPr lang="en-US" sz="1200" dirty="0"/>
                </a:p>
                <a:p>
                  <a:pPr algn="r"/>
                  <a:r>
                    <a:rPr lang="en-US" sz="800" dirty="0"/>
                    <a:t>     </a:t>
                  </a:r>
                </a:p>
                <a:p>
                  <a:r>
                    <a:rPr lang="en-US" sz="2000" b="1" dirty="0"/>
                    <a:t>Hot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1,000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500" dirty="0"/>
                </a:p>
              </p:txBody>
            </p:sp>
          </p:grp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21112C1B-E2D2-4BF0-B69F-41B2F674BDB8}"/>
                  </a:ext>
                </a:extLst>
              </p:cNvPr>
              <p:cNvCxnSpPr/>
              <p:nvPr/>
            </p:nvCxnSpPr>
            <p:spPr>
              <a:xfrm flipV="1">
                <a:off x="1574157" y="879082"/>
                <a:ext cx="5404830" cy="461504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681A7A43-45C5-4ED5-9273-46B2EF26AFEB}"/>
                  </a:ext>
                </a:extLst>
              </p:cNvPr>
              <p:cNvCxnSpPr/>
              <p:nvPr/>
            </p:nvCxnSpPr>
            <p:spPr>
              <a:xfrm flipV="1">
                <a:off x="2910289" y="1977444"/>
                <a:ext cx="4040556" cy="351667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C31F818D-D681-45E9-AA40-8472DBE09BF1}"/>
                  </a:ext>
                </a:extLst>
              </p:cNvPr>
              <p:cNvCxnSpPr/>
              <p:nvPr/>
            </p:nvCxnSpPr>
            <p:spPr>
              <a:xfrm flipV="1">
                <a:off x="4459689" y="2892746"/>
                <a:ext cx="2491156" cy="262677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1A7CFB1D-1EA6-44CD-9209-47AC2079F8A9}"/>
                  </a:ext>
                </a:extLst>
              </p:cNvPr>
              <p:cNvSpPr/>
              <p:nvPr/>
            </p:nvSpPr>
            <p:spPr>
              <a:xfrm>
                <a:off x="6961465" y="2699123"/>
                <a:ext cx="157253" cy="6335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587AFA87-931A-4B56-B7ED-FC0EE10EE779}"/>
                  </a:ext>
                </a:extLst>
              </p:cNvPr>
              <p:cNvGrpSpPr/>
              <p:nvPr/>
            </p:nvGrpSpPr>
            <p:grpSpPr>
              <a:xfrm>
                <a:off x="322731" y="2617338"/>
                <a:ext cx="7087050" cy="4050870"/>
                <a:chOff x="28937" y="2516897"/>
                <a:chExt cx="7222196" cy="4050870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ABD66D23-216D-420F-8ADD-3D6BCAB910D2}"/>
                    </a:ext>
                  </a:extLst>
                </p:cNvPr>
                <p:cNvSpPr/>
                <p:nvPr/>
              </p:nvSpPr>
              <p:spPr>
                <a:xfrm rot="2689561">
                  <a:off x="4245439" y="3205357"/>
                  <a:ext cx="901036" cy="3362410"/>
                </a:xfrm>
                <a:prstGeom prst="ellipse">
                  <a:avLst/>
                </a:prstGeom>
                <a:noFill/>
                <a:ln w="63500">
                  <a:solidFill>
                    <a:srgbClr val="FBEF0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3E32F3CE-514A-4B9F-9B48-00900A7E2647}"/>
                    </a:ext>
                  </a:extLst>
                </p:cNvPr>
                <p:cNvSpPr/>
                <p:nvPr/>
              </p:nvSpPr>
              <p:spPr>
                <a:xfrm rot="3121068">
                  <a:off x="1506703" y="2963259"/>
                  <a:ext cx="847151" cy="3802683"/>
                </a:xfrm>
                <a:prstGeom prst="ellipse">
                  <a:avLst/>
                </a:prstGeom>
                <a:noFill/>
                <a:ln w="76200">
                  <a:solidFill>
                    <a:srgbClr val="CC0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FB5482D8-A36B-4958-82F9-FE074234CC38}"/>
                    </a:ext>
                  </a:extLst>
                </p:cNvPr>
                <p:cNvSpPr/>
                <p:nvPr/>
              </p:nvSpPr>
              <p:spPr>
                <a:xfrm rot="2630176">
                  <a:off x="4130528" y="4056935"/>
                  <a:ext cx="847557" cy="2270880"/>
                </a:xfrm>
                <a:prstGeom prst="ellipse">
                  <a:avLst/>
                </a:prstGeom>
                <a:noFill/>
                <a:ln w="76200">
                  <a:solidFill>
                    <a:srgbClr val="CC9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0B1CD764-7D8D-4A2C-BE7A-028AD1E576A9}"/>
                    </a:ext>
                  </a:extLst>
                </p:cNvPr>
                <p:cNvSpPr/>
                <p:nvPr/>
              </p:nvSpPr>
              <p:spPr>
                <a:xfrm rot="2783267">
                  <a:off x="2548734" y="2439739"/>
                  <a:ext cx="972220" cy="4224290"/>
                </a:xfrm>
                <a:prstGeom prst="ellipse">
                  <a:avLst/>
                </a:prstGeom>
                <a:noFill/>
                <a:ln w="762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E909C2CF-99C6-414D-8B1F-2835F8E5B5C5}"/>
                    </a:ext>
                  </a:extLst>
                </p:cNvPr>
                <p:cNvSpPr/>
                <p:nvPr/>
              </p:nvSpPr>
              <p:spPr>
                <a:xfrm rot="2783267">
                  <a:off x="5264666" y="1794486"/>
                  <a:ext cx="831697" cy="3141237"/>
                </a:xfrm>
                <a:prstGeom prst="ellipse">
                  <a:avLst/>
                </a:prstGeom>
                <a:noFill/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F36B0D8F-1CBB-4783-BB9E-CC62E02DD201}"/>
                    </a:ext>
                  </a:extLst>
                </p:cNvPr>
                <p:cNvSpPr/>
                <p:nvPr/>
              </p:nvSpPr>
              <p:spPr>
                <a:xfrm rot="2783267">
                  <a:off x="4143819" y="1971622"/>
                  <a:ext cx="831697" cy="2410927"/>
                </a:xfrm>
                <a:prstGeom prst="ellipse">
                  <a:avLst/>
                </a:prstGeom>
                <a:noFill/>
                <a:ln w="7620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30B93D73-AE3E-4F6B-93E7-92646525239B}"/>
                    </a:ext>
                  </a:extLst>
                </p:cNvPr>
                <p:cNvSpPr/>
                <p:nvPr/>
              </p:nvSpPr>
              <p:spPr>
                <a:xfrm rot="2783267">
                  <a:off x="3894246" y="2656304"/>
                  <a:ext cx="831697" cy="4037868"/>
                </a:xfrm>
                <a:prstGeom prst="ellipse">
                  <a:avLst/>
                </a:prstGeom>
                <a:noFill/>
                <a:ln w="762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0D878DA3-E293-4EE5-8EE8-C2695AB58FFD}"/>
                    </a:ext>
                  </a:extLst>
                </p:cNvPr>
                <p:cNvSpPr/>
                <p:nvPr/>
              </p:nvSpPr>
              <p:spPr>
                <a:xfrm rot="2956730">
                  <a:off x="4678374" y="1252523"/>
                  <a:ext cx="1260350" cy="3789097"/>
                </a:xfrm>
                <a:prstGeom prst="ellipse">
                  <a:avLst/>
                </a:prstGeom>
                <a:noFill/>
                <a:ln w="76200">
                  <a:solidFill>
                    <a:srgbClr val="FF99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02EE98AF-A77F-4F19-8C66-E41A6BF769CB}"/>
                    </a:ext>
                  </a:extLst>
                </p:cNvPr>
                <p:cNvSpPr/>
                <p:nvPr/>
              </p:nvSpPr>
              <p:spPr>
                <a:xfrm rot="2956730">
                  <a:off x="3388094" y="2391113"/>
                  <a:ext cx="847151" cy="4000555"/>
                </a:xfrm>
                <a:prstGeom prst="ellipse">
                  <a:avLst/>
                </a:prstGeom>
                <a:noFill/>
                <a:ln w="762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3E0FFC9-963F-4C20-BCC5-024F3CDD8453}"/>
                  </a:ext>
                </a:extLst>
              </p:cNvPr>
              <p:cNvSpPr txBox="1"/>
              <p:nvPr/>
            </p:nvSpPr>
            <p:spPr>
              <a:xfrm>
                <a:off x="1208636" y="5511572"/>
                <a:ext cx="4062249" cy="160043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Dry               Medium          Very moist</a:t>
                </a:r>
              </a:p>
              <a:p>
                <a:pPr algn="ctr"/>
                <a:r>
                  <a:rPr lang="en-US" sz="2600" b="1" dirty="0"/>
                  <a:t>Soil Moisture</a:t>
                </a:r>
              </a:p>
              <a:p>
                <a:pPr algn="ctr"/>
                <a:endParaRPr lang="en-US" sz="2600" b="1" dirty="0"/>
              </a:p>
              <a:p>
                <a:pPr algn="ctr"/>
                <a:endParaRPr lang="en-US" sz="2600" b="1" dirty="0"/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3CF25255-9E5C-4831-96FF-7815C42BDC75}"/>
                  </a:ext>
                </a:extLst>
              </p:cNvPr>
              <p:cNvSpPr txBox="1"/>
              <p:nvPr/>
            </p:nvSpPr>
            <p:spPr>
              <a:xfrm>
                <a:off x="6985364" y="696022"/>
                <a:ext cx="2409367" cy="397031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Key</a:t>
                </a:r>
              </a:p>
              <a:p>
                <a:r>
                  <a:rPr lang="en-US" sz="2200" b="1" dirty="0">
                    <a:solidFill>
                      <a:schemeClr val="accent2">
                        <a:lumMod val="75000"/>
                      </a:schemeClr>
                    </a:solidFill>
                  </a:rPr>
                  <a:t>Black cottonwood</a:t>
                </a:r>
              </a:p>
              <a:p>
                <a:r>
                  <a:rPr lang="en-US" sz="2200" b="1" dirty="0">
                    <a:solidFill>
                      <a:schemeClr val="accent1">
                        <a:lumMod val="75000"/>
                      </a:schemeClr>
                    </a:solidFill>
                  </a:rPr>
                  <a:t>Douglas-fir</a:t>
                </a:r>
              </a:p>
              <a:p>
                <a:r>
                  <a:rPr lang="en-US" sz="2200" b="1" dirty="0">
                    <a:solidFill>
                      <a:srgbClr val="FF0000"/>
                    </a:solidFill>
                  </a:rPr>
                  <a:t>Engelmann spruce</a:t>
                </a:r>
              </a:p>
              <a:p>
                <a:r>
                  <a:rPr lang="en-US" sz="2200" b="1" dirty="0">
                    <a:solidFill>
                      <a:schemeClr val="bg2">
                        <a:lumMod val="50000"/>
                      </a:schemeClr>
                    </a:solidFill>
                  </a:rPr>
                  <a:t>Lodgepole pine</a:t>
                </a:r>
              </a:p>
              <a:p>
                <a:r>
                  <a:rPr lang="en-US" sz="2200" b="1" dirty="0">
                    <a:solidFill>
                      <a:schemeClr val="accent6">
                        <a:lumMod val="75000"/>
                      </a:schemeClr>
                    </a:solidFill>
                  </a:rPr>
                  <a:t>Quaking aspen</a:t>
                </a:r>
              </a:p>
              <a:p>
                <a:r>
                  <a:rPr lang="en-US" sz="2200" b="1" dirty="0">
                    <a:solidFill>
                      <a:srgbClr val="CC0099"/>
                    </a:solidFill>
                  </a:rPr>
                  <a:t>Ponderosa pine</a:t>
                </a:r>
              </a:p>
              <a:p>
                <a:r>
                  <a:rPr lang="en-US" sz="2200" b="1" dirty="0">
                    <a:solidFill>
                      <a:srgbClr val="FF9999"/>
                    </a:solidFill>
                  </a:rPr>
                  <a:t>Subalpine fir</a:t>
                </a:r>
              </a:p>
              <a:p>
                <a:r>
                  <a:rPr lang="en-US" sz="2200" b="1" dirty="0">
                    <a:solidFill>
                      <a:srgbClr val="00B0F0"/>
                    </a:solidFill>
                  </a:rPr>
                  <a:t>Western larch</a:t>
                </a:r>
              </a:p>
              <a:p>
                <a:r>
                  <a:rPr lang="en-US" sz="2200" b="1" dirty="0">
                    <a:solidFill>
                      <a:srgbClr val="FBEF05"/>
                    </a:solidFill>
                  </a:rPr>
                  <a:t>Western redcedar</a:t>
                </a:r>
              </a:p>
              <a:p>
                <a:r>
                  <a:rPr lang="en-US" sz="2200" b="1" dirty="0" err="1">
                    <a:solidFill>
                      <a:srgbClr val="00CC00"/>
                    </a:solidFill>
                  </a:rPr>
                  <a:t>Whitebark</a:t>
                </a:r>
                <a:r>
                  <a:rPr lang="en-US" sz="2200" b="1" dirty="0">
                    <a:solidFill>
                      <a:srgbClr val="00CC00"/>
                    </a:solidFill>
                  </a:rPr>
                  <a:t> pine</a:t>
                </a:r>
              </a:p>
            </p:txBody>
          </p: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7A3B3CB-33B4-453F-929C-69DD96A192B3}"/>
                </a:ext>
              </a:extLst>
            </p:cNvPr>
            <p:cNvSpPr/>
            <p:nvPr/>
          </p:nvSpPr>
          <p:spPr>
            <a:xfrm>
              <a:off x="3238828" y="4792337"/>
              <a:ext cx="769643" cy="1684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Oval 109">
            <a:extLst>
              <a:ext uri="{FF2B5EF4-FFF2-40B4-BE49-F238E27FC236}">
                <a16:creationId xmlns:a16="http://schemas.microsoft.com/office/drawing/2014/main" id="{073D35B7-0BF5-4EE7-B380-C530E0547AAC}"/>
              </a:ext>
            </a:extLst>
          </p:cNvPr>
          <p:cNvSpPr/>
          <p:nvPr/>
        </p:nvSpPr>
        <p:spPr>
          <a:xfrm rot="2956730">
            <a:off x="7670642" y="1115701"/>
            <a:ext cx="1260350" cy="3718193"/>
          </a:xfrm>
          <a:prstGeom prst="ellipse">
            <a:avLst/>
          </a:prstGeom>
          <a:noFill/>
          <a:ln w="762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40B32A4-1D40-4069-B89E-A19086590BC7}"/>
              </a:ext>
            </a:extLst>
          </p:cNvPr>
          <p:cNvSpPr/>
          <p:nvPr/>
        </p:nvSpPr>
        <p:spPr>
          <a:xfrm rot="2963047">
            <a:off x="7341023" y="1216598"/>
            <a:ext cx="701318" cy="2409321"/>
          </a:xfrm>
          <a:prstGeom prst="ellipse">
            <a:avLst/>
          </a:prstGeom>
          <a:noFill/>
          <a:ln w="635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49B2BC5-F93C-4745-991F-1A1FCE33D449}"/>
              </a:ext>
            </a:extLst>
          </p:cNvPr>
          <p:cNvSpPr txBox="1"/>
          <p:nvPr/>
        </p:nvSpPr>
        <p:spPr>
          <a:xfrm rot="16200000">
            <a:off x="603130" y="2441297"/>
            <a:ext cx="47351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Temperature </a:t>
            </a:r>
            <a:r>
              <a:rPr lang="en-US" sz="2000" dirty="0"/>
              <a:t>(based on elevation (m))</a:t>
            </a:r>
          </a:p>
        </p:txBody>
      </p:sp>
    </p:spTree>
    <p:extLst>
      <p:ext uri="{BB962C8B-B14F-4D97-AF65-F5344CB8AC3E}">
        <p14:creationId xmlns:p14="http://schemas.microsoft.com/office/powerpoint/2010/main" val="367406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A5F213E-965E-49C8-AF34-77906EB0DB13}"/>
              </a:ext>
            </a:extLst>
          </p:cNvPr>
          <p:cNvGrpSpPr/>
          <p:nvPr/>
        </p:nvGrpSpPr>
        <p:grpSpPr>
          <a:xfrm>
            <a:off x="3120000" y="381463"/>
            <a:ext cx="9072000" cy="6457832"/>
            <a:chOff x="3120000" y="381463"/>
            <a:chExt cx="9072000" cy="6457832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93405B29-B124-495C-B404-5B23B71749A8}"/>
                </a:ext>
              </a:extLst>
            </p:cNvPr>
            <p:cNvGrpSpPr/>
            <p:nvPr/>
          </p:nvGrpSpPr>
          <p:grpSpPr>
            <a:xfrm>
              <a:off x="3120000" y="381463"/>
              <a:ext cx="9072000" cy="6457832"/>
              <a:chOff x="322731" y="654178"/>
              <a:chExt cx="9072000" cy="6457832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9CD89B9A-5E00-4CB7-BA05-A866D1C1EA7B}"/>
                  </a:ext>
                </a:extLst>
              </p:cNvPr>
              <p:cNvGrpSpPr/>
              <p:nvPr/>
            </p:nvGrpSpPr>
            <p:grpSpPr>
              <a:xfrm>
                <a:off x="1253720" y="675971"/>
                <a:ext cx="5701769" cy="4766382"/>
                <a:chOff x="1901960" y="749895"/>
                <a:chExt cx="5701769" cy="4598731"/>
              </a:xfrm>
            </p:grpSpPr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7A71509F-A5E9-4B04-9214-966E639FAE0D}"/>
                    </a:ext>
                  </a:extLst>
                </p:cNvPr>
                <p:cNvSpPr/>
                <p:nvPr/>
              </p:nvSpPr>
              <p:spPr>
                <a:xfrm>
                  <a:off x="1910547" y="749895"/>
                  <a:ext cx="5688538" cy="4598731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62">
                  <a:extLst>
                    <a:ext uri="{FF2B5EF4-FFF2-40B4-BE49-F238E27FC236}">
                      <a16:creationId xmlns:a16="http://schemas.microsoft.com/office/drawing/2014/main" id="{05AD12F3-14DD-4F56-9DE8-FE5451DC35FC}"/>
                    </a:ext>
                  </a:extLst>
                </p:cNvPr>
                <p:cNvSpPr/>
                <p:nvPr/>
              </p:nvSpPr>
              <p:spPr>
                <a:xfrm>
                  <a:off x="1901960" y="749895"/>
                  <a:ext cx="5701769" cy="4598731"/>
                </a:xfrm>
                <a:custGeom>
                  <a:avLst/>
                  <a:gdLst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12032 w 5715032"/>
                    <a:gd name="connsiteY113" fmla="*/ 24064 h 4427621"/>
                    <a:gd name="connsiteX114" fmla="*/ 0 w 5715032"/>
                    <a:gd name="connsiteY114" fmla="*/ 4427621 h 4427621"/>
                    <a:gd name="connsiteX0" fmla="*/ 0 w 5972593"/>
                    <a:gd name="connsiteY0" fmla="*/ 4427621 h 4427621"/>
                    <a:gd name="connsiteX1" fmla="*/ 0 w 5972593"/>
                    <a:gd name="connsiteY1" fmla="*/ 4427621 h 4427621"/>
                    <a:gd name="connsiteX2" fmla="*/ 276726 w 5972593"/>
                    <a:gd name="connsiteY2" fmla="*/ 4415590 h 4427621"/>
                    <a:gd name="connsiteX3" fmla="*/ 385011 w 5972593"/>
                    <a:gd name="connsiteY3" fmla="*/ 4355432 h 4427621"/>
                    <a:gd name="connsiteX4" fmla="*/ 457200 w 5972593"/>
                    <a:gd name="connsiteY4" fmla="*/ 4319337 h 4427621"/>
                    <a:gd name="connsiteX5" fmla="*/ 493295 w 5972593"/>
                    <a:gd name="connsiteY5" fmla="*/ 4307306 h 4427621"/>
                    <a:gd name="connsiteX6" fmla="*/ 553453 w 5972593"/>
                    <a:gd name="connsiteY6" fmla="*/ 4271211 h 4427621"/>
                    <a:gd name="connsiteX7" fmla="*/ 589547 w 5972593"/>
                    <a:gd name="connsiteY7" fmla="*/ 4247148 h 4427621"/>
                    <a:gd name="connsiteX8" fmla="*/ 613611 w 5972593"/>
                    <a:gd name="connsiteY8" fmla="*/ 4223085 h 4427621"/>
                    <a:gd name="connsiteX9" fmla="*/ 649705 w 5972593"/>
                    <a:gd name="connsiteY9" fmla="*/ 4211053 h 4427621"/>
                    <a:gd name="connsiteX10" fmla="*/ 697832 w 5972593"/>
                    <a:gd name="connsiteY10" fmla="*/ 4150895 h 4427621"/>
                    <a:gd name="connsiteX11" fmla="*/ 745958 w 5972593"/>
                    <a:gd name="connsiteY11" fmla="*/ 4102769 h 4427621"/>
                    <a:gd name="connsiteX12" fmla="*/ 806116 w 5972593"/>
                    <a:gd name="connsiteY12" fmla="*/ 4054642 h 4427621"/>
                    <a:gd name="connsiteX13" fmla="*/ 818147 w 5972593"/>
                    <a:gd name="connsiteY13" fmla="*/ 4018548 h 4427621"/>
                    <a:gd name="connsiteX14" fmla="*/ 878305 w 5972593"/>
                    <a:gd name="connsiteY14" fmla="*/ 3982453 h 4427621"/>
                    <a:gd name="connsiteX15" fmla="*/ 890337 w 5972593"/>
                    <a:gd name="connsiteY15" fmla="*/ 3946358 h 4427621"/>
                    <a:gd name="connsiteX16" fmla="*/ 926432 w 5972593"/>
                    <a:gd name="connsiteY16" fmla="*/ 3922295 h 4427621"/>
                    <a:gd name="connsiteX17" fmla="*/ 1034716 w 5972593"/>
                    <a:gd name="connsiteY17" fmla="*/ 3838074 h 4427621"/>
                    <a:gd name="connsiteX18" fmla="*/ 1106905 w 5972593"/>
                    <a:gd name="connsiteY18" fmla="*/ 3789948 h 4427621"/>
                    <a:gd name="connsiteX19" fmla="*/ 1143000 w 5972593"/>
                    <a:gd name="connsiteY19" fmla="*/ 3765885 h 4427621"/>
                    <a:gd name="connsiteX20" fmla="*/ 1227221 w 5972593"/>
                    <a:gd name="connsiteY20" fmla="*/ 3729790 h 4427621"/>
                    <a:gd name="connsiteX21" fmla="*/ 1299411 w 5972593"/>
                    <a:gd name="connsiteY21" fmla="*/ 3705727 h 4427621"/>
                    <a:gd name="connsiteX22" fmla="*/ 1335505 w 5972593"/>
                    <a:gd name="connsiteY22" fmla="*/ 3693695 h 4427621"/>
                    <a:gd name="connsiteX23" fmla="*/ 1528011 w 5972593"/>
                    <a:gd name="connsiteY23" fmla="*/ 3669632 h 4427621"/>
                    <a:gd name="connsiteX24" fmla="*/ 1660358 w 5972593"/>
                    <a:gd name="connsiteY24" fmla="*/ 3645569 h 4427621"/>
                    <a:gd name="connsiteX25" fmla="*/ 1732547 w 5972593"/>
                    <a:gd name="connsiteY25" fmla="*/ 3621506 h 4427621"/>
                    <a:gd name="connsiteX26" fmla="*/ 1768642 w 5972593"/>
                    <a:gd name="connsiteY26" fmla="*/ 3609474 h 4427621"/>
                    <a:gd name="connsiteX27" fmla="*/ 1804737 w 5972593"/>
                    <a:gd name="connsiteY27" fmla="*/ 3597442 h 4427621"/>
                    <a:gd name="connsiteX28" fmla="*/ 1864895 w 5972593"/>
                    <a:gd name="connsiteY28" fmla="*/ 3465095 h 4427621"/>
                    <a:gd name="connsiteX29" fmla="*/ 1888958 w 5972593"/>
                    <a:gd name="connsiteY29" fmla="*/ 3392906 h 4427621"/>
                    <a:gd name="connsiteX30" fmla="*/ 1900990 w 5972593"/>
                    <a:gd name="connsiteY30" fmla="*/ 3332748 h 4427621"/>
                    <a:gd name="connsiteX31" fmla="*/ 1925053 w 5972593"/>
                    <a:gd name="connsiteY31" fmla="*/ 3260558 h 4427621"/>
                    <a:gd name="connsiteX32" fmla="*/ 1937084 w 5972593"/>
                    <a:gd name="connsiteY32" fmla="*/ 3188369 h 4427621"/>
                    <a:gd name="connsiteX33" fmla="*/ 1961147 w 5972593"/>
                    <a:gd name="connsiteY33" fmla="*/ 3104148 h 4427621"/>
                    <a:gd name="connsiteX34" fmla="*/ 1973179 w 5972593"/>
                    <a:gd name="connsiteY34" fmla="*/ 3056021 h 4427621"/>
                    <a:gd name="connsiteX35" fmla="*/ 1997242 w 5972593"/>
                    <a:gd name="connsiteY35" fmla="*/ 2983832 h 4427621"/>
                    <a:gd name="connsiteX36" fmla="*/ 2021305 w 5972593"/>
                    <a:gd name="connsiteY36" fmla="*/ 2947737 h 4427621"/>
                    <a:gd name="connsiteX37" fmla="*/ 2057400 w 5972593"/>
                    <a:gd name="connsiteY37" fmla="*/ 2875548 h 4427621"/>
                    <a:gd name="connsiteX38" fmla="*/ 2093495 w 5972593"/>
                    <a:gd name="connsiteY38" fmla="*/ 2863516 h 4427621"/>
                    <a:gd name="connsiteX39" fmla="*/ 2129590 w 5972593"/>
                    <a:gd name="connsiteY39" fmla="*/ 2827421 h 4427621"/>
                    <a:gd name="connsiteX40" fmla="*/ 2237874 w 5972593"/>
                    <a:gd name="connsiteY40" fmla="*/ 2767264 h 4427621"/>
                    <a:gd name="connsiteX41" fmla="*/ 2322095 w 5972593"/>
                    <a:gd name="connsiteY41" fmla="*/ 2755232 h 4427621"/>
                    <a:gd name="connsiteX42" fmla="*/ 2430379 w 5972593"/>
                    <a:gd name="connsiteY42" fmla="*/ 2695074 h 4427621"/>
                    <a:gd name="connsiteX43" fmla="*/ 2466474 w 5972593"/>
                    <a:gd name="connsiteY43" fmla="*/ 2658979 h 4427621"/>
                    <a:gd name="connsiteX44" fmla="*/ 2514600 w 5972593"/>
                    <a:gd name="connsiteY44" fmla="*/ 2598821 h 4427621"/>
                    <a:gd name="connsiteX45" fmla="*/ 2550695 w 5972593"/>
                    <a:gd name="connsiteY45" fmla="*/ 2574758 h 4427621"/>
                    <a:gd name="connsiteX46" fmla="*/ 2610853 w 5972593"/>
                    <a:gd name="connsiteY46" fmla="*/ 2514600 h 4427621"/>
                    <a:gd name="connsiteX47" fmla="*/ 2707105 w 5972593"/>
                    <a:gd name="connsiteY47" fmla="*/ 2430379 h 4427621"/>
                    <a:gd name="connsiteX48" fmla="*/ 2779295 w 5972593"/>
                    <a:gd name="connsiteY48" fmla="*/ 2406316 h 4427621"/>
                    <a:gd name="connsiteX49" fmla="*/ 2815390 w 5972593"/>
                    <a:gd name="connsiteY49" fmla="*/ 2394285 h 4427621"/>
                    <a:gd name="connsiteX50" fmla="*/ 2851484 w 5972593"/>
                    <a:gd name="connsiteY50" fmla="*/ 2382253 h 4427621"/>
                    <a:gd name="connsiteX51" fmla="*/ 2923674 w 5972593"/>
                    <a:gd name="connsiteY51" fmla="*/ 2370221 h 4427621"/>
                    <a:gd name="connsiteX52" fmla="*/ 3019926 w 5972593"/>
                    <a:gd name="connsiteY52" fmla="*/ 2286000 h 4427621"/>
                    <a:gd name="connsiteX53" fmla="*/ 3043990 w 5972593"/>
                    <a:gd name="connsiteY53" fmla="*/ 2261937 h 4427621"/>
                    <a:gd name="connsiteX54" fmla="*/ 3104147 w 5972593"/>
                    <a:gd name="connsiteY54" fmla="*/ 2213811 h 4427621"/>
                    <a:gd name="connsiteX55" fmla="*/ 3116179 w 5972593"/>
                    <a:gd name="connsiteY55" fmla="*/ 2177716 h 4427621"/>
                    <a:gd name="connsiteX56" fmla="*/ 3188368 w 5972593"/>
                    <a:gd name="connsiteY56" fmla="*/ 2129590 h 4427621"/>
                    <a:gd name="connsiteX57" fmla="*/ 3224463 w 5972593"/>
                    <a:gd name="connsiteY57" fmla="*/ 2105527 h 4427621"/>
                    <a:gd name="connsiteX58" fmla="*/ 3260558 w 5972593"/>
                    <a:gd name="connsiteY58" fmla="*/ 2069432 h 4427621"/>
                    <a:gd name="connsiteX59" fmla="*/ 3332747 w 5972593"/>
                    <a:gd name="connsiteY59" fmla="*/ 2021306 h 4427621"/>
                    <a:gd name="connsiteX60" fmla="*/ 3356811 w 5972593"/>
                    <a:gd name="connsiteY60" fmla="*/ 1997242 h 4427621"/>
                    <a:gd name="connsiteX61" fmla="*/ 3429000 w 5972593"/>
                    <a:gd name="connsiteY61" fmla="*/ 1973179 h 4427621"/>
                    <a:gd name="connsiteX62" fmla="*/ 3465095 w 5972593"/>
                    <a:gd name="connsiteY62" fmla="*/ 1961148 h 4427621"/>
                    <a:gd name="connsiteX63" fmla="*/ 3501190 w 5972593"/>
                    <a:gd name="connsiteY63" fmla="*/ 1949116 h 4427621"/>
                    <a:gd name="connsiteX64" fmla="*/ 3561347 w 5972593"/>
                    <a:gd name="connsiteY64" fmla="*/ 1937085 h 4427621"/>
                    <a:gd name="connsiteX65" fmla="*/ 3633537 w 5972593"/>
                    <a:gd name="connsiteY65" fmla="*/ 1913021 h 4427621"/>
                    <a:gd name="connsiteX66" fmla="*/ 3729790 w 5972593"/>
                    <a:gd name="connsiteY66" fmla="*/ 1888958 h 4427621"/>
                    <a:gd name="connsiteX67" fmla="*/ 3753853 w 5972593"/>
                    <a:gd name="connsiteY67" fmla="*/ 1852864 h 4427621"/>
                    <a:gd name="connsiteX68" fmla="*/ 3777916 w 5972593"/>
                    <a:gd name="connsiteY68" fmla="*/ 1828800 h 4427621"/>
                    <a:gd name="connsiteX69" fmla="*/ 3801979 w 5972593"/>
                    <a:gd name="connsiteY69" fmla="*/ 1744579 h 4427621"/>
                    <a:gd name="connsiteX70" fmla="*/ 3826042 w 5972593"/>
                    <a:gd name="connsiteY70" fmla="*/ 1660358 h 4427621"/>
                    <a:gd name="connsiteX71" fmla="*/ 3838074 w 5972593"/>
                    <a:gd name="connsiteY71" fmla="*/ 1576137 h 4427621"/>
                    <a:gd name="connsiteX72" fmla="*/ 3862137 w 5972593"/>
                    <a:gd name="connsiteY72" fmla="*/ 1528011 h 4427621"/>
                    <a:gd name="connsiteX73" fmla="*/ 3874168 w 5972593"/>
                    <a:gd name="connsiteY73" fmla="*/ 1491916 h 4427621"/>
                    <a:gd name="connsiteX74" fmla="*/ 3898232 w 5972593"/>
                    <a:gd name="connsiteY74" fmla="*/ 1467853 h 4427621"/>
                    <a:gd name="connsiteX75" fmla="*/ 3958390 w 5972593"/>
                    <a:gd name="connsiteY75" fmla="*/ 1407695 h 4427621"/>
                    <a:gd name="connsiteX76" fmla="*/ 3982453 w 5972593"/>
                    <a:gd name="connsiteY76" fmla="*/ 1371600 h 4427621"/>
                    <a:gd name="connsiteX77" fmla="*/ 4018547 w 5972593"/>
                    <a:gd name="connsiteY77" fmla="*/ 1359569 h 4427621"/>
                    <a:gd name="connsiteX78" fmla="*/ 4042611 w 5972593"/>
                    <a:gd name="connsiteY78" fmla="*/ 1335506 h 4427621"/>
                    <a:gd name="connsiteX79" fmla="*/ 4078705 w 5972593"/>
                    <a:gd name="connsiteY79" fmla="*/ 1311442 h 4427621"/>
                    <a:gd name="connsiteX80" fmla="*/ 4162926 w 5972593"/>
                    <a:gd name="connsiteY80" fmla="*/ 1203158 h 4427621"/>
                    <a:gd name="connsiteX81" fmla="*/ 4186990 w 5972593"/>
                    <a:gd name="connsiteY81" fmla="*/ 1179095 h 4427621"/>
                    <a:gd name="connsiteX82" fmla="*/ 4259179 w 5972593"/>
                    <a:gd name="connsiteY82" fmla="*/ 1130969 h 4427621"/>
                    <a:gd name="connsiteX83" fmla="*/ 4331368 w 5972593"/>
                    <a:gd name="connsiteY83" fmla="*/ 1058779 h 4427621"/>
                    <a:gd name="connsiteX84" fmla="*/ 4379495 w 5972593"/>
                    <a:gd name="connsiteY84" fmla="*/ 998621 h 4427621"/>
                    <a:gd name="connsiteX85" fmla="*/ 4391526 w 5972593"/>
                    <a:gd name="connsiteY85" fmla="*/ 962527 h 4427621"/>
                    <a:gd name="connsiteX86" fmla="*/ 4499811 w 5972593"/>
                    <a:gd name="connsiteY86" fmla="*/ 878306 h 4427621"/>
                    <a:gd name="connsiteX87" fmla="*/ 4572000 w 5972593"/>
                    <a:gd name="connsiteY87" fmla="*/ 842211 h 4427621"/>
                    <a:gd name="connsiteX88" fmla="*/ 4668253 w 5972593"/>
                    <a:gd name="connsiteY88" fmla="*/ 830179 h 4427621"/>
                    <a:gd name="connsiteX89" fmla="*/ 4716379 w 5972593"/>
                    <a:gd name="connsiteY89" fmla="*/ 782053 h 4427621"/>
                    <a:gd name="connsiteX90" fmla="*/ 4764505 w 5972593"/>
                    <a:gd name="connsiteY90" fmla="*/ 709864 h 4427621"/>
                    <a:gd name="connsiteX91" fmla="*/ 4788568 w 5972593"/>
                    <a:gd name="connsiteY91" fmla="*/ 673769 h 4427621"/>
                    <a:gd name="connsiteX92" fmla="*/ 4824663 w 5972593"/>
                    <a:gd name="connsiteY92" fmla="*/ 601579 h 4427621"/>
                    <a:gd name="connsiteX93" fmla="*/ 4836695 w 5972593"/>
                    <a:gd name="connsiteY93" fmla="*/ 565485 h 4427621"/>
                    <a:gd name="connsiteX94" fmla="*/ 4860758 w 5972593"/>
                    <a:gd name="connsiteY94" fmla="*/ 529390 h 4427621"/>
                    <a:gd name="connsiteX95" fmla="*/ 4872790 w 5972593"/>
                    <a:gd name="connsiteY95" fmla="*/ 493295 h 4427621"/>
                    <a:gd name="connsiteX96" fmla="*/ 4920916 w 5972593"/>
                    <a:gd name="connsiteY96" fmla="*/ 457200 h 4427621"/>
                    <a:gd name="connsiteX97" fmla="*/ 4957011 w 5972593"/>
                    <a:gd name="connsiteY97" fmla="*/ 409074 h 4427621"/>
                    <a:gd name="connsiteX98" fmla="*/ 5005137 w 5972593"/>
                    <a:gd name="connsiteY98" fmla="*/ 372979 h 4427621"/>
                    <a:gd name="connsiteX99" fmla="*/ 5041232 w 5972593"/>
                    <a:gd name="connsiteY99" fmla="*/ 324853 h 4427621"/>
                    <a:gd name="connsiteX100" fmla="*/ 5089358 w 5972593"/>
                    <a:gd name="connsiteY100" fmla="*/ 288758 h 4427621"/>
                    <a:gd name="connsiteX101" fmla="*/ 5113421 w 5972593"/>
                    <a:gd name="connsiteY101" fmla="*/ 252664 h 4427621"/>
                    <a:gd name="connsiteX102" fmla="*/ 5137484 w 5972593"/>
                    <a:gd name="connsiteY102" fmla="*/ 228600 h 4427621"/>
                    <a:gd name="connsiteX103" fmla="*/ 5149516 w 5972593"/>
                    <a:gd name="connsiteY103" fmla="*/ 192506 h 4427621"/>
                    <a:gd name="connsiteX104" fmla="*/ 5209674 w 5972593"/>
                    <a:gd name="connsiteY104" fmla="*/ 144379 h 4427621"/>
                    <a:gd name="connsiteX105" fmla="*/ 5378116 w 5972593"/>
                    <a:gd name="connsiteY105" fmla="*/ 108285 h 4427621"/>
                    <a:gd name="connsiteX106" fmla="*/ 5414211 w 5972593"/>
                    <a:gd name="connsiteY106" fmla="*/ 96253 h 4427621"/>
                    <a:gd name="connsiteX107" fmla="*/ 5438274 w 5972593"/>
                    <a:gd name="connsiteY107" fmla="*/ 60158 h 4427621"/>
                    <a:gd name="connsiteX108" fmla="*/ 5510463 w 5972593"/>
                    <a:gd name="connsiteY108" fmla="*/ 36095 h 4427621"/>
                    <a:gd name="connsiteX109" fmla="*/ 5582653 w 5972593"/>
                    <a:gd name="connsiteY109" fmla="*/ 12032 h 4427621"/>
                    <a:gd name="connsiteX110" fmla="*/ 5618747 w 5972593"/>
                    <a:gd name="connsiteY110" fmla="*/ 0 h 4427621"/>
                    <a:gd name="connsiteX111" fmla="*/ 5702968 w 5972593"/>
                    <a:gd name="connsiteY111" fmla="*/ 60158 h 4427621"/>
                    <a:gd name="connsiteX112" fmla="*/ 5715000 w 5972593"/>
                    <a:gd name="connsiteY112" fmla="*/ 12032 h 4427621"/>
                    <a:gd name="connsiteX113" fmla="*/ 5382522 w 5972593"/>
                    <a:gd name="connsiteY113" fmla="*/ 3733180 h 4427621"/>
                    <a:gd name="connsiteX114" fmla="*/ 0 w 5972593"/>
                    <a:gd name="connsiteY114" fmla="*/ 4427621 h 4427621"/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5382522 w 5715032"/>
                    <a:gd name="connsiteY113" fmla="*/ 3733180 h 4427621"/>
                    <a:gd name="connsiteX114" fmla="*/ 0 w 5715032"/>
                    <a:gd name="connsiteY114" fmla="*/ 4427621 h 4427621"/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5382522 w 5715032"/>
                    <a:gd name="connsiteY113" fmla="*/ 3733180 h 4427621"/>
                    <a:gd name="connsiteX114" fmla="*/ 0 w 5715032"/>
                    <a:gd name="connsiteY114" fmla="*/ 4427621 h 4427621"/>
                    <a:gd name="connsiteX0" fmla="*/ 0 w 5715032"/>
                    <a:gd name="connsiteY0" fmla="*/ 4427621 h 4427621"/>
                    <a:gd name="connsiteX1" fmla="*/ 0 w 5715032"/>
                    <a:gd name="connsiteY1" fmla="*/ 4427621 h 4427621"/>
                    <a:gd name="connsiteX2" fmla="*/ 276726 w 5715032"/>
                    <a:gd name="connsiteY2" fmla="*/ 4415590 h 4427621"/>
                    <a:gd name="connsiteX3" fmla="*/ 385011 w 5715032"/>
                    <a:gd name="connsiteY3" fmla="*/ 4355432 h 4427621"/>
                    <a:gd name="connsiteX4" fmla="*/ 457200 w 5715032"/>
                    <a:gd name="connsiteY4" fmla="*/ 4319337 h 4427621"/>
                    <a:gd name="connsiteX5" fmla="*/ 493295 w 5715032"/>
                    <a:gd name="connsiteY5" fmla="*/ 4307306 h 4427621"/>
                    <a:gd name="connsiteX6" fmla="*/ 553453 w 5715032"/>
                    <a:gd name="connsiteY6" fmla="*/ 4271211 h 4427621"/>
                    <a:gd name="connsiteX7" fmla="*/ 589547 w 5715032"/>
                    <a:gd name="connsiteY7" fmla="*/ 4247148 h 4427621"/>
                    <a:gd name="connsiteX8" fmla="*/ 613611 w 5715032"/>
                    <a:gd name="connsiteY8" fmla="*/ 4223085 h 4427621"/>
                    <a:gd name="connsiteX9" fmla="*/ 649705 w 5715032"/>
                    <a:gd name="connsiteY9" fmla="*/ 4211053 h 4427621"/>
                    <a:gd name="connsiteX10" fmla="*/ 697832 w 5715032"/>
                    <a:gd name="connsiteY10" fmla="*/ 4150895 h 4427621"/>
                    <a:gd name="connsiteX11" fmla="*/ 745958 w 5715032"/>
                    <a:gd name="connsiteY11" fmla="*/ 4102769 h 4427621"/>
                    <a:gd name="connsiteX12" fmla="*/ 806116 w 5715032"/>
                    <a:gd name="connsiteY12" fmla="*/ 4054642 h 4427621"/>
                    <a:gd name="connsiteX13" fmla="*/ 818147 w 5715032"/>
                    <a:gd name="connsiteY13" fmla="*/ 4018548 h 4427621"/>
                    <a:gd name="connsiteX14" fmla="*/ 878305 w 5715032"/>
                    <a:gd name="connsiteY14" fmla="*/ 3982453 h 4427621"/>
                    <a:gd name="connsiteX15" fmla="*/ 890337 w 5715032"/>
                    <a:gd name="connsiteY15" fmla="*/ 3946358 h 4427621"/>
                    <a:gd name="connsiteX16" fmla="*/ 926432 w 5715032"/>
                    <a:gd name="connsiteY16" fmla="*/ 3922295 h 4427621"/>
                    <a:gd name="connsiteX17" fmla="*/ 1034716 w 5715032"/>
                    <a:gd name="connsiteY17" fmla="*/ 3838074 h 4427621"/>
                    <a:gd name="connsiteX18" fmla="*/ 1106905 w 5715032"/>
                    <a:gd name="connsiteY18" fmla="*/ 3789948 h 4427621"/>
                    <a:gd name="connsiteX19" fmla="*/ 1143000 w 5715032"/>
                    <a:gd name="connsiteY19" fmla="*/ 3765885 h 4427621"/>
                    <a:gd name="connsiteX20" fmla="*/ 1227221 w 5715032"/>
                    <a:gd name="connsiteY20" fmla="*/ 3729790 h 4427621"/>
                    <a:gd name="connsiteX21" fmla="*/ 1299411 w 5715032"/>
                    <a:gd name="connsiteY21" fmla="*/ 3705727 h 4427621"/>
                    <a:gd name="connsiteX22" fmla="*/ 1335505 w 5715032"/>
                    <a:gd name="connsiteY22" fmla="*/ 3693695 h 4427621"/>
                    <a:gd name="connsiteX23" fmla="*/ 1528011 w 5715032"/>
                    <a:gd name="connsiteY23" fmla="*/ 3669632 h 4427621"/>
                    <a:gd name="connsiteX24" fmla="*/ 1660358 w 5715032"/>
                    <a:gd name="connsiteY24" fmla="*/ 3645569 h 4427621"/>
                    <a:gd name="connsiteX25" fmla="*/ 1732547 w 5715032"/>
                    <a:gd name="connsiteY25" fmla="*/ 3621506 h 4427621"/>
                    <a:gd name="connsiteX26" fmla="*/ 1768642 w 5715032"/>
                    <a:gd name="connsiteY26" fmla="*/ 3609474 h 4427621"/>
                    <a:gd name="connsiteX27" fmla="*/ 1804737 w 5715032"/>
                    <a:gd name="connsiteY27" fmla="*/ 3597442 h 4427621"/>
                    <a:gd name="connsiteX28" fmla="*/ 1864895 w 5715032"/>
                    <a:gd name="connsiteY28" fmla="*/ 3465095 h 4427621"/>
                    <a:gd name="connsiteX29" fmla="*/ 1888958 w 5715032"/>
                    <a:gd name="connsiteY29" fmla="*/ 3392906 h 4427621"/>
                    <a:gd name="connsiteX30" fmla="*/ 1900990 w 5715032"/>
                    <a:gd name="connsiteY30" fmla="*/ 3332748 h 4427621"/>
                    <a:gd name="connsiteX31" fmla="*/ 1925053 w 5715032"/>
                    <a:gd name="connsiteY31" fmla="*/ 3260558 h 4427621"/>
                    <a:gd name="connsiteX32" fmla="*/ 1937084 w 5715032"/>
                    <a:gd name="connsiteY32" fmla="*/ 3188369 h 4427621"/>
                    <a:gd name="connsiteX33" fmla="*/ 1961147 w 5715032"/>
                    <a:gd name="connsiteY33" fmla="*/ 3104148 h 4427621"/>
                    <a:gd name="connsiteX34" fmla="*/ 1973179 w 5715032"/>
                    <a:gd name="connsiteY34" fmla="*/ 3056021 h 4427621"/>
                    <a:gd name="connsiteX35" fmla="*/ 1997242 w 5715032"/>
                    <a:gd name="connsiteY35" fmla="*/ 2983832 h 4427621"/>
                    <a:gd name="connsiteX36" fmla="*/ 2021305 w 5715032"/>
                    <a:gd name="connsiteY36" fmla="*/ 2947737 h 4427621"/>
                    <a:gd name="connsiteX37" fmla="*/ 2057400 w 5715032"/>
                    <a:gd name="connsiteY37" fmla="*/ 2875548 h 4427621"/>
                    <a:gd name="connsiteX38" fmla="*/ 2093495 w 5715032"/>
                    <a:gd name="connsiteY38" fmla="*/ 2863516 h 4427621"/>
                    <a:gd name="connsiteX39" fmla="*/ 2129590 w 5715032"/>
                    <a:gd name="connsiteY39" fmla="*/ 2827421 h 4427621"/>
                    <a:gd name="connsiteX40" fmla="*/ 2237874 w 5715032"/>
                    <a:gd name="connsiteY40" fmla="*/ 2767264 h 4427621"/>
                    <a:gd name="connsiteX41" fmla="*/ 2322095 w 5715032"/>
                    <a:gd name="connsiteY41" fmla="*/ 2755232 h 4427621"/>
                    <a:gd name="connsiteX42" fmla="*/ 2430379 w 5715032"/>
                    <a:gd name="connsiteY42" fmla="*/ 2695074 h 4427621"/>
                    <a:gd name="connsiteX43" fmla="*/ 2466474 w 5715032"/>
                    <a:gd name="connsiteY43" fmla="*/ 2658979 h 4427621"/>
                    <a:gd name="connsiteX44" fmla="*/ 2514600 w 5715032"/>
                    <a:gd name="connsiteY44" fmla="*/ 2598821 h 4427621"/>
                    <a:gd name="connsiteX45" fmla="*/ 2550695 w 5715032"/>
                    <a:gd name="connsiteY45" fmla="*/ 2574758 h 4427621"/>
                    <a:gd name="connsiteX46" fmla="*/ 2610853 w 5715032"/>
                    <a:gd name="connsiteY46" fmla="*/ 2514600 h 4427621"/>
                    <a:gd name="connsiteX47" fmla="*/ 2707105 w 5715032"/>
                    <a:gd name="connsiteY47" fmla="*/ 2430379 h 4427621"/>
                    <a:gd name="connsiteX48" fmla="*/ 2779295 w 5715032"/>
                    <a:gd name="connsiteY48" fmla="*/ 2406316 h 4427621"/>
                    <a:gd name="connsiteX49" fmla="*/ 2815390 w 5715032"/>
                    <a:gd name="connsiteY49" fmla="*/ 2394285 h 4427621"/>
                    <a:gd name="connsiteX50" fmla="*/ 2851484 w 5715032"/>
                    <a:gd name="connsiteY50" fmla="*/ 2382253 h 4427621"/>
                    <a:gd name="connsiteX51" fmla="*/ 2923674 w 5715032"/>
                    <a:gd name="connsiteY51" fmla="*/ 2370221 h 4427621"/>
                    <a:gd name="connsiteX52" fmla="*/ 3019926 w 5715032"/>
                    <a:gd name="connsiteY52" fmla="*/ 2286000 h 4427621"/>
                    <a:gd name="connsiteX53" fmla="*/ 3043990 w 5715032"/>
                    <a:gd name="connsiteY53" fmla="*/ 2261937 h 4427621"/>
                    <a:gd name="connsiteX54" fmla="*/ 3104147 w 5715032"/>
                    <a:gd name="connsiteY54" fmla="*/ 2213811 h 4427621"/>
                    <a:gd name="connsiteX55" fmla="*/ 3116179 w 5715032"/>
                    <a:gd name="connsiteY55" fmla="*/ 2177716 h 4427621"/>
                    <a:gd name="connsiteX56" fmla="*/ 3188368 w 5715032"/>
                    <a:gd name="connsiteY56" fmla="*/ 2129590 h 4427621"/>
                    <a:gd name="connsiteX57" fmla="*/ 3224463 w 5715032"/>
                    <a:gd name="connsiteY57" fmla="*/ 2105527 h 4427621"/>
                    <a:gd name="connsiteX58" fmla="*/ 3260558 w 5715032"/>
                    <a:gd name="connsiteY58" fmla="*/ 2069432 h 4427621"/>
                    <a:gd name="connsiteX59" fmla="*/ 3332747 w 5715032"/>
                    <a:gd name="connsiteY59" fmla="*/ 2021306 h 4427621"/>
                    <a:gd name="connsiteX60" fmla="*/ 3356811 w 5715032"/>
                    <a:gd name="connsiteY60" fmla="*/ 1997242 h 4427621"/>
                    <a:gd name="connsiteX61" fmla="*/ 3429000 w 5715032"/>
                    <a:gd name="connsiteY61" fmla="*/ 1973179 h 4427621"/>
                    <a:gd name="connsiteX62" fmla="*/ 3465095 w 5715032"/>
                    <a:gd name="connsiteY62" fmla="*/ 1961148 h 4427621"/>
                    <a:gd name="connsiteX63" fmla="*/ 3501190 w 5715032"/>
                    <a:gd name="connsiteY63" fmla="*/ 1949116 h 4427621"/>
                    <a:gd name="connsiteX64" fmla="*/ 3561347 w 5715032"/>
                    <a:gd name="connsiteY64" fmla="*/ 1937085 h 4427621"/>
                    <a:gd name="connsiteX65" fmla="*/ 3633537 w 5715032"/>
                    <a:gd name="connsiteY65" fmla="*/ 1913021 h 4427621"/>
                    <a:gd name="connsiteX66" fmla="*/ 3729790 w 5715032"/>
                    <a:gd name="connsiteY66" fmla="*/ 1888958 h 4427621"/>
                    <a:gd name="connsiteX67" fmla="*/ 3753853 w 5715032"/>
                    <a:gd name="connsiteY67" fmla="*/ 1852864 h 4427621"/>
                    <a:gd name="connsiteX68" fmla="*/ 3777916 w 5715032"/>
                    <a:gd name="connsiteY68" fmla="*/ 1828800 h 4427621"/>
                    <a:gd name="connsiteX69" fmla="*/ 3801979 w 5715032"/>
                    <a:gd name="connsiteY69" fmla="*/ 1744579 h 4427621"/>
                    <a:gd name="connsiteX70" fmla="*/ 3826042 w 5715032"/>
                    <a:gd name="connsiteY70" fmla="*/ 1660358 h 4427621"/>
                    <a:gd name="connsiteX71" fmla="*/ 3838074 w 5715032"/>
                    <a:gd name="connsiteY71" fmla="*/ 1576137 h 4427621"/>
                    <a:gd name="connsiteX72" fmla="*/ 3862137 w 5715032"/>
                    <a:gd name="connsiteY72" fmla="*/ 1528011 h 4427621"/>
                    <a:gd name="connsiteX73" fmla="*/ 3874168 w 5715032"/>
                    <a:gd name="connsiteY73" fmla="*/ 1491916 h 4427621"/>
                    <a:gd name="connsiteX74" fmla="*/ 3898232 w 5715032"/>
                    <a:gd name="connsiteY74" fmla="*/ 1467853 h 4427621"/>
                    <a:gd name="connsiteX75" fmla="*/ 3958390 w 5715032"/>
                    <a:gd name="connsiteY75" fmla="*/ 1407695 h 4427621"/>
                    <a:gd name="connsiteX76" fmla="*/ 3982453 w 5715032"/>
                    <a:gd name="connsiteY76" fmla="*/ 1371600 h 4427621"/>
                    <a:gd name="connsiteX77" fmla="*/ 4018547 w 5715032"/>
                    <a:gd name="connsiteY77" fmla="*/ 1359569 h 4427621"/>
                    <a:gd name="connsiteX78" fmla="*/ 4042611 w 5715032"/>
                    <a:gd name="connsiteY78" fmla="*/ 1335506 h 4427621"/>
                    <a:gd name="connsiteX79" fmla="*/ 4078705 w 5715032"/>
                    <a:gd name="connsiteY79" fmla="*/ 1311442 h 4427621"/>
                    <a:gd name="connsiteX80" fmla="*/ 4162926 w 5715032"/>
                    <a:gd name="connsiteY80" fmla="*/ 1203158 h 4427621"/>
                    <a:gd name="connsiteX81" fmla="*/ 4186990 w 5715032"/>
                    <a:gd name="connsiteY81" fmla="*/ 1179095 h 4427621"/>
                    <a:gd name="connsiteX82" fmla="*/ 4259179 w 5715032"/>
                    <a:gd name="connsiteY82" fmla="*/ 1130969 h 4427621"/>
                    <a:gd name="connsiteX83" fmla="*/ 4331368 w 5715032"/>
                    <a:gd name="connsiteY83" fmla="*/ 1058779 h 4427621"/>
                    <a:gd name="connsiteX84" fmla="*/ 4379495 w 5715032"/>
                    <a:gd name="connsiteY84" fmla="*/ 998621 h 4427621"/>
                    <a:gd name="connsiteX85" fmla="*/ 4391526 w 5715032"/>
                    <a:gd name="connsiteY85" fmla="*/ 962527 h 4427621"/>
                    <a:gd name="connsiteX86" fmla="*/ 4499811 w 5715032"/>
                    <a:gd name="connsiteY86" fmla="*/ 878306 h 4427621"/>
                    <a:gd name="connsiteX87" fmla="*/ 4572000 w 5715032"/>
                    <a:gd name="connsiteY87" fmla="*/ 842211 h 4427621"/>
                    <a:gd name="connsiteX88" fmla="*/ 4668253 w 5715032"/>
                    <a:gd name="connsiteY88" fmla="*/ 830179 h 4427621"/>
                    <a:gd name="connsiteX89" fmla="*/ 4716379 w 5715032"/>
                    <a:gd name="connsiteY89" fmla="*/ 782053 h 4427621"/>
                    <a:gd name="connsiteX90" fmla="*/ 4764505 w 5715032"/>
                    <a:gd name="connsiteY90" fmla="*/ 709864 h 4427621"/>
                    <a:gd name="connsiteX91" fmla="*/ 4788568 w 5715032"/>
                    <a:gd name="connsiteY91" fmla="*/ 673769 h 4427621"/>
                    <a:gd name="connsiteX92" fmla="*/ 4824663 w 5715032"/>
                    <a:gd name="connsiteY92" fmla="*/ 601579 h 4427621"/>
                    <a:gd name="connsiteX93" fmla="*/ 4836695 w 5715032"/>
                    <a:gd name="connsiteY93" fmla="*/ 565485 h 4427621"/>
                    <a:gd name="connsiteX94" fmla="*/ 4860758 w 5715032"/>
                    <a:gd name="connsiteY94" fmla="*/ 529390 h 4427621"/>
                    <a:gd name="connsiteX95" fmla="*/ 4872790 w 5715032"/>
                    <a:gd name="connsiteY95" fmla="*/ 493295 h 4427621"/>
                    <a:gd name="connsiteX96" fmla="*/ 4920916 w 5715032"/>
                    <a:gd name="connsiteY96" fmla="*/ 457200 h 4427621"/>
                    <a:gd name="connsiteX97" fmla="*/ 4957011 w 5715032"/>
                    <a:gd name="connsiteY97" fmla="*/ 409074 h 4427621"/>
                    <a:gd name="connsiteX98" fmla="*/ 5005137 w 5715032"/>
                    <a:gd name="connsiteY98" fmla="*/ 372979 h 4427621"/>
                    <a:gd name="connsiteX99" fmla="*/ 5041232 w 5715032"/>
                    <a:gd name="connsiteY99" fmla="*/ 324853 h 4427621"/>
                    <a:gd name="connsiteX100" fmla="*/ 5089358 w 5715032"/>
                    <a:gd name="connsiteY100" fmla="*/ 288758 h 4427621"/>
                    <a:gd name="connsiteX101" fmla="*/ 5113421 w 5715032"/>
                    <a:gd name="connsiteY101" fmla="*/ 252664 h 4427621"/>
                    <a:gd name="connsiteX102" fmla="*/ 5137484 w 5715032"/>
                    <a:gd name="connsiteY102" fmla="*/ 228600 h 4427621"/>
                    <a:gd name="connsiteX103" fmla="*/ 5149516 w 5715032"/>
                    <a:gd name="connsiteY103" fmla="*/ 192506 h 4427621"/>
                    <a:gd name="connsiteX104" fmla="*/ 5209674 w 5715032"/>
                    <a:gd name="connsiteY104" fmla="*/ 144379 h 4427621"/>
                    <a:gd name="connsiteX105" fmla="*/ 5378116 w 5715032"/>
                    <a:gd name="connsiteY105" fmla="*/ 108285 h 4427621"/>
                    <a:gd name="connsiteX106" fmla="*/ 5414211 w 5715032"/>
                    <a:gd name="connsiteY106" fmla="*/ 96253 h 4427621"/>
                    <a:gd name="connsiteX107" fmla="*/ 5438274 w 5715032"/>
                    <a:gd name="connsiteY107" fmla="*/ 60158 h 4427621"/>
                    <a:gd name="connsiteX108" fmla="*/ 5510463 w 5715032"/>
                    <a:gd name="connsiteY108" fmla="*/ 36095 h 4427621"/>
                    <a:gd name="connsiteX109" fmla="*/ 5582653 w 5715032"/>
                    <a:gd name="connsiteY109" fmla="*/ 12032 h 4427621"/>
                    <a:gd name="connsiteX110" fmla="*/ 5618747 w 5715032"/>
                    <a:gd name="connsiteY110" fmla="*/ 0 h 4427621"/>
                    <a:gd name="connsiteX111" fmla="*/ 5702968 w 5715032"/>
                    <a:gd name="connsiteY111" fmla="*/ 60158 h 4427621"/>
                    <a:gd name="connsiteX112" fmla="*/ 5715000 w 5715032"/>
                    <a:gd name="connsiteY112" fmla="*/ 12032 h 4427621"/>
                    <a:gd name="connsiteX113" fmla="*/ 5421159 w 5715032"/>
                    <a:gd name="connsiteY113" fmla="*/ 4132425 h 4427621"/>
                    <a:gd name="connsiteX114" fmla="*/ 0 w 5715032"/>
                    <a:gd name="connsiteY114" fmla="*/ 4427621 h 4427621"/>
                    <a:gd name="connsiteX0" fmla="*/ 0 w 5921609"/>
                    <a:gd name="connsiteY0" fmla="*/ 4427621 h 4427621"/>
                    <a:gd name="connsiteX1" fmla="*/ 0 w 5921609"/>
                    <a:gd name="connsiteY1" fmla="*/ 4427621 h 4427621"/>
                    <a:gd name="connsiteX2" fmla="*/ 276726 w 5921609"/>
                    <a:gd name="connsiteY2" fmla="*/ 4415590 h 4427621"/>
                    <a:gd name="connsiteX3" fmla="*/ 385011 w 5921609"/>
                    <a:gd name="connsiteY3" fmla="*/ 4355432 h 4427621"/>
                    <a:gd name="connsiteX4" fmla="*/ 457200 w 5921609"/>
                    <a:gd name="connsiteY4" fmla="*/ 4319337 h 4427621"/>
                    <a:gd name="connsiteX5" fmla="*/ 493295 w 5921609"/>
                    <a:gd name="connsiteY5" fmla="*/ 4307306 h 4427621"/>
                    <a:gd name="connsiteX6" fmla="*/ 553453 w 5921609"/>
                    <a:gd name="connsiteY6" fmla="*/ 4271211 h 4427621"/>
                    <a:gd name="connsiteX7" fmla="*/ 589547 w 5921609"/>
                    <a:gd name="connsiteY7" fmla="*/ 4247148 h 4427621"/>
                    <a:gd name="connsiteX8" fmla="*/ 613611 w 5921609"/>
                    <a:gd name="connsiteY8" fmla="*/ 4223085 h 4427621"/>
                    <a:gd name="connsiteX9" fmla="*/ 649705 w 5921609"/>
                    <a:gd name="connsiteY9" fmla="*/ 4211053 h 4427621"/>
                    <a:gd name="connsiteX10" fmla="*/ 697832 w 5921609"/>
                    <a:gd name="connsiteY10" fmla="*/ 4150895 h 4427621"/>
                    <a:gd name="connsiteX11" fmla="*/ 745958 w 5921609"/>
                    <a:gd name="connsiteY11" fmla="*/ 4102769 h 4427621"/>
                    <a:gd name="connsiteX12" fmla="*/ 806116 w 5921609"/>
                    <a:gd name="connsiteY12" fmla="*/ 4054642 h 4427621"/>
                    <a:gd name="connsiteX13" fmla="*/ 818147 w 5921609"/>
                    <a:gd name="connsiteY13" fmla="*/ 4018548 h 4427621"/>
                    <a:gd name="connsiteX14" fmla="*/ 878305 w 5921609"/>
                    <a:gd name="connsiteY14" fmla="*/ 3982453 h 4427621"/>
                    <a:gd name="connsiteX15" fmla="*/ 890337 w 5921609"/>
                    <a:gd name="connsiteY15" fmla="*/ 3946358 h 4427621"/>
                    <a:gd name="connsiteX16" fmla="*/ 926432 w 5921609"/>
                    <a:gd name="connsiteY16" fmla="*/ 3922295 h 4427621"/>
                    <a:gd name="connsiteX17" fmla="*/ 1034716 w 5921609"/>
                    <a:gd name="connsiteY17" fmla="*/ 3838074 h 4427621"/>
                    <a:gd name="connsiteX18" fmla="*/ 1106905 w 5921609"/>
                    <a:gd name="connsiteY18" fmla="*/ 3789948 h 4427621"/>
                    <a:gd name="connsiteX19" fmla="*/ 1143000 w 5921609"/>
                    <a:gd name="connsiteY19" fmla="*/ 3765885 h 4427621"/>
                    <a:gd name="connsiteX20" fmla="*/ 1227221 w 5921609"/>
                    <a:gd name="connsiteY20" fmla="*/ 3729790 h 4427621"/>
                    <a:gd name="connsiteX21" fmla="*/ 1299411 w 5921609"/>
                    <a:gd name="connsiteY21" fmla="*/ 3705727 h 4427621"/>
                    <a:gd name="connsiteX22" fmla="*/ 1335505 w 5921609"/>
                    <a:gd name="connsiteY22" fmla="*/ 3693695 h 4427621"/>
                    <a:gd name="connsiteX23" fmla="*/ 1528011 w 5921609"/>
                    <a:gd name="connsiteY23" fmla="*/ 3669632 h 4427621"/>
                    <a:gd name="connsiteX24" fmla="*/ 1660358 w 5921609"/>
                    <a:gd name="connsiteY24" fmla="*/ 3645569 h 4427621"/>
                    <a:gd name="connsiteX25" fmla="*/ 1732547 w 5921609"/>
                    <a:gd name="connsiteY25" fmla="*/ 3621506 h 4427621"/>
                    <a:gd name="connsiteX26" fmla="*/ 1768642 w 5921609"/>
                    <a:gd name="connsiteY26" fmla="*/ 3609474 h 4427621"/>
                    <a:gd name="connsiteX27" fmla="*/ 1804737 w 5921609"/>
                    <a:gd name="connsiteY27" fmla="*/ 3597442 h 4427621"/>
                    <a:gd name="connsiteX28" fmla="*/ 1864895 w 5921609"/>
                    <a:gd name="connsiteY28" fmla="*/ 3465095 h 4427621"/>
                    <a:gd name="connsiteX29" fmla="*/ 1888958 w 5921609"/>
                    <a:gd name="connsiteY29" fmla="*/ 3392906 h 4427621"/>
                    <a:gd name="connsiteX30" fmla="*/ 1900990 w 5921609"/>
                    <a:gd name="connsiteY30" fmla="*/ 3332748 h 4427621"/>
                    <a:gd name="connsiteX31" fmla="*/ 1925053 w 5921609"/>
                    <a:gd name="connsiteY31" fmla="*/ 3260558 h 4427621"/>
                    <a:gd name="connsiteX32" fmla="*/ 1937084 w 5921609"/>
                    <a:gd name="connsiteY32" fmla="*/ 3188369 h 4427621"/>
                    <a:gd name="connsiteX33" fmla="*/ 1961147 w 5921609"/>
                    <a:gd name="connsiteY33" fmla="*/ 3104148 h 4427621"/>
                    <a:gd name="connsiteX34" fmla="*/ 1973179 w 5921609"/>
                    <a:gd name="connsiteY34" fmla="*/ 3056021 h 4427621"/>
                    <a:gd name="connsiteX35" fmla="*/ 1997242 w 5921609"/>
                    <a:gd name="connsiteY35" fmla="*/ 2983832 h 4427621"/>
                    <a:gd name="connsiteX36" fmla="*/ 2021305 w 5921609"/>
                    <a:gd name="connsiteY36" fmla="*/ 2947737 h 4427621"/>
                    <a:gd name="connsiteX37" fmla="*/ 2057400 w 5921609"/>
                    <a:gd name="connsiteY37" fmla="*/ 2875548 h 4427621"/>
                    <a:gd name="connsiteX38" fmla="*/ 2093495 w 5921609"/>
                    <a:gd name="connsiteY38" fmla="*/ 2863516 h 4427621"/>
                    <a:gd name="connsiteX39" fmla="*/ 2129590 w 5921609"/>
                    <a:gd name="connsiteY39" fmla="*/ 2827421 h 4427621"/>
                    <a:gd name="connsiteX40" fmla="*/ 2237874 w 5921609"/>
                    <a:gd name="connsiteY40" fmla="*/ 2767264 h 4427621"/>
                    <a:gd name="connsiteX41" fmla="*/ 2322095 w 5921609"/>
                    <a:gd name="connsiteY41" fmla="*/ 2755232 h 4427621"/>
                    <a:gd name="connsiteX42" fmla="*/ 2430379 w 5921609"/>
                    <a:gd name="connsiteY42" fmla="*/ 2695074 h 4427621"/>
                    <a:gd name="connsiteX43" fmla="*/ 2466474 w 5921609"/>
                    <a:gd name="connsiteY43" fmla="*/ 2658979 h 4427621"/>
                    <a:gd name="connsiteX44" fmla="*/ 2514600 w 5921609"/>
                    <a:gd name="connsiteY44" fmla="*/ 2598821 h 4427621"/>
                    <a:gd name="connsiteX45" fmla="*/ 2550695 w 5921609"/>
                    <a:gd name="connsiteY45" fmla="*/ 2574758 h 4427621"/>
                    <a:gd name="connsiteX46" fmla="*/ 2610853 w 5921609"/>
                    <a:gd name="connsiteY46" fmla="*/ 2514600 h 4427621"/>
                    <a:gd name="connsiteX47" fmla="*/ 2707105 w 5921609"/>
                    <a:gd name="connsiteY47" fmla="*/ 2430379 h 4427621"/>
                    <a:gd name="connsiteX48" fmla="*/ 2779295 w 5921609"/>
                    <a:gd name="connsiteY48" fmla="*/ 2406316 h 4427621"/>
                    <a:gd name="connsiteX49" fmla="*/ 2815390 w 5921609"/>
                    <a:gd name="connsiteY49" fmla="*/ 2394285 h 4427621"/>
                    <a:gd name="connsiteX50" fmla="*/ 2851484 w 5921609"/>
                    <a:gd name="connsiteY50" fmla="*/ 2382253 h 4427621"/>
                    <a:gd name="connsiteX51" fmla="*/ 2923674 w 5921609"/>
                    <a:gd name="connsiteY51" fmla="*/ 2370221 h 4427621"/>
                    <a:gd name="connsiteX52" fmla="*/ 3019926 w 5921609"/>
                    <a:gd name="connsiteY52" fmla="*/ 2286000 h 4427621"/>
                    <a:gd name="connsiteX53" fmla="*/ 3043990 w 5921609"/>
                    <a:gd name="connsiteY53" fmla="*/ 2261937 h 4427621"/>
                    <a:gd name="connsiteX54" fmla="*/ 3104147 w 5921609"/>
                    <a:gd name="connsiteY54" fmla="*/ 2213811 h 4427621"/>
                    <a:gd name="connsiteX55" fmla="*/ 3116179 w 5921609"/>
                    <a:gd name="connsiteY55" fmla="*/ 2177716 h 4427621"/>
                    <a:gd name="connsiteX56" fmla="*/ 3188368 w 5921609"/>
                    <a:gd name="connsiteY56" fmla="*/ 2129590 h 4427621"/>
                    <a:gd name="connsiteX57" fmla="*/ 3224463 w 5921609"/>
                    <a:gd name="connsiteY57" fmla="*/ 2105527 h 4427621"/>
                    <a:gd name="connsiteX58" fmla="*/ 3260558 w 5921609"/>
                    <a:gd name="connsiteY58" fmla="*/ 2069432 h 4427621"/>
                    <a:gd name="connsiteX59" fmla="*/ 3332747 w 5921609"/>
                    <a:gd name="connsiteY59" fmla="*/ 2021306 h 4427621"/>
                    <a:gd name="connsiteX60" fmla="*/ 3356811 w 5921609"/>
                    <a:gd name="connsiteY60" fmla="*/ 1997242 h 4427621"/>
                    <a:gd name="connsiteX61" fmla="*/ 3429000 w 5921609"/>
                    <a:gd name="connsiteY61" fmla="*/ 1973179 h 4427621"/>
                    <a:gd name="connsiteX62" fmla="*/ 3465095 w 5921609"/>
                    <a:gd name="connsiteY62" fmla="*/ 1961148 h 4427621"/>
                    <a:gd name="connsiteX63" fmla="*/ 3501190 w 5921609"/>
                    <a:gd name="connsiteY63" fmla="*/ 1949116 h 4427621"/>
                    <a:gd name="connsiteX64" fmla="*/ 3561347 w 5921609"/>
                    <a:gd name="connsiteY64" fmla="*/ 1937085 h 4427621"/>
                    <a:gd name="connsiteX65" fmla="*/ 3633537 w 5921609"/>
                    <a:gd name="connsiteY65" fmla="*/ 1913021 h 4427621"/>
                    <a:gd name="connsiteX66" fmla="*/ 3729790 w 5921609"/>
                    <a:gd name="connsiteY66" fmla="*/ 1888958 h 4427621"/>
                    <a:gd name="connsiteX67" fmla="*/ 3753853 w 5921609"/>
                    <a:gd name="connsiteY67" fmla="*/ 1852864 h 4427621"/>
                    <a:gd name="connsiteX68" fmla="*/ 3777916 w 5921609"/>
                    <a:gd name="connsiteY68" fmla="*/ 1828800 h 4427621"/>
                    <a:gd name="connsiteX69" fmla="*/ 3801979 w 5921609"/>
                    <a:gd name="connsiteY69" fmla="*/ 1744579 h 4427621"/>
                    <a:gd name="connsiteX70" fmla="*/ 3826042 w 5921609"/>
                    <a:gd name="connsiteY70" fmla="*/ 1660358 h 4427621"/>
                    <a:gd name="connsiteX71" fmla="*/ 3838074 w 5921609"/>
                    <a:gd name="connsiteY71" fmla="*/ 1576137 h 4427621"/>
                    <a:gd name="connsiteX72" fmla="*/ 3862137 w 5921609"/>
                    <a:gd name="connsiteY72" fmla="*/ 1528011 h 4427621"/>
                    <a:gd name="connsiteX73" fmla="*/ 3874168 w 5921609"/>
                    <a:gd name="connsiteY73" fmla="*/ 1491916 h 4427621"/>
                    <a:gd name="connsiteX74" fmla="*/ 3898232 w 5921609"/>
                    <a:gd name="connsiteY74" fmla="*/ 1467853 h 4427621"/>
                    <a:gd name="connsiteX75" fmla="*/ 3958390 w 5921609"/>
                    <a:gd name="connsiteY75" fmla="*/ 1407695 h 4427621"/>
                    <a:gd name="connsiteX76" fmla="*/ 3982453 w 5921609"/>
                    <a:gd name="connsiteY76" fmla="*/ 1371600 h 4427621"/>
                    <a:gd name="connsiteX77" fmla="*/ 4018547 w 5921609"/>
                    <a:gd name="connsiteY77" fmla="*/ 1359569 h 4427621"/>
                    <a:gd name="connsiteX78" fmla="*/ 4042611 w 5921609"/>
                    <a:gd name="connsiteY78" fmla="*/ 1335506 h 4427621"/>
                    <a:gd name="connsiteX79" fmla="*/ 4078705 w 5921609"/>
                    <a:gd name="connsiteY79" fmla="*/ 1311442 h 4427621"/>
                    <a:gd name="connsiteX80" fmla="*/ 4162926 w 5921609"/>
                    <a:gd name="connsiteY80" fmla="*/ 1203158 h 4427621"/>
                    <a:gd name="connsiteX81" fmla="*/ 4186990 w 5921609"/>
                    <a:gd name="connsiteY81" fmla="*/ 1179095 h 4427621"/>
                    <a:gd name="connsiteX82" fmla="*/ 4259179 w 5921609"/>
                    <a:gd name="connsiteY82" fmla="*/ 1130969 h 4427621"/>
                    <a:gd name="connsiteX83" fmla="*/ 4331368 w 5921609"/>
                    <a:gd name="connsiteY83" fmla="*/ 1058779 h 4427621"/>
                    <a:gd name="connsiteX84" fmla="*/ 4379495 w 5921609"/>
                    <a:gd name="connsiteY84" fmla="*/ 998621 h 4427621"/>
                    <a:gd name="connsiteX85" fmla="*/ 4391526 w 5921609"/>
                    <a:gd name="connsiteY85" fmla="*/ 962527 h 4427621"/>
                    <a:gd name="connsiteX86" fmla="*/ 4499811 w 5921609"/>
                    <a:gd name="connsiteY86" fmla="*/ 878306 h 4427621"/>
                    <a:gd name="connsiteX87" fmla="*/ 4572000 w 5921609"/>
                    <a:gd name="connsiteY87" fmla="*/ 842211 h 4427621"/>
                    <a:gd name="connsiteX88" fmla="*/ 4668253 w 5921609"/>
                    <a:gd name="connsiteY88" fmla="*/ 830179 h 4427621"/>
                    <a:gd name="connsiteX89" fmla="*/ 4716379 w 5921609"/>
                    <a:gd name="connsiteY89" fmla="*/ 782053 h 4427621"/>
                    <a:gd name="connsiteX90" fmla="*/ 4764505 w 5921609"/>
                    <a:gd name="connsiteY90" fmla="*/ 709864 h 4427621"/>
                    <a:gd name="connsiteX91" fmla="*/ 4788568 w 5921609"/>
                    <a:gd name="connsiteY91" fmla="*/ 673769 h 4427621"/>
                    <a:gd name="connsiteX92" fmla="*/ 4824663 w 5921609"/>
                    <a:gd name="connsiteY92" fmla="*/ 601579 h 4427621"/>
                    <a:gd name="connsiteX93" fmla="*/ 4836695 w 5921609"/>
                    <a:gd name="connsiteY93" fmla="*/ 565485 h 4427621"/>
                    <a:gd name="connsiteX94" fmla="*/ 4860758 w 5921609"/>
                    <a:gd name="connsiteY94" fmla="*/ 529390 h 4427621"/>
                    <a:gd name="connsiteX95" fmla="*/ 4872790 w 5921609"/>
                    <a:gd name="connsiteY95" fmla="*/ 493295 h 4427621"/>
                    <a:gd name="connsiteX96" fmla="*/ 4920916 w 5921609"/>
                    <a:gd name="connsiteY96" fmla="*/ 457200 h 4427621"/>
                    <a:gd name="connsiteX97" fmla="*/ 4957011 w 5921609"/>
                    <a:gd name="connsiteY97" fmla="*/ 409074 h 4427621"/>
                    <a:gd name="connsiteX98" fmla="*/ 5005137 w 5921609"/>
                    <a:gd name="connsiteY98" fmla="*/ 372979 h 4427621"/>
                    <a:gd name="connsiteX99" fmla="*/ 5041232 w 5921609"/>
                    <a:gd name="connsiteY99" fmla="*/ 324853 h 4427621"/>
                    <a:gd name="connsiteX100" fmla="*/ 5089358 w 5921609"/>
                    <a:gd name="connsiteY100" fmla="*/ 288758 h 4427621"/>
                    <a:gd name="connsiteX101" fmla="*/ 5113421 w 5921609"/>
                    <a:gd name="connsiteY101" fmla="*/ 252664 h 4427621"/>
                    <a:gd name="connsiteX102" fmla="*/ 5137484 w 5921609"/>
                    <a:gd name="connsiteY102" fmla="*/ 228600 h 4427621"/>
                    <a:gd name="connsiteX103" fmla="*/ 5149516 w 5921609"/>
                    <a:gd name="connsiteY103" fmla="*/ 192506 h 4427621"/>
                    <a:gd name="connsiteX104" fmla="*/ 5209674 w 5921609"/>
                    <a:gd name="connsiteY104" fmla="*/ 144379 h 4427621"/>
                    <a:gd name="connsiteX105" fmla="*/ 5378116 w 5921609"/>
                    <a:gd name="connsiteY105" fmla="*/ 108285 h 4427621"/>
                    <a:gd name="connsiteX106" fmla="*/ 5414211 w 5921609"/>
                    <a:gd name="connsiteY106" fmla="*/ 96253 h 4427621"/>
                    <a:gd name="connsiteX107" fmla="*/ 5438274 w 5921609"/>
                    <a:gd name="connsiteY107" fmla="*/ 60158 h 4427621"/>
                    <a:gd name="connsiteX108" fmla="*/ 5510463 w 5921609"/>
                    <a:gd name="connsiteY108" fmla="*/ 36095 h 4427621"/>
                    <a:gd name="connsiteX109" fmla="*/ 5582653 w 5921609"/>
                    <a:gd name="connsiteY109" fmla="*/ 12032 h 4427621"/>
                    <a:gd name="connsiteX110" fmla="*/ 5618747 w 5921609"/>
                    <a:gd name="connsiteY110" fmla="*/ 0 h 4427621"/>
                    <a:gd name="connsiteX111" fmla="*/ 5702968 w 5921609"/>
                    <a:gd name="connsiteY111" fmla="*/ 60158 h 4427621"/>
                    <a:gd name="connsiteX112" fmla="*/ 5421159 w 5921609"/>
                    <a:gd name="connsiteY112" fmla="*/ 4132425 h 4427621"/>
                    <a:gd name="connsiteX113" fmla="*/ 0 w 5921609"/>
                    <a:gd name="connsiteY113" fmla="*/ 4427621 h 4427621"/>
                    <a:gd name="connsiteX0" fmla="*/ 0 w 5925431"/>
                    <a:gd name="connsiteY0" fmla="*/ 4427621 h 4427621"/>
                    <a:gd name="connsiteX1" fmla="*/ 0 w 5925431"/>
                    <a:gd name="connsiteY1" fmla="*/ 4427621 h 4427621"/>
                    <a:gd name="connsiteX2" fmla="*/ 276726 w 5925431"/>
                    <a:gd name="connsiteY2" fmla="*/ 4415590 h 4427621"/>
                    <a:gd name="connsiteX3" fmla="*/ 385011 w 5925431"/>
                    <a:gd name="connsiteY3" fmla="*/ 4355432 h 4427621"/>
                    <a:gd name="connsiteX4" fmla="*/ 457200 w 5925431"/>
                    <a:gd name="connsiteY4" fmla="*/ 4319337 h 4427621"/>
                    <a:gd name="connsiteX5" fmla="*/ 493295 w 5925431"/>
                    <a:gd name="connsiteY5" fmla="*/ 4307306 h 4427621"/>
                    <a:gd name="connsiteX6" fmla="*/ 553453 w 5925431"/>
                    <a:gd name="connsiteY6" fmla="*/ 4271211 h 4427621"/>
                    <a:gd name="connsiteX7" fmla="*/ 589547 w 5925431"/>
                    <a:gd name="connsiteY7" fmla="*/ 4247148 h 4427621"/>
                    <a:gd name="connsiteX8" fmla="*/ 613611 w 5925431"/>
                    <a:gd name="connsiteY8" fmla="*/ 4223085 h 4427621"/>
                    <a:gd name="connsiteX9" fmla="*/ 649705 w 5925431"/>
                    <a:gd name="connsiteY9" fmla="*/ 4211053 h 4427621"/>
                    <a:gd name="connsiteX10" fmla="*/ 697832 w 5925431"/>
                    <a:gd name="connsiteY10" fmla="*/ 4150895 h 4427621"/>
                    <a:gd name="connsiteX11" fmla="*/ 745958 w 5925431"/>
                    <a:gd name="connsiteY11" fmla="*/ 4102769 h 4427621"/>
                    <a:gd name="connsiteX12" fmla="*/ 806116 w 5925431"/>
                    <a:gd name="connsiteY12" fmla="*/ 4054642 h 4427621"/>
                    <a:gd name="connsiteX13" fmla="*/ 818147 w 5925431"/>
                    <a:gd name="connsiteY13" fmla="*/ 4018548 h 4427621"/>
                    <a:gd name="connsiteX14" fmla="*/ 878305 w 5925431"/>
                    <a:gd name="connsiteY14" fmla="*/ 3982453 h 4427621"/>
                    <a:gd name="connsiteX15" fmla="*/ 890337 w 5925431"/>
                    <a:gd name="connsiteY15" fmla="*/ 3946358 h 4427621"/>
                    <a:gd name="connsiteX16" fmla="*/ 926432 w 5925431"/>
                    <a:gd name="connsiteY16" fmla="*/ 3922295 h 4427621"/>
                    <a:gd name="connsiteX17" fmla="*/ 1034716 w 5925431"/>
                    <a:gd name="connsiteY17" fmla="*/ 3838074 h 4427621"/>
                    <a:gd name="connsiteX18" fmla="*/ 1106905 w 5925431"/>
                    <a:gd name="connsiteY18" fmla="*/ 3789948 h 4427621"/>
                    <a:gd name="connsiteX19" fmla="*/ 1143000 w 5925431"/>
                    <a:gd name="connsiteY19" fmla="*/ 3765885 h 4427621"/>
                    <a:gd name="connsiteX20" fmla="*/ 1227221 w 5925431"/>
                    <a:gd name="connsiteY20" fmla="*/ 3729790 h 4427621"/>
                    <a:gd name="connsiteX21" fmla="*/ 1299411 w 5925431"/>
                    <a:gd name="connsiteY21" fmla="*/ 3705727 h 4427621"/>
                    <a:gd name="connsiteX22" fmla="*/ 1335505 w 5925431"/>
                    <a:gd name="connsiteY22" fmla="*/ 3693695 h 4427621"/>
                    <a:gd name="connsiteX23" fmla="*/ 1528011 w 5925431"/>
                    <a:gd name="connsiteY23" fmla="*/ 3669632 h 4427621"/>
                    <a:gd name="connsiteX24" fmla="*/ 1660358 w 5925431"/>
                    <a:gd name="connsiteY24" fmla="*/ 3645569 h 4427621"/>
                    <a:gd name="connsiteX25" fmla="*/ 1732547 w 5925431"/>
                    <a:gd name="connsiteY25" fmla="*/ 3621506 h 4427621"/>
                    <a:gd name="connsiteX26" fmla="*/ 1768642 w 5925431"/>
                    <a:gd name="connsiteY26" fmla="*/ 3609474 h 4427621"/>
                    <a:gd name="connsiteX27" fmla="*/ 1804737 w 5925431"/>
                    <a:gd name="connsiteY27" fmla="*/ 3597442 h 4427621"/>
                    <a:gd name="connsiteX28" fmla="*/ 1864895 w 5925431"/>
                    <a:gd name="connsiteY28" fmla="*/ 3465095 h 4427621"/>
                    <a:gd name="connsiteX29" fmla="*/ 1888958 w 5925431"/>
                    <a:gd name="connsiteY29" fmla="*/ 3392906 h 4427621"/>
                    <a:gd name="connsiteX30" fmla="*/ 1900990 w 5925431"/>
                    <a:gd name="connsiteY30" fmla="*/ 3332748 h 4427621"/>
                    <a:gd name="connsiteX31" fmla="*/ 1925053 w 5925431"/>
                    <a:gd name="connsiteY31" fmla="*/ 3260558 h 4427621"/>
                    <a:gd name="connsiteX32" fmla="*/ 1937084 w 5925431"/>
                    <a:gd name="connsiteY32" fmla="*/ 3188369 h 4427621"/>
                    <a:gd name="connsiteX33" fmla="*/ 1961147 w 5925431"/>
                    <a:gd name="connsiteY33" fmla="*/ 3104148 h 4427621"/>
                    <a:gd name="connsiteX34" fmla="*/ 1973179 w 5925431"/>
                    <a:gd name="connsiteY34" fmla="*/ 3056021 h 4427621"/>
                    <a:gd name="connsiteX35" fmla="*/ 1997242 w 5925431"/>
                    <a:gd name="connsiteY35" fmla="*/ 2983832 h 4427621"/>
                    <a:gd name="connsiteX36" fmla="*/ 2021305 w 5925431"/>
                    <a:gd name="connsiteY36" fmla="*/ 2947737 h 4427621"/>
                    <a:gd name="connsiteX37" fmla="*/ 2057400 w 5925431"/>
                    <a:gd name="connsiteY37" fmla="*/ 2875548 h 4427621"/>
                    <a:gd name="connsiteX38" fmla="*/ 2093495 w 5925431"/>
                    <a:gd name="connsiteY38" fmla="*/ 2863516 h 4427621"/>
                    <a:gd name="connsiteX39" fmla="*/ 2129590 w 5925431"/>
                    <a:gd name="connsiteY39" fmla="*/ 2827421 h 4427621"/>
                    <a:gd name="connsiteX40" fmla="*/ 2237874 w 5925431"/>
                    <a:gd name="connsiteY40" fmla="*/ 2767264 h 4427621"/>
                    <a:gd name="connsiteX41" fmla="*/ 2322095 w 5925431"/>
                    <a:gd name="connsiteY41" fmla="*/ 2755232 h 4427621"/>
                    <a:gd name="connsiteX42" fmla="*/ 2430379 w 5925431"/>
                    <a:gd name="connsiteY42" fmla="*/ 2695074 h 4427621"/>
                    <a:gd name="connsiteX43" fmla="*/ 2466474 w 5925431"/>
                    <a:gd name="connsiteY43" fmla="*/ 2658979 h 4427621"/>
                    <a:gd name="connsiteX44" fmla="*/ 2514600 w 5925431"/>
                    <a:gd name="connsiteY44" fmla="*/ 2598821 h 4427621"/>
                    <a:gd name="connsiteX45" fmla="*/ 2550695 w 5925431"/>
                    <a:gd name="connsiteY45" fmla="*/ 2574758 h 4427621"/>
                    <a:gd name="connsiteX46" fmla="*/ 2610853 w 5925431"/>
                    <a:gd name="connsiteY46" fmla="*/ 2514600 h 4427621"/>
                    <a:gd name="connsiteX47" fmla="*/ 2707105 w 5925431"/>
                    <a:gd name="connsiteY47" fmla="*/ 2430379 h 4427621"/>
                    <a:gd name="connsiteX48" fmla="*/ 2779295 w 5925431"/>
                    <a:gd name="connsiteY48" fmla="*/ 2406316 h 4427621"/>
                    <a:gd name="connsiteX49" fmla="*/ 2815390 w 5925431"/>
                    <a:gd name="connsiteY49" fmla="*/ 2394285 h 4427621"/>
                    <a:gd name="connsiteX50" fmla="*/ 2851484 w 5925431"/>
                    <a:gd name="connsiteY50" fmla="*/ 2382253 h 4427621"/>
                    <a:gd name="connsiteX51" fmla="*/ 2923674 w 5925431"/>
                    <a:gd name="connsiteY51" fmla="*/ 2370221 h 4427621"/>
                    <a:gd name="connsiteX52" fmla="*/ 3019926 w 5925431"/>
                    <a:gd name="connsiteY52" fmla="*/ 2286000 h 4427621"/>
                    <a:gd name="connsiteX53" fmla="*/ 3043990 w 5925431"/>
                    <a:gd name="connsiteY53" fmla="*/ 2261937 h 4427621"/>
                    <a:gd name="connsiteX54" fmla="*/ 3104147 w 5925431"/>
                    <a:gd name="connsiteY54" fmla="*/ 2213811 h 4427621"/>
                    <a:gd name="connsiteX55" fmla="*/ 3116179 w 5925431"/>
                    <a:gd name="connsiteY55" fmla="*/ 2177716 h 4427621"/>
                    <a:gd name="connsiteX56" fmla="*/ 3188368 w 5925431"/>
                    <a:gd name="connsiteY56" fmla="*/ 2129590 h 4427621"/>
                    <a:gd name="connsiteX57" fmla="*/ 3224463 w 5925431"/>
                    <a:gd name="connsiteY57" fmla="*/ 2105527 h 4427621"/>
                    <a:gd name="connsiteX58" fmla="*/ 3260558 w 5925431"/>
                    <a:gd name="connsiteY58" fmla="*/ 2069432 h 4427621"/>
                    <a:gd name="connsiteX59" fmla="*/ 3332747 w 5925431"/>
                    <a:gd name="connsiteY59" fmla="*/ 2021306 h 4427621"/>
                    <a:gd name="connsiteX60" fmla="*/ 3356811 w 5925431"/>
                    <a:gd name="connsiteY60" fmla="*/ 1997242 h 4427621"/>
                    <a:gd name="connsiteX61" fmla="*/ 3429000 w 5925431"/>
                    <a:gd name="connsiteY61" fmla="*/ 1973179 h 4427621"/>
                    <a:gd name="connsiteX62" fmla="*/ 3465095 w 5925431"/>
                    <a:gd name="connsiteY62" fmla="*/ 1961148 h 4427621"/>
                    <a:gd name="connsiteX63" fmla="*/ 3501190 w 5925431"/>
                    <a:gd name="connsiteY63" fmla="*/ 1949116 h 4427621"/>
                    <a:gd name="connsiteX64" fmla="*/ 3561347 w 5925431"/>
                    <a:gd name="connsiteY64" fmla="*/ 1937085 h 4427621"/>
                    <a:gd name="connsiteX65" fmla="*/ 3633537 w 5925431"/>
                    <a:gd name="connsiteY65" fmla="*/ 1913021 h 4427621"/>
                    <a:gd name="connsiteX66" fmla="*/ 3729790 w 5925431"/>
                    <a:gd name="connsiteY66" fmla="*/ 1888958 h 4427621"/>
                    <a:gd name="connsiteX67" fmla="*/ 3753853 w 5925431"/>
                    <a:gd name="connsiteY67" fmla="*/ 1852864 h 4427621"/>
                    <a:gd name="connsiteX68" fmla="*/ 3777916 w 5925431"/>
                    <a:gd name="connsiteY68" fmla="*/ 1828800 h 4427621"/>
                    <a:gd name="connsiteX69" fmla="*/ 3801979 w 5925431"/>
                    <a:gd name="connsiteY69" fmla="*/ 1744579 h 4427621"/>
                    <a:gd name="connsiteX70" fmla="*/ 3826042 w 5925431"/>
                    <a:gd name="connsiteY70" fmla="*/ 1660358 h 4427621"/>
                    <a:gd name="connsiteX71" fmla="*/ 3838074 w 5925431"/>
                    <a:gd name="connsiteY71" fmla="*/ 1576137 h 4427621"/>
                    <a:gd name="connsiteX72" fmla="*/ 3862137 w 5925431"/>
                    <a:gd name="connsiteY72" fmla="*/ 1528011 h 4427621"/>
                    <a:gd name="connsiteX73" fmla="*/ 3874168 w 5925431"/>
                    <a:gd name="connsiteY73" fmla="*/ 1491916 h 4427621"/>
                    <a:gd name="connsiteX74" fmla="*/ 3898232 w 5925431"/>
                    <a:gd name="connsiteY74" fmla="*/ 1467853 h 4427621"/>
                    <a:gd name="connsiteX75" fmla="*/ 3958390 w 5925431"/>
                    <a:gd name="connsiteY75" fmla="*/ 1407695 h 4427621"/>
                    <a:gd name="connsiteX76" fmla="*/ 3982453 w 5925431"/>
                    <a:gd name="connsiteY76" fmla="*/ 1371600 h 4427621"/>
                    <a:gd name="connsiteX77" fmla="*/ 4018547 w 5925431"/>
                    <a:gd name="connsiteY77" fmla="*/ 1359569 h 4427621"/>
                    <a:gd name="connsiteX78" fmla="*/ 4042611 w 5925431"/>
                    <a:gd name="connsiteY78" fmla="*/ 1335506 h 4427621"/>
                    <a:gd name="connsiteX79" fmla="*/ 4078705 w 5925431"/>
                    <a:gd name="connsiteY79" fmla="*/ 1311442 h 4427621"/>
                    <a:gd name="connsiteX80" fmla="*/ 4162926 w 5925431"/>
                    <a:gd name="connsiteY80" fmla="*/ 1203158 h 4427621"/>
                    <a:gd name="connsiteX81" fmla="*/ 4186990 w 5925431"/>
                    <a:gd name="connsiteY81" fmla="*/ 1179095 h 4427621"/>
                    <a:gd name="connsiteX82" fmla="*/ 4259179 w 5925431"/>
                    <a:gd name="connsiteY82" fmla="*/ 1130969 h 4427621"/>
                    <a:gd name="connsiteX83" fmla="*/ 4331368 w 5925431"/>
                    <a:gd name="connsiteY83" fmla="*/ 1058779 h 4427621"/>
                    <a:gd name="connsiteX84" fmla="*/ 4379495 w 5925431"/>
                    <a:gd name="connsiteY84" fmla="*/ 998621 h 4427621"/>
                    <a:gd name="connsiteX85" fmla="*/ 4391526 w 5925431"/>
                    <a:gd name="connsiteY85" fmla="*/ 962527 h 4427621"/>
                    <a:gd name="connsiteX86" fmla="*/ 4499811 w 5925431"/>
                    <a:gd name="connsiteY86" fmla="*/ 878306 h 4427621"/>
                    <a:gd name="connsiteX87" fmla="*/ 4572000 w 5925431"/>
                    <a:gd name="connsiteY87" fmla="*/ 842211 h 4427621"/>
                    <a:gd name="connsiteX88" fmla="*/ 4668253 w 5925431"/>
                    <a:gd name="connsiteY88" fmla="*/ 830179 h 4427621"/>
                    <a:gd name="connsiteX89" fmla="*/ 4716379 w 5925431"/>
                    <a:gd name="connsiteY89" fmla="*/ 782053 h 4427621"/>
                    <a:gd name="connsiteX90" fmla="*/ 4764505 w 5925431"/>
                    <a:gd name="connsiteY90" fmla="*/ 709864 h 4427621"/>
                    <a:gd name="connsiteX91" fmla="*/ 4788568 w 5925431"/>
                    <a:gd name="connsiteY91" fmla="*/ 673769 h 4427621"/>
                    <a:gd name="connsiteX92" fmla="*/ 4824663 w 5925431"/>
                    <a:gd name="connsiteY92" fmla="*/ 601579 h 4427621"/>
                    <a:gd name="connsiteX93" fmla="*/ 4836695 w 5925431"/>
                    <a:gd name="connsiteY93" fmla="*/ 565485 h 4427621"/>
                    <a:gd name="connsiteX94" fmla="*/ 4860758 w 5925431"/>
                    <a:gd name="connsiteY94" fmla="*/ 529390 h 4427621"/>
                    <a:gd name="connsiteX95" fmla="*/ 4872790 w 5925431"/>
                    <a:gd name="connsiteY95" fmla="*/ 493295 h 4427621"/>
                    <a:gd name="connsiteX96" fmla="*/ 4920916 w 5925431"/>
                    <a:gd name="connsiteY96" fmla="*/ 457200 h 4427621"/>
                    <a:gd name="connsiteX97" fmla="*/ 4957011 w 5925431"/>
                    <a:gd name="connsiteY97" fmla="*/ 409074 h 4427621"/>
                    <a:gd name="connsiteX98" fmla="*/ 5005137 w 5925431"/>
                    <a:gd name="connsiteY98" fmla="*/ 372979 h 4427621"/>
                    <a:gd name="connsiteX99" fmla="*/ 5041232 w 5925431"/>
                    <a:gd name="connsiteY99" fmla="*/ 324853 h 4427621"/>
                    <a:gd name="connsiteX100" fmla="*/ 5089358 w 5925431"/>
                    <a:gd name="connsiteY100" fmla="*/ 288758 h 4427621"/>
                    <a:gd name="connsiteX101" fmla="*/ 5113421 w 5925431"/>
                    <a:gd name="connsiteY101" fmla="*/ 252664 h 4427621"/>
                    <a:gd name="connsiteX102" fmla="*/ 5137484 w 5925431"/>
                    <a:gd name="connsiteY102" fmla="*/ 228600 h 4427621"/>
                    <a:gd name="connsiteX103" fmla="*/ 5149516 w 5925431"/>
                    <a:gd name="connsiteY103" fmla="*/ 192506 h 4427621"/>
                    <a:gd name="connsiteX104" fmla="*/ 5209674 w 5925431"/>
                    <a:gd name="connsiteY104" fmla="*/ 144379 h 4427621"/>
                    <a:gd name="connsiteX105" fmla="*/ 5378116 w 5925431"/>
                    <a:gd name="connsiteY105" fmla="*/ 108285 h 4427621"/>
                    <a:gd name="connsiteX106" fmla="*/ 5414211 w 5925431"/>
                    <a:gd name="connsiteY106" fmla="*/ 96253 h 4427621"/>
                    <a:gd name="connsiteX107" fmla="*/ 5438274 w 5925431"/>
                    <a:gd name="connsiteY107" fmla="*/ 60158 h 4427621"/>
                    <a:gd name="connsiteX108" fmla="*/ 5510463 w 5925431"/>
                    <a:gd name="connsiteY108" fmla="*/ 36095 h 4427621"/>
                    <a:gd name="connsiteX109" fmla="*/ 5582653 w 5925431"/>
                    <a:gd name="connsiteY109" fmla="*/ 12032 h 4427621"/>
                    <a:gd name="connsiteX110" fmla="*/ 5618747 w 5925431"/>
                    <a:gd name="connsiteY110" fmla="*/ 0 h 4427621"/>
                    <a:gd name="connsiteX111" fmla="*/ 5702968 w 5925431"/>
                    <a:gd name="connsiteY111" fmla="*/ 60158 h 4427621"/>
                    <a:gd name="connsiteX112" fmla="*/ 5421159 w 5925431"/>
                    <a:gd name="connsiteY112" fmla="*/ 4132425 h 4427621"/>
                    <a:gd name="connsiteX113" fmla="*/ 0 w 5925431"/>
                    <a:gd name="connsiteY113" fmla="*/ 4427621 h 4427621"/>
                    <a:gd name="connsiteX0" fmla="*/ 0 w 5702968"/>
                    <a:gd name="connsiteY0" fmla="*/ 4427621 h 4427621"/>
                    <a:gd name="connsiteX1" fmla="*/ 0 w 5702968"/>
                    <a:gd name="connsiteY1" fmla="*/ 4427621 h 4427621"/>
                    <a:gd name="connsiteX2" fmla="*/ 276726 w 5702968"/>
                    <a:gd name="connsiteY2" fmla="*/ 4415590 h 4427621"/>
                    <a:gd name="connsiteX3" fmla="*/ 385011 w 5702968"/>
                    <a:gd name="connsiteY3" fmla="*/ 4355432 h 4427621"/>
                    <a:gd name="connsiteX4" fmla="*/ 457200 w 5702968"/>
                    <a:gd name="connsiteY4" fmla="*/ 4319337 h 4427621"/>
                    <a:gd name="connsiteX5" fmla="*/ 493295 w 5702968"/>
                    <a:gd name="connsiteY5" fmla="*/ 4307306 h 4427621"/>
                    <a:gd name="connsiteX6" fmla="*/ 553453 w 5702968"/>
                    <a:gd name="connsiteY6" fmla="*/ 4271211 h 4427621"/>
                    <a:gd name="connsiteX7" fmla="*/ 589547 w 5702968"/>
                    <a:gd name="connsiteY7" fmla="*/ 4247148 h 4427621"/>
                    <a:gd name="connsiteX8" fmla="*/ 613611 w 5702968"/>
                    <a:gd name="connsiteY8" fmla="*/ 4223085 h 4427621"/>
                    <a:gd name="connsiteX9" fmla="*/ 649705 w 5702968"/>
                    <a:gd name="connsiteY9" fmla="*/ 4211053 h 4427621"/>
                    <a:gd name="connsiteX10" fmla="*/ 697832 w 5702968"/>
                    <a:gd name="connsiteY10" fmla="*/ 4150895 h 4427621"/>
                    <a:gd name="connsiteX11" fmla="*/ 745958 w 5702968"/>
                    <a:gd name="connsiteY11" fmla="*/ 4102769 h 4427621"/>
                    <a:gd name="connsiteX12" fmla="*/ 806116 w 5702968"/>
                    <a:gd name="connsiteY12" fmla="*/ 4054642 h 4427621"/>
                    <a:gd name="connsiteX13" fmla="*/ 818147 w 5702968"/>
                    <a:gd name="connsiteY13" fmla="*/ 4018548 h 4427621"/>
                    <a:gd name="connsiteX14" fmla="*/ 878305 w 5702968"/>
                    <a:gd name="connsiteY14" fmla="*/ 3982453 h 4427621"/>
                    <a:gd name="connsiteX15" fmla="*/ 890337 w 5702968"/>
                    <a:gd name="connsiteY15" fmla="*/ 3946358 h 4427621"/>
                    <a:gd name="connsiteX16" fmla="*/ 926432 w 5702968"/>
                    <a:gd name="connsiteY16" fmla="*/ 3922295 h 4427621"/>
                    <a:gd name="connsiteX17" fmla="*/ 1034716 w 5702968"/>
                    <a:gd name="connsiteY17" fmla="*/ 3838074 h 4427621"/>
                    <a:gd name="connsiteX18" fmla="*/ 1106905 w 5702968"/>
                    <a:gd name="connsiteY18" fmla="*/ 3789948 h 4427621"/>
                    <a:gd name="connsiteX19" fmla="*/ 1143000 w 5702968"/>
                    <a:gd name="connsiteY19" fmla="*/ 3765885 h 4427621"/>
                    <a:gd name="connsiteX20" fmla="*/ 1227221 w 5702968"/>
                    <a:gd name="connsiteY20" fmla="*/ 3729790 h 4427621"/>
                    <a:gd name="connsiteX21" fmla="*/ 1299411 w 5702968"/>
                    <a:gd name="connsiteY21" fmla="*/ 3705727 h 4427621"/>
                    <a:gd name="connsiteX22" fmla="*/ 1335505 w 5702968"/>
                    <a:gd name="connsiteY22" fmla="*/ 3693695 h 4427621"/>
                    <a:gd name="connsiteX23" fmla="*/ 1528011 w 5702968"/>
                    <a:gd name="connsiteY23" fmla="*/ 3669632 h 4427621"/>
                    <a:gd name="connsiteX24" fmla="*/ 1660358 w 5702968"/>
                    <a:gd name="connsiteY24" fmla="*/ 3645569 h 4427621"/>
                    <a:gd name="connsiteX25" fmla="*/ 1732547 w 5702968"/>
                    <a:gd name="connsiteY25" fmla="*/ 3621506 h 4427621"/>
                    <a:gd name="connsiteX26" fmla="*/ 1768642 w 5702968"/>
                    <a:gd name="connsiteY26" fmla="*/ 3609474 h 4427621"/>
                    <a:gd name="connsiteX27" fmla="*/ 1804737 w 5702968"/>
                    <a:gd name="connsiteY27" fmla="*/ 3597442 h 4427621"/>
                    <a:gd name="connsiteX28" fmla="*/ 1864895 w 5702968"/>
                    <a:gd name="connsiteY28" fmla="*/ 3465095 h 4427621"/>
                    <a:gd name="connsiteX29" fmla="*/ 1888958 w 5702968"/>
                    <a:gd name="connsiteY29" fmla="*/ 3392906 h 4427621"/>
                    <a:gd name="connsiteX30" fmla="*/ 1900990 w 5702968"/>
                    <a:gd name="connsiteY30" fmla="*/ 3332748 h 4427621"/>
                    <a:gd name="connsiteX31" fmla="*/ 1925053 w 5702968"/>
                    <a:gd name="connsiteY31" fmla="*/ 3260558 h 4427621"/>
                    <a:gd name="connsiteX32" fmla="*/ 1937084 w 5702968"/>
                    <a:gd name="connsiteY32" fmla="*/ 3188369 h 4427621"/>
                    <a:gd name="connsiteX33" fmla="*/ 1961147 w 5702968"/>
                    <a:gd name="connsiteY33" fmla="*/ 3104148 h 4427621"/>
                    <a:gd name="connsiteX34" fmla="*/ 1973179 w 5702968"/>
                    <a:gd name="connsiteY34" fmla="*/ 3056021 h 4427621"/>
                    <a:gd name="connsiteX35" fmla="*/ 1997242 w 5702968"/>
                    <a:gd name="connsiteY35" fmla="*/ 2983832 h 4427621"/>
                    <a:gd name="connsiteX36" fmla="*/ 2021305 w 5702968"/>
                    <a:gd name="connsiteY36" fmla="*/ 2947737 h 4427621"/>
                    <a:gd name="connsiteX37" fmla="*/ 2057400 w 5702968"/>
                    <a:gd name="connsiteY37" fmla="*/ 2875548 h 4427621"/>
                    <a:gd name="connsiteX38" fmla="*/ 2093495 w 5702968"/>
                    <a:gd name="connsiteY38" fmla="*/ 2863516 h 4427621"/>
                    <a:gd name="connsiteX39" fmla="*/ 2129590 w 5702968"/>
                    <a:gd name="connsiteY39" fmla="*/ 2827421 h 4427621"/>
                    <a:gd name="connsiteX40" fmla="*/ 2237874 w 5702968"/>
                    <a:gd name="connsiteY40" fmla="*/ 2767264 h 4427621"/>
                    <a:gd name="connsiteX41" fmla="*/ 2322095 w 5702968"/>
                    <a:gd name="connsiteY41" fmla="*/ 2755232 h 4427621"/>
                    <a:gd name="connsiteX42" fmla="*/ 2430379 w 5702968"/>
                    <a:gd name="connsiteY42" fmla="*/ 2695074 h 4427621"/>
                    <a:gd name="connsiteX43" fmla="*/ 2466474 w 5702968"/>
                    <a:gd name="connsiteY43" fmla="*/ 2658979 h 4427621"/>
                    <a:gd name="connsiteX44" fmla="*/ 2514600 w 5702968"/>
                    <a:gd name="connsiteY44" fmla="*/ 2598821 h 4427621"/>
                    <a:gd name="connsiteX45" fmla="*/ 2550695 w 5702968"/>
                    <a:gd name="connsiteY45" fmla="*/ 2574758 h 4427621"/>
                    <a:gd name="connsiteX46" fmla="*/ 2610853 w 5702968"/>
                    <a:gd name="connsiteY46" fmla="*/ 2514600 h 4427621"/>
                    <a:gd name="connsiteX47" fmla="*/ 2707105 w 5702968"/>
                    <a:gd name="connsiteY47" fmla="*/ 2430379 h 4427621"/>
                    <a:gd name="connsiteX48" fmla="*/ 2779295 w 5702968"/>
                    <a:gd name="connsiteY48" fmla="*/ 2406316 h 4427621"/>
                    <a:gd name="connsiteX49" fmla="*/ 2815390 w 5702968"/>
                    <a:gd name="connsiteY49" fmla="*/ 2394285 h 4427621"/>
                    <a:gd name="connsiteX50" fmla="*/ 2851484 w 5702968"/>
                    <a:gd name="connsiteY50" fmla="*/ 2382253 h 4427621"/>
                    <a:gd name="connsiteX51" fmla="*/ 2923674 w 5702968"/>
                    <a:gd name="connsiteY51" fmla="*/ 2370221 h 4427621"/>
                    <a:gd name="connsiteX52" fmla="*/ 3019926 w 5702968"/>
                    <a:gd name="connsiteY52" fmla="*/ 2286000 h 4427621"/>
                    <a:gd name="connsiteX53" fmla="*/ 3043990 w 5702968"/>
                    <a:gd name="connsiteY53" fmla="*/ 2261937 h 4427621"/>
                    <a:gd name="connsiteX54" fmla="*/ 3104147 w 5702968"/>
                    <a:gd name="connsiteY54" fmla="*/ 2213811 h 4427621"/>
                    <a:gd name="connsiteX55" fmla="*/ 3116179 w 5702968"/>
                    <a:gd name="connsiteY55" fmla="*/ 2177716 h 4427621"/>
                    <a:gd name="connsiteX56" fmla="*/ 3188368 w 5702968"/>
                    <a:gd name="connsiteY56" fmla="*/ 2129590 h 4427621"/>
                    <a:gd name="connsiteX57" fmla="*/ 3224463 w 5702968"/>
                    <a:gd name="connsiteY57" fmla="*/ 2105527 h 4427621"/>
                    <a:gd name="connsiteX58" fmla="*/ 3260558 w 5702968"/>
                    <a:gd name="connsiteY58" fmla="*/ 2069432 h 4427621"/>
                    <a:gd name="connsiteX59" fmla="*/ 3332747 w 5702968"/>
                    <a:gd name="connsiteY59" fmla="*/ 2021306 h 4427621"/>
                    <a:gd name="connsiteX60" fmla="*/ 3356811 w 5702968"/>
                    <a:gd name="connsiteY60" fmla="*/ 1997242 h 4427621"/>
                    <a:gd name="connsiteX61" fmla="*/ 3429000 w 5702968"/>
                    <a:gd name="connsiteY61" fmla="*/ 1973179 h 4427621"/>
                    <a:gd name="connsiteX62" fmla="*/ 3465095 w 5702968"/>
                    <a:gd name="connsiteY62" fmla="*/ 1961148 h 4427621"/>
                    <a:gd name="connsiteX63" fmla="*/ 3501190 w 5702968"/>
                    <a:gd name="connsiteY63" fmla="*/ 1949116 h 4427621"/>
                    <a:gd name="connsiteX64" fmla="*/ 3561347 w 5702968"/>
                    <a:gd name="connsiteY64" fmla="*/ 1937085 h 4427621"/>
                    <a:gd name="connsiteX65" fmla="*/ 3633537 w 5702968"/>
                    <a:gd name="connsiteY65" fmla="*/ 1913021 h 4427621"/>
                    <a:gd name="connsiteX66" fmla="*/ 3729790 w 5702968"/>
                    <a:gd name="connsiteY66" fmla="*/ 1888958 h 4427621"/>
                    <a:gd name="connsiteX67" fmla="*/ 3753853 w 5702968"/>
                    <a:gd name="connsiteY67" fmla="*/ 1852864 h 4427621"/>
                    <a:gd name="connsiteX68" fmla="*/ 3777916 w 5702968"/>
                    <a:gd name="connsiteY68" fmla="*/ 1828800 h 4427621"/>
                    <a:gd name="connsiteX69" fmla="*/ 3801979 w 5702968"/>
                    <a:gd name="connsiteY69" fmla="*/ 1744579 h 4427621"/>
                    <a:gd name="connsiteX70" fmla="*/ 3826042 w 5702968"/>
                    <a:gd name="connsiteY70" fmla="*/ 1660358 h 4427621"/>
                    <a:gd name="connsiteX71" fmla="*/ 3838074 w 5702968"/>
                    <a:gd name="connsiteY71" fmla="*/ 1576137 h 4427621"/>
                    <a:gd name="connsiteX72" fmla="*/ 3862137 w 5702968"/>
                    <a:gd name="connsiteY72" fmla="*/ 1528011 h 4427621"/>
                    <a:gd name="connsiteX73" fmla="*/ 3874168 w 5702968"/>
                    <a:gd name="connsiteY73" fmla="*/ 1491916 h 4427621"/>
                    <a:gd name="connsiteX74" fmla="*/ 3898232 w 5702968"/>
                    <a:gd name="connsiteY74" fmla="*/ 1467853 h 4427621"/>
                    <a:gd name="connsiteX75" fmla="*/ 3958390 w 5702968"/>
                    <a:gd name="connsiteY75" fmla="*/ 1407695 h 4427621"/>
                    <a:gd name="connsiteX76" fmla="*/ 3982453 w 5702968"/>
                    <a:gd name="connsiteY76" fmla="*/ 1371600 h 4427621"/>
                    <a:gd name="connsiteX77" fmla="*/ 4018547 w 5702968"/>
                    <a:gd name="connsiteY77" fmla="*/ 1359569 h 4427621"/>
                    <a:gd name="connsiteX78" fmla="*/ 4042611 w 5702968"/>
                    <a:gd name="connsiteY78" fmla="*/ 1335506 h 4427621"/>
                    <a:gd name="connsiteX79" fmla="*/ 4078705 w 5702968"/>
                    <a:gd name="connsiteY79" fmla="*/ 1311442 h 4427621"/>
                    <a:gd name="connsiteX80" fmla="*/ 4162926 w 5702968"/>
                    <a:gd name="connsiteY80" fmla="*/ 1203158 h 4427621"/>
                    <a:gd name="connsiteX81" fmla="*/ 4186990 w 5702968"/>
                    <a:gd name="connsiteY81" fmla="*/ 1179095 h 4427621"/>
                    <a:gd name="connsiteX82" fmla="*/ 4259179 w 5702968"/>
                    <a:gd name="connsiteY82" fmla="*/ 1130969 h 4427621"/>
                    <a:gd name="connsiteX83" fmla="*/ 4331368 w 5702968"/>
                    <a:gd name="connsiteY83" fmla="*/ 1058779 h 4427621"/>
                    <a:gd name="connsiteX84" fmla="*/ 4379495 w 5702968"/>
                    <a:gd name="connsiteY84" fmla="*/ 998621 h 4427621"/>
                    <a:gd name="connsiteX85" fmla="*/ 4391526 w 5702968"/>
                    <a:gd name="connsiteY85" fmla="*/ 962527 h 4427621"/>
                    <a:gd name="connsiteX86" fmla="*/ 4499811 w 5702968"/>
                    <a:gd name="connsiteY86" fmla="*/ 878306 h 4427621"/>
                    <a:gd name="connsiteX87" fmla="*/ 4572000 w 5702968"/>
                    <a:gd name="connsiteY87" fmla="*/ 842211 h 4427621"/>
                    <a:gd name="connsiteX88" fmla="*/ 4668253 w 5702968"/>
                    <a:gd name="connsiteY88" fmla="*/ 830179 h 4427621"/>
                    <a:gd name="connsiteX89" fmla="*/ 4716379 w 5702968"/>
                    <a:gd name="connsiteY89" fmla="*/ 782053 h 4427621"/>
                    <a:gd name="connsiteX90" fmla="*/ 4764505 w 5702968"/>
                    <a:gd name="connsiteY90" fmla="*/ 709864 h 4427621"/>
                    <a:gd name="connsiteX91" fmla="*/ 4788568 w 5702968"/>
                    <a:gd name="connsiteY91" fmla="*/ 673769 h 4427621"/>
                    <a:gd name="connsiteX92" fmla="*/ 4824663 w 5702968"/>
                    <a:gd name="connsiteY92" fmla="*/ 601579 h 4427621"/>
                    <a:gd name="connsiteX93" fmla="*/ 4836695 w 5702968"/>
                    <a:gd name="connsiteY93" fmla="*/ 565485 h 4427621"/>
                    <a:gd name="connsiteX94" fmla="*/ 4860758 w 5702968"/>
                    <a:gd name="connsiteY94" fmla="*/ 529390 h 4427621"/>
                    <a:gd name="connsiteX95" fmla="*/ 4872790 w 5702968"/>
                    <a:gd name="connsiteY95" fmla="*/ 493295 h 4427621"/>
                    <a:gd name="connsiteX96" fmla="*/ 4920916 w 5702968"/>
                    <a:gd name="connsiteY96" fmla="*/ 457200 h 4427621"/>
                    <a:gd name="connsiteX97" fmla="*/ 4957011 w 5702968"/>
                    <a:gd name="connsiteY97" fmla="*/ 409074 h 4427621"/>
                    <a:gd name="connsiteX98" fmla="*/ 5005137 w 5702968"/>
                    <a:gd name="connsiteY98" fmla="*/ 372979 h 4427621"/>
                    <a:gd name="connsiteX99" fmla="*/ 5041232 w 5702968"/>
                    <a:gd name="connsiteY99" fmla="*/ 324853 h 4427621"/>
                    <a:gd name="connsiteX100" fmla="*/ 5089358 w 5702968"/>
                    <a:gd name="connsiteY100" fmla="*/ 288758 h 4427621"/>
                    <a:gd name="connsiteX101" fmla="*/ 5113421 w 5702968"/>
                    <a:gd name="connsiteY101" fmla="*/ 252664 h 4427621"/>
                    <a:gd name="connsiteX102" fmla="*/ 5137484 w 5702968"/>
                    <a:gd name="connsiteY102" fmla="*/ 228600 h 4427621"/>
                    <a:gd name="connsiteX103" fmla="*/ 5149516 w 5702968"/>
                    <a:gd name="connsiteY103" fmla="*/ 192506 h 4427621"/>
                    <a:gd name="connsiteX104" fmla="*/ 5209674 w 5702968"/>
                    <a:gd name="connsiteY104" fmla="*/ 144379 h 4427621"/>
                    <a:gd name="connsiteX105" fmla="*/ 5378116 w 5702968"/>
                    <a:gd name="connsiteY105" fmla="*/ 108285 h 4427621"/>
                    <a:gd name="connsiteX106" fmla="*/ 5414211 w 5702968"/>
                    <a:gd name="connsiteY106" fmla="*/ 96253 h 4427621"/>
                    <a:gd name="connsiteX107" fmla="*/ 5438274 w 5702968"/>
                    <a:gd name="connsiteY107" fmla="*/ 60158 h 4427621"/>
                    <a:gd name="connsiteX108" fmla="*/ 5510463 w 5702968"/>
                    <a:gd name="connsiteY108" fmla="*/ 36095 h 4427621"/>
                    <a:gd name="connsiteX109" fmla="*/ 5582653 w 5702968"/>
                    <a:gd name="connsiteY109" fmla="*/ 12032 h 4427621"/>
                    <a:gd name="connsiteX110" fmla="*/ 5618747 w 5702968"/>
                    <a:gd name="connsiteY110" fmla="*/ 0 h 4427621"/>
                    <a:gd name="connsiteX111" fmla="*/ 5702968 w 5702968"/>
                    <a:gd name="connsiteY111" fmla="*/ 60158 h 4427621"/>
                    <a:gd name="connsiteX112" fmla="*/ 5421159 w 5702968"/>
                    <a:gd name="connsiteY112" fmla="*/ 4132425 h 4427621"/>
                    <a:gd name="connsiteX113" fmla="*/ 0 w 5702968"/>
                    <a:gd name="connsiteY113" fmla="*/ 4427621 h 4427621"/>
                    <a:gd name="connsiteX0" fmla="*/ 0 w 5702968"/>
                    <a:gd name="connsiteY0" fmla="*/ 4427621 h 4427621"/>
                    <a:gd name="connsiteX1" fmla="*/ 0 w 5702968"/>
                    <a:gd name="connsiteY1" fmla="*/ 4427621 h 4427621"/>
                    <a:gd name="connsiteX2" fmla="*/ 276726 w 5702968"/>
                    <a:gd name="connsiteY2" fmla="*/ 4415590 h 4427621"/>
                    <a:gd name="connsiteX3" fmla="*/ 385011 w 5702968"/>
                    <a:gd name="connsiteY3" fmla="*/ 4355432 h 4427621"/>
                    <a:gd name="connsiteX4" fmla="*/ 457200 w 5702968"/>
                    <a:gd name="connsiteY4" fmla="*/ 4319337 h 4427621"/>
                    <a:gd name="connsiteX5" fmla="*/ 493295 w 5702968"/>
                    <a:gd name="connsiteY5" fmla="*/ 4307306 h 4427621"/>
                    <a:gd name="connsiteX6" fmla="*/ 553453 w 5702968"/>
                    <a:gd name="connsiteY6" fmla="*/ 4271211 h 4427621"/>
                    <a:gd name="connsiteX7" fmla="*/ 589547 w 5702968"/>
                    <a:gd name="connsiteY7" fmla="*/ 4247148 h 4427621"/>
                    <a:gd name="connsiteX8" fmla="*/ 613611 w 5702968"/>
                    <a:gd name="connsiteY8" fmla="*/ 4223085 h 4427621"/>
                    <a:gd name="connsiteX9" fmla="*/ 649705 w 5702968"/>
                    <a:gd name="connsiteY9" fmla="*/ 4211053 h 4427621"/>
                    <a:gd name="connsiteX10" fmla="*/ 697832 w 5702968"/>
                    <a:gd name="connsiteY10" fmla="*/ 4150895 h 4427621"/>
                    <a:gd name="connsiteX11" fmla="*/ 745958 w 5702968"/>
                    <a:gd name="connsiteY11" fmla="*/ 4102769 h 4427621"/>
                    <a:gd name="connsiteX12" fmla="*/ 806116 w 5702968"/>
                    <a:gd name="connsiteY12" fmla="*/ 4054642 h 4427621"/>
                    <a:gd name="connsiteX13" fmla="*/ 818147 w 5702968"/>
                    <a:gd name="connsiteY13" fmla="*/ 4018548 h 4427621"/>
                    <a:gd name="connsiteX14" fmla="*/ 878305 w 5702968"/>
                    <a:gd name="connsiteY14" fmla="*/ 3982453 h 4427621"/>
                    <a:gd name="connsiteX15" fmla="*/ 890337 w 5702968"/>
                    <a:gd name="connsiteY15" fmla="*/ 3946358 h 4427621"/>
                    <a:gd name="connsiteX16" fmla="*/ 926432 w 5702968"/>
                    <a:gd name="connsiteY16" fmla="*/ 3922295 h 4427621"/>
                    <a:gd name="connsiteX17" fmla="*/ 1034716 w 5702968"/>
                    <a:gd name="connsiteY17" fmla="*/ 3838074 h 4427621"/>
                    <a:gd name="connsiteX18" fmla="*/ 1106905 w 5702968"/>
                    <a:gd name="connsiteY18" fmla="*/ 3789948 h 4427621"/>
                    <a:gd name="connsiteX19" fmla="*/ 1143000 w 5702968"/>
                    <a:gd name="connsiteY19" fmla="*/ 3765885 h 4427621"/>
                    <a:gd name="connsiteX20" fmla="*/ 1227221 w 5702968"/>
                    <a:gd name="connsiteY20" fmla="*/ 3729790 h 4427621"/>
                    <a:gd name="connsiteX21" fmla="*/ 1299411 w 5702968"/>
                    <a:gd name="connsiteY21" fmla="*/ 3705727 h 4427621"/>
                    <a:gd name="connsiteX22" fmla="*/ 1335505 w 5702968"/>
                    <a:gd name="connsiteY22" fmla="*/ 3693695 h 4427621"/>
                    <a:gd name="connsiteX23" fmla="*/ 1528011 w 5702968"/>
                    <a:gd name="connsiteY23" fmla="*/ 3669632 h 4427621"/>
                    <a:gd name="connsiteX24" fmla="*/ 1660358 w 5702968"/>
                    <a:gd name="connsiteY24" fmla="*/ 3645569 h 4427621"/>
                    <a:gd name="connsiteX25" fmla="*/ 1732547 w 5702968"/>
                    <a:gd name="connsiteY25" fmla="*/ 3621506 h 4427621"/>
                    <a:gd name="connsiteX26" fmla="*/ 1768642 w 5702968"/>
                    <a:gd name="connsiteY26" fmla="*/ 3609474 h 4427621"/>
                    <a:gd name="connsiteX27" fmla="*/ 1804737 w 5702968"/>
                    <a:gd name="connsiteY27" fmla="*/ 3597442 h 4427621"/>
                    <a:gd name="connsiteX28" fmla="*/ 1864895 w 5702968"/>
                    <a:gd name="connsiteY28" fmla="*/ 3465095 h 4427621"/>
                    <a:gd name="connsiteX29" fmla="*/ 1888958 w 5702968"/>
                    <a:gd name="connsiteY29" fmla="*/ 3392906 h 4427621"/>
                    <a:gd name="connsiteX30" fmla="*/ 1900990 w 5702968"/>
                    <a:gd name="connsiteY30" fmla="*/ 3332748 h 4427621"/>
                    <a:gd name="connsiteX31" fmla="*/ 1925053 w 5702968"/>
                    <a:gd name="connsiteY31" fmla="*/ 3260558 h 4427621"/>
                    <a:gd name="connsiteX32" fmla="*/ 1937084 w 5702968"/>
                    <a:gd name="connsiteY32" fmla="*/ 3188369 h 4427621"/>
                    <a:gd name="connsiteX33" fmla="*/ 1961147 w 5702968"/>
                    <a:gd name="connsiteY33" fmla="*/ 3104148 h 4427621"/>
                    <a:gd name="connsiteX34" fmla="*/ 1973179 w 5702968"/>
                    <a:gd name="connsiteY34" fmla="*/ 3056021 h 4427621"/>
                    <a:gd name="connsiteX35" fmla="*/ 1997242 w 5702968"/>
                    <a:gd name="connsiteY35" fmla="*/ 2983832 h 4427621"/>
                    <a:gd name="connsiteX36" fmla="*/ 2021305 w 5702968"/>
                    <a:gd name="connsiteY36" fmla="*/ 2947737 h 4427621"/>
                    <a:gd name="connsiteX37" fmla="*/ 2057400 w 5702968"/>
                    <a:gd name="connsiteY37" fmla="*/ 2875548 h 4427621"/>
                    <a:gd name="connsiteX38" fmla="*/ 2093495 w 5702968"/>
                    <a:gd name="connsiteY38" fmla="*/ 2863516 h 4427621"/>
                    <a:gd name="connsiteX39" fmla="*/ 2129590 w 5702968"/>
                    <a:gd name="connsiteY39" fmla="*/ 2827421 h 4427621"/>
                    <a:gd name="connsiteX40" fmla="*/ 2237874 w 5702968"/>
                    <a:gd name="connsiteY40" fmla="*/ 2767264 h 4427621"/>
                    <a:gd name="connsiteX41" fmla="*/ 2322095 w 5702968"/>
                    <a:gd name="connsiteY41" fmla="*/ 2755232 h 4427621"/>
                    <a:gd name="connsiteX42" fmla="*/ 2430379 w 5702968"/>
                    <a:gd name="connsiteY42" fmla="*/ 2695074 h 4427621"/>
                    <a:gd name="connsiteX43" fmla="*/ 2466474 w 5702968"/>
                    <a:gd name="connsiteY43" fmla="*/ 2658979 h 4427621"/>
                    <a:gd name="connsiteX44" fmla="*/ 2514600 w 5702968"/>
                    <a:gd name="connsiteY44" fmla="*/ 2598821 h 4427621"/>
                    <a:gd name="connsiteX45" fmla="*/ 2550695 w 5702968"/>
                    <a:gd name="connsiteY45" fmla="*/ 2574758 h 4427621"/>
                    <a:gd name="connsiteX46" fmla="*/ 2610853 w 5702968"/>
                    <a:gd name="connsiteY46" fmla="*/ 2514600 h 4427621"/>
                    <a:gd name="connsiteX47" fmla="*/ 2707105 w 5702968"/>
                    <a:gd name="connsiteY47" fmla="*/ 2430379 h 4427621"/>
                    <a:gd name="connsiteX48" fmla="*/ 2779295 w 5702968"/>
                    <a:gd name="connsiteY48" fmla="*/ 2406316 h 4427621"/>
                    <a:gd name="connsiteX49" fmla="*/ 2815390 w 5702968"/>
                    <a:gd name="connsiteY49" fmla="*/ 2394285 h 4427621"/>
                    <a:gd name="connsiteX50" fmla="*/ 2851484 w 5702968"/>
                    <a:gd name="connsiteY50" fmla="*/ 2382253 h 4427621"/>
                    <a:gd name="connsiteX51" fmla="*/ 2923674 w 5702968"/>
                    <a:gd name="connsiteY51" fmla="*/ 2370221 h 4427621"/>
                    <a:gd name="connsiteX52" fmla="*/ 3019926 w 5702968"/>
                    <a:gd name="connsiteY52" fmla="*/ 2286000 h 4427621"/>
                    <a:gd name="connsiteX53" fmla="*/ 3043990 w 5702968"/>
                    <a:gd name="connsiteY53" fmla="*/ 2261937 h 4427621"/>
                    <a:gd name="connsiteX54" fmla="*/ 3104147 w 5702968"/>
                    <a:gd name="connsiteY54" fmla="*/ 2213811 h 4427621"/>
                    <a:gd name="connsiteX55" fmla="*/ 3116179 w 5702968"/>
                    <a:gd name="connsiteY55" fmla="*/ 2177716 h 4427621"/>
                    <a:gd name="connsiteX56" fmla="*/ 3188368 w 5702968"/>
                    <a:gd name="connsiteY56" fmla="*/ 2129590 h 4427621"/>
                    <a:gd name="connsiteX57" fmla="*/ 3224463 w 5702968"/>
                    <a:gd name="connsiteY57" fmla="*/ 2105527 h 4427621"/>
                    <a:gd name="connsiteX58" fmla="*/ 3260558 w 5702968"/>
                    <a:gd name="connsiteY58" fmla="*/ 2069432 h 4427621"/>
                    <a:gd name="connsiteX59" fmla="*/ 3332747 w 5702968"/>
                    <a:gd name="connsiteY59" fmla="*/ 2021306 h 4427621"/>
                    <a:gd name="connsiteX60" fmla="*/ 3356811 w 5702968"/>
                    <a:gd name="connsiteY60" fmla="*/ 1997242 h 4427621"/>
                    <a:gd name="connsiteX61" fmla="*/ 3429000 w 5702968"/>
                    <a:gd name="connsiteY61" fmla="*/ 1973179 h 4427621"/>
                    <a:gd name="connsiteX62" fmla="*/ 3465095 w 5702968"/>
                    <a:gd name="connsiteY62" fmla="*/ 1961148 h 4427621"/>
                    <a:gd name="connsiteX63" fmla="*/ 3501190 w 5702968"/>
                    <a:gd name="connsiteY63" fmla="*/ 1949116 h 4427621"/>
                    <a:gd name="connsiteX64" fmla="*/ 3561347 w 5702968"/>
                    <a:gd name="connsiteY64" fmla="*/ 1937085 h 4427621"/>
                    <a:gd name="connsiteX65" fmla="*/ 3633537 w 5702968"/>
                    <a:gd name="connsiteY65" fmla="*/ 1913021 h 4427621"/>
                    <a:gd name="connsiteX66" fmla="*/ 3729790 w 5702968"/>
                    <a:gd name="connsiteY66" fmla="*/ 1888958 h 4427621"/>
                    <a:gd name="connsiteX67" fmla="*/ 3753853 w 5702968"/>
                    <a:gd name="connsiteY67" fmla="*/ 1852864 h 4427621"/>
                    <a:gd name="connsiteX68" fmla="*/ 3777916 w 5702968"/>
                    <a:gd name="connsiteY68" fmla="*/ 1828800 h 4427621"/>
                    <a:gd name="connsiteX69" fmla="*/ 3801979 w 5702968"/>
                    <a:gd name="connsiteY69" fmla="*/ 1744579 h 4427621"/>
                    <a:gd name="connsiteX70" fmla="*/ 3826042 w 5702968"/>
                    <a:gd name="connsiteY70" fmla="*/ 1660358 h 4427621"/>
                    <a:gd name="connsiteX71" fmla="*/ 3838074 w 5702968"/>
                    <a:gd name="connsiteY71" fmla="*/ 1576137 h 4427621"/>
                    <a:gd name="connsiteX72" fmla="*/ 3862137 w 5702968"/>
                    <a:gd name="connsiteY72" fmla="*/ 1528011 h 4427621"/>
                    <a:gd name="connsiteX73" fmla="*/ 3874168 w 5702968"/>
                    <a:gd name="connsiteY73" fmla="*/ 1491916 h 4427621"/>
                    <a:gd name="connsiteX74" fmla="*/ 3898232 w 5702968"/>
                    <a:gd name="connsiteY74" fmla="*/ 1467853 h 4427621"/>
                    <a:gd name="connsiteX75" fmla="*/ 3958390 w 5702968"/>
                    <a:gd name="connsiteY75" fmla="*/ 1407695 h 4427621"/>
                    <a:gd name="connsiteX76" fmla="*/ 3982453 w 5702968"/>
                    <a:gd name="connsiteY76" fmla="*/ 1371600 h 4427621"/>
                    <a:gd name="connsiteX77" fmla="*/ 4018547 w 5702968"/>
                    <a:gd name="connsiteY77" fmla="*/ 1359569 h 4427621"/>
                    <a:gd name="connsiteX78" fmla="*/ 4042611 w 5702968"/>
                    <a:gd name="connsiteY78" fmla="*/ 1335506 h 4427621"/>
                    <a:gd name="connsiteX79" fmla="*/ 4078705 w 5702968"/>
                    <a:gd name="connsiteY79" fmla="*/ 1311442 h 4427621"/>
                    <a:gd name="connsiteX80" fmla="*/ 4162926 w 5702968"/>
                    <a:gd name="connsiteY80" fmla="*/ 1203158 h 4427621"/>
                    <a:gd name="connsiteX81" fmla="*/ 4186990 w 5702968"/>
                    <a:gd name="connsiteY81" fmla="*/ 1179095 h 4427621"/>
                    <a:gd name="connsiteX82" fmla="*/ 4259179 w 5702968"/>
                    <a:gd name="connsiteY82" fmla="*/ 1130969 h 4427621"/>
                    <a:gd name="connsiteX83" fmla="*/ 4331368 w 5702968"/>
                    <a:gd name="connsiteY83" fmla="*/ 1058779 h 4427621"/>
                    <a:gd name="connsiteX84" fmla="*/ 4379495 w 5702968"/>
                    <a:gd name="connsiteY84" fmla="*/ 998621 h 4427621"/>
                    <a:gd name="connsiteX85" fmla="*/ 4391526 w 5702968"/>
                    <a:gd name="connsiteY85" fmla="*/ 962527 h 4427621"/>
                    <a:gd name="connsiteX86" fmla="*/ 4499811 w 5702968"/>
                    <a:gd name="connsiteY86" fmla="*/ 878306 h 4427621"/>
                    <a:gd name="connsiteX87" fmla="*/ 4572000 w 5702968"/>
                    <a:gd name="connsiteY87" fmla="*/ 842211 h 4427621"/>
                    <a:gd name="connsiteX88" fmla="*/ 4668253 w 5702968"/>
                    <a:gd name="connsiteY88" fmla="*/ 830179 h 4427621"/>
                    <a:gd name="connsiteX89" fmla="*/ 4716379 w 5702968"/>
                    <a:gd name="connsiteY89" fmla="*/ 782053 h 4427621"/>
                    <a:gd name="connsiteX90" fmla="*/ 4764505 w 5702968"/>
                    <a:gd name="connsiteY90" fmla="*/ 709864 h 4427621"/>
                    <a:gd name="connsiteX91" fmla="*/ 4788568 w 5702968"/>
                    <a:gd name="connsiteY91" fmla="*/ 673769 h 4427621"/>
                    <a:gd name="connsiteX92" fmla="*/ 4824663 w 5702968"/>
                    <a:gd name="connsiteY92" fmla="*/ 601579 h 4427621"/>
                    <a:gd name="connsiteX93" fmla="*/ 4836695 w 5702968"/>
                    <a:gd name="connsiteY93" fmla="*/ 565485 h 4427621"/>
                    <a:gd name="connsiteX94" fmla="*/ 4860758 w 5702968"/>
                    <a:gd name="connsiteY94" fmla="*/ 529390 h 4427621"/>
                    <a:gd name="connsiteX95" fmla="*/ 4872790 w 5702968"/>
                    <a:gd name="connsiteY95" fmla="*/ 493295 h 4427621"/>
                    <a:gd name="connsiteX96" fmla="*/ 4920916 w 5702968"/>
                    <a:gd name="connsiteY96" fmla="*/ 457200 h 4427621"/>
                    <a:gd name="connsiteX97" fmla="*/ 4957011 w 5702968"/>
                    <a:gd name="connsiteY97" fmla="*/ 409074 h 4427621"/>
                    <a:gd name="connsiteX98" fmla="*/ 5005137 w 5702968"/>
                    <a:gd name="connsiteY98" fmla="*/ 372979 h 4427621"/>
                    <a:gd name="connsiteX99" fmla="*/ 5041232 w 5702968"/>
                    <a:gd name="connsiteY99" fmla="*/ 324853 h 4427621"/>
                    <a:gd name="connsiteX100" fmla="*/ 5089358 w 5702968"/>
                    <a:gd name="connsiteY100" fmla="*/ 288758 h 4427621"/>
                    <a:gd name="connsiteX101" fmla="*/ 5113421 w 5702968"/>
                    <a:gd name="connsiteY101" fmla="*/ 252664 h 4427621"/>
                    <a:gd name="connsiteX102" fmla="*/ 5137484 w 5702968"/>
                    <a:gd name="connsiteY102" fmla="*/ 228600 h 4427621"/>
                    <a:gd name="connsiteX103" fmla="*/ 5149516 w 5702968"/>
                    <a:gd name="connsiteY103" fmla="*/ 192506 h 4427621"/>
                    <a:gd name="connsiteX104" fmla="*/ 5209674 w 5702968"/>
                    <a:gd name="connsiteY104" fmla="*/ 144379 h 4427621"/>
                    <a:gd name="connsiteX105" fmla="*/ 5378116 w 5702968"/>
                    <a:gd name="connsiteY105" fmla="*/ 108285 h 4427621"/>
                    <a:gd name="connsiteX106" fmla="*/ 5414211 w 5702968"/>
                    <a:gd name="connsiteY106" fmla="*/ 96253 h 4427621"/>
                    <a:gd name="connsiteX107" fmla="*/ 5438274 w 5702968"/>
                    <a:gd name="connsiteY107" fmla="*/ 60158 h 4427621"/>
                    <a:gd name="connsiteX108" fmla="*/ 5510463 w 5702968"/>
                    <a:gd name="connsiteY108" fmla="*/ 36095 h 4427621"/>
                    <a:gd name="connsiteX109" fmla="*/ 5582653 w 5702968"/>
                    <a:gd name="connsiteY109" fmla="*/ 12032 h 4427621"/>
                    <a:gd name="connsiteX110" fmla="*/ 5618747 w 5702968"/>
                    <a:gd name="connsiteY110" fmla="*/ 0 h 4427621"/>
                    <a:gd name="connsiteX111" fmla="*/ 5702968 w 5702968"/>
                    <a:gd name="connsiteY111" fmla="*/ 60158 h 4427621"/>
                    <a:gd name="connsiteX112" fmla="*/ 5614342 w 5702968"/>
                    <a:gd name="connsiteY112" fmla="*/ 4132425 h 4427621"/>
                    <a:gd name="connsiteX113" fmla="*/ 0 w 5702968"/>
                    <a:gd name="connsiteY113" fmla="*/ 4427621 h 4427621"/>
                    <a:gd name="connsiteX0" fmla="*/ 0 w 5702968"/>
                    <a:gd name="connsiteY0" fmla="*/ 4427621 h 4504444"/>
                    <a:gd name="connsiteX1" fmla="*/ 0 w 5702968"/>
                    <a:gd name="connsiteY1" fmla="*/ 4427621 h 4504444"/>
                    <a:gd name="connsiteX2" fmla="*/ 276726 w 5702968"/>
                    <a:gd name="connsiteY2" fmla="*/ 4415590 h 4504444"/>
                    <a:gd name="connsiteX3" fmla="*/ 385011 w 5702968"/>
                    <a:gd name="connsiteY3" fmla="*/ 4355432 h 4504444"/>
                    <a:gd name="connsiteX4" fmla="*/ 457200 w 5702968"/>
                    <a:gd name="connsiteY4" fmla="*/ 4319337 h 4504444"/>
                    <a:gd name="connsiteX5" fmla="*/ 493295 w 5702968"/>
                    <a:gd name="connsiteY5" fmla="*/ 4307306 h 4504444"/>
                    <a:gd name="connsiteX6" fmla="*/ 553453 w 5702968"/>
                    <a:gd name="connsiteY6" fmla="*/ 4271211 h 4504444"/>
                    <a:gd name="connsiteX7" fmla="*/ 589547 w 5702968"/>
                    <a:gd name="connsiteY7" fmla="*/ 4247148 h 4504444"/>
                    <a:gd name="connsiteX8" fmla="*/ 613611 w 5702968"/>
                    <a:gd name="connsiteY8" fmla="*/ 4223085 h 4504444"/>
                    <a:gd name="connsiteX9" fmla="*/ 649705 w 5702968"/>
                    <a:gd name="connsiteY9" fmla="*/ 4211053 h 4504444"/>
                    <a:gd name="connsiteX10" fmla="*/ 697832 w 5702968"/>
                    <a:gd name="connsiteY10" fmla="*/ 4150895 h 4504444"/>
                    <a:gd name="connsiteX11" fmla="*/ 745958 w 5702968"/>
                    <a:gd name="connsiteY11" fmla="*/ 4102769 h 4504444"/>
                    <a:gd name="connsiteX12" fmla="*/ 806116 w 5702968"/>
                    <a:gd name="connsiteY12" fmla="*/ 4054642 h 4504444"/>
                    <a:gd name="connsiteX13" fmla="*/ 818147 w 5702968"/>
                    <a:gd name="connsiteY13" fmla="*/ 4018548 h 4504444"/>
                    <a:gd name="connsiteX14" fmla="*/ 878305 w 5702968"/>
                    <a:gd name="connsiteY14" fmla="*/ 3982453 h 4504444"/>
                    <a:gd name="connsiteX15" fmla="*/ 890337 w 5702968"/>
                    <a:gd name="connsiteY15" fmla="*/ 3946358 h 4504444"/>
                    <a:gd name="connsiteX16" fmla="*/ 926432 w 5702968"/>
                    <a:gd name="connsiteY16" fmla="*/ 3922295 h 4504444"/>
                    <a:gd name="connsiteX17" fmla="*/ 1034716 w 5702968"/>
                    <a:gd name="connsiteY17" fmla="*/ 3838074 h 4504444"/>
                    <a:gd name="connsiteX18" fmla="*/ 1106905 w 5702968"/>
                    <a:gd name="connsiteY18" fmla="*/ 3789948 h 4504444"/>
                    <a:gd name="connsiteX19" fmla="*/ 1143000 w 5702968"/>
                    <a:gd name="connsiteY19" fmla="*/ 3765885 h 4504444"/>
                    <a:gd name="connsiteX20" fmla="*/ 1227221 w 5702968"/>
                    <a:gd name="connsiteY20" fmla="*/ 3729790 h 4504444"/>
                    <a:gd name="connsiteX21" fmla="*/ 1299411 w 5702968"/>
                    <a:gd name="connsiteY21" fmla="*/ 3705727 h 4504444"/>
                    <a:gd name="connsiteX22" fmla="*/ 1335505 w 5702968"/>
                    <a:gd name="connsiteY22" fmla="*/ 3693695 h 4504444"/>
                    <a:gd name="connsiteX23" fmla="*/ 1528011 w 5702968"/>
                    <a:gd name="connsiteY23" fmla="*/ 3669632 h 4504444"/>
                    <a:gd name="connsiteX24" fmla="*/ 1660358 w 5702968"/>
                    <a:gd name="connsiteY24" fmla="*/ 3645569 h 4504444"/>
                    <a:gd name="connsiteX25" fmla="*/ 1732547 w 5702968"/>
                    <a:gd name="connsiteY25" fmla="*/ 3621506 h 4504444"/>
                    <a:gd name="connsiteX26" fmla="*/ 1768642 w 5702968"/>
                    <a:gd name="connsiteY26" fmla="*/ 3609474 h 4504444"/>
                    <a:gd name="connsiteX27" fmla="*/ 1804737 w 5702968"/>
                    <a:gd name="connsiteY27" fmla="*/ 3597442 h 4504444"/>
                    <a:gd name="connsiteX28" fmla="*/ 1864895 w 5702968"/>
                    <a:gd name="connsiteY28" fmla="*/ 3465095 h 4504444"/>
                    <a:gd name="connsiteX29" fmla="*/ 1888958 w 5702968"/>
                    <a:gd name="connsiteY29" fmla="*/ 3392906 h 4504444"/>
                    <a:gd name="connsiteX30" fmla="*/ 1900990 w 5702968"/>
                    <a:gd name="connsiteY30" fmla="*/ 3332748 h 4504444"/>
                    <a:gd name="connsiteX31" fmla="*/ 1925053 w 5702968"/>
                    <a:gd name="connsiteY31" fmla="*/ 3260558 h 4504444"/>
                    <a:gd name="connsiteX32" fmla="*/ 1937084 w 5702968"/>
                    <a:gd name="connsiteY32" fmla="*/ 3188369 h 4504444"/>
                    <a:gd name="connsiteX33" fmla="*/ 1961147 w 5702968"/>
                    <a:gd name="connsiteY33" fmla="*/ 3104148 h 4504444"/>
                    <a:gd name="connsiteX34" fmla="*/ 1973179 w 5702968"/>
                    <a:gd name="connsiteY34" fmla="*/ 3056021 h 4504444"/>
                    <a:gd name="connsiteX35" fmla="*/ 1997242 w 5702968"/>
                    <a:gd name="connsiteY35" fmla="*/ 2983832 h 4504444"/>
                    <a:gd name="connsiteX36" fmla="*/ 2021305 w 5702968"/>
                    <a:gd name="connsiteY36" fmla="*/ 2947737 h 4504444"/>
                    <a:gd name="connsiteX37" fmla="*/ 2057400 w 5702968"/>
                    <a:gd name="connsiteY37" fmla="*/ 2875548 h 4504444"/>
                    <a:gd name="connsiteX38" fmla="*/ 2093495 w 5702968"/>
                    <a:gd name="connsiteY38" fmla="*/ 2863516 h 4504444"/>
                    <a:gd name="connsiteX39" fmla="*/ 2129590 w 5702968"/>
                    <a:gd name="connsiteY39" fmla="*/ 2827421 h 4504444"/>
                    <a:gd name="connsiteX40" fmla="*/ 2237874 w 5702968"/>
                    <a:gd name="connsiteY40" fmla="*/ 2767264 h 4504444"/>
                    <a:gd name="connsiteX41" fmla="*/ 2322095 w 5702968"/>
                    <a:gd name="connsiteY41" fmla="*/ 2755232 h 4504444"/>
                    <a:gd name="connsiteX42" fmla="*/ 2430379 w 5702968"/>
                    <a:gd name="connsiteY42" fmla="*/ 2695074 h 4504444"/>
                    <a:gd name="connsiteX43" fmla="*/ 2466474 w 5702968"/>
                    <a:gd name="connsiteY43" fmla="*/ 2658979 h 4504444"/>
                    <a:gd name="connsiteX44" fmla="*/ 2514600 w 5702968"/>
                    <a:gd name="connsiteY44" fmla="*/ 2598821 h 4504444"/>
                    <a:gd name="connsiteX45" fmla="*/ 2550695 w 5702968"/>
                    <a:gd name="connsiteY45" fmla="*/ 2574758 h 4504444"/>
                    <a:gd name="connsiteX46" fmla="*/ 2610853 w 5702968"/>
                    <a:gd name="connsiteY46" fmla="*/ 2514600 h 4504444"/>
                    <a:gd name="connsiteX47" fmla="*/ 2707105 w 5702968"/>
                    <a:gd name="connsiteY47" fmla="*/ 2430379 h 4504444"/>
                    <a:gd name="connsiteX48" fmla="*/ 2779295 w 5702968"/>
                    <a:gd name="connsiteY48" fmla="*/ 2406316 h 4504444"/>
                    <a:gd name="connsiteX49" fmla="*/ 2815390 w 5702968"/>
                    <a:gd name="connsiteY49" fmla="*/ 2394285 h 4504444"/>
                    <a:gd name="connsiteX50" fmla="*/ 2851484 w 5702968"/>
                    <a:gd name="connsiteY50" fmla="*/ 2382253 h 4504444"/>
                    <a:gd name="connsiteX51" fmla="*/ 2923674 w 5702968"/>
                    <a:gd name="connsiteY51" fmla="*/ 2370221 h 4504444"/>
                    <a:gd name="connsiteX52" fmla="*/ 3019926 w 5702968"/>
                    <a:gd name="connsiteY52" fmla="*/ 2286000 h 4504444"/>
                    <a:gd name="connsiteX53" fmla="*/ 3043990 w 5702968"/>
                    <a:gd name="connsiteY53" fmla="*/ 2261937 h 4504444"/>
                    <a:gd name="connsiteX54" fmla="*/ 3104147 w 5702968"/>
                    <a:gd name="connsiteY54" fmla="*/ 2213811 h 4504444"/>
                    <a:gd name="connsiteX55" fmla="*/ 3116179 w 5702968"/>
                    <a:gd name="connsiteY55" fmla="*/ 2177716 h 4504444"/>
                    <a:gd name="connsiteX56" fmla="*/ 3188368 w 5702968"/>
                    <a:gd name="connsiteY56" fmla="*/ 2129590 h 4504444"/>
                    <a:gd name="connsiteX57" fmla="*/ 3224463 w 5702968"/>
                    <a:gd name="connsiteY57" fmla="*/ 2105527 h 4504444"/>
                    <a:gd name="connsiteX58" fmla="*/ 3260558 w 5702968"/>
                    <a:gd name="connsiteY58" fmla="*/ 2069432 h 4504444"/>
                    <a:gd name="connsiteX59" fmla="*/ 3332747 w 5702968"/>
                    <a:gd name="connsiteY59" fmla="*/ 2021306 h 4504444"/>
                    <a:gd name="connsiteX60" fmla="*/ 3356811 w 5702968"/>
                    <a:gd name="connsiteY60" fmla="*/ 1997242 h 4504444"/>
                    <a:gd name="connsiteX61" fmla="*/ 3429000 w 5702968"/>
                    <a:gd name="connsiteY61" fmla="*/ 1973179 h 4504444"/>
                    <a:gd name="connsiteX62" fmla="*/ 3465095 w 5702968"/>
                    <a:gd name="connsiteY62" fmla="*/ 1961148 h 4504444"/>
                    <a:gd name="connsiteX63" fmla="*/ 3501190 w 5702968"/>
                    <a:gd name="connsiteY63" fmla="*/ 1949116 h 4504444"/>
                    <a:gd name="connsiteX64" fmla="*/ 3561347 w 5702968"/>
                    <a:gd name="connsiteY64" fmla="*/ 1937085 h 4504444"/>
                    <a:gd name="connsiteX65" fmla="*/ 3633537 w 5702968"/>
                    <a:gd name="connsiteY65" fmla="*/ 1913021 h 4504444"/>
                    <a:gd name="connsiteX66" fmla="*/ 3729790 w 5702968"/>
                    <a:gd name="connsiteY66" fmla="*/ 1888958 h 4504444"/>
                    <a:gd name="connsiteX67" fmla="*/ 3753853 w 5702968"/>
                    <a:gd name="connsiteY67" fmla="*/ 1852864 h 4504444"/>
                    <a:gd name="connsiteX68" fmla="*/ 3777916 w 5702968"/>
                    <a:gd name="connsiteY68" fmla="*/ 1828800 h 4504444"/>
                    <a:gd name="connsiteX69" fmla="*/ 3801979 w 5702968"/>
                    <a:gd name="connsiteY69" fmla="*/ 1744579 h 4504444"/>
                    <a:gd name="connsiteX70" fmla="*/ 3826042 w 5702968"/>
                    <a:gd name="connsiteY70" fmla="*/ 1660358 h 4504444"/>
                    <a:gd name="connsiteX71" fmla="*/ 3838074 w 5702968"/>
                    <a:gd name="connsiteY71" fmla="*/ 1576137 h 4504444"/>
                    <a:gd name="connsiteX72" fmla="*/ 3862137 w 5702968"/>
                    <a:gd name="connsiteY72" fmla="*/ 1528011 h 4504444"/>
                    <a:gd name="connsiteX73" fmla="*/ 3874168 w 5702968"/>
                    <a:gd name="connsiteY73" fmla="*/ 1491916 h 4504444"/>
                    <a:gd name="connsiteX74" fmla="*/ 3898232 w 5702968"/>
                    <a:gd name="connsiteY74" fmla="*/ 1467853 h 4504444"/>
                    <a:gd name="connsiteX75" fmla="*/ 3958390 w 5702968"/>
                    <a:gd name="connsiteY75" fmla="*/ 1407695 h 4504444"/>
                    <a:gd name="connsiteX76" fmla="*/ 3982453 w 5702968"/>
                    <a:gd name="connsiteY76" fmla="*/ 1371600 h 4504444"/>
                    <a:gd name="connsiteX77" fmla="*/ 4018547 w 5702968"/>
                    <a:gd name="connsiteY77" fmla="*/ 1359569 h 4504444"/>
                    <a:gd name="connsiteX78" fmla="*/ 4042611 w 5702968"/>
                    <a:gd name="connsiteY78" fmla="*/ 1335506 h 4504444"/>
                    <a:gd name="connsiteX79" fmla="*/ 4078705 w 5702968"/>
                    <a:gd name="connsiteY79" fmla="*/ 1311442 h 4504444"/>
                    <a:gd name="connsiteX80" fmla="*/ 4162926 w 5702968"/>
                    <a:gd name="connsiteY80" fmla="*/ 1203158 h 4504444"/>
                    <a:gd name="connsiteX81" fmla="*/ 4186990 w 5702968"/>
                    <a:gd name="connsiteY81" fmla="*/ 1179095 h 4504444"/>
                    <a:gd name="connsiteX82" fmla="*/ 4259179 w 5702968"/>
                    <a:gd name="connsiteY82" fmla="*/ 1130969 h 4504444"/>
                    <a:gd name="connsiteX83" fmla="*/ 4331368 w 5702968"/>
                    <a:gd name="connsiteY83" fmla="*/ 1058779 h 4504444"/>
                    <a:gd name="connsiteX84" fmla="*/ 4379495 w 5702968"/>
                    <a:gd name="connsiteY84" fmla="*/ 998621 h 4504444"/>
                    <a:gd name="connsiteX85" fmla="*/ 4391526 w 5702968"/>
                    <a:gd name="connsiteY85" fmla="*/ 962527 h 4504444"/>
                    <a:gd name="connsiteX86" fmla="*/ 4499811 w 5702968"/>
                    <a:gd name="connsiteY86" fmla="*/ 878306 h 4504444"/>
                    <a:gd name="connsiteX87" fmla="*/ 4572000 w 5702968"/>
                    <a:gd name="connsiteY87" fmla="*/ 842211 h 4504444"/>
                    <a:gd name="connsiteX88" fmla="*/ 4668253 w 5702968"/>
                    <a:gd name="connsiteY88" fmla="*/ 830179 h 4504444"/>
                    <a:gd name="connsiteX89" fmla="*/ 4716379 w 5702968"/>
                    <a:gd name="connsiteY89" fmla="*/ 782053 h 4504444"/>
                    <a:gd name="connsiteX90" fmla="*/ 4764505 w 5702968"/>
                    <a:gd name="connsiteY90" fmla="*/ 709864 h 4504444"/>
                    <a:gd name="connsiteX91" fmla="*/ 4788568 w 5702968"/>
                    <a:gd name="connsiteY91" fmla="*/ 673769 h 4504444"/>
                    <a:gd name="connsiteX92" fmla="*/ 4824663 w 5702968"/>
                    <a:gd name="connsiteY92" fmla="*/ 601579 h 4504444"/>
                    <a:gd name="connsiteX93" fmla="*/ 4836695 w 5702968"/>
                    <a:gd name="connsiteY93" fmla="*/ 565485 h 4504444"/>
                    <a:gd name="connsiteX94" fmla="*/ 4860758 w 5702968"/>
                    <a:gd name="connsiteY94" fmla="*/ 529390 h 4504444"/>
                    <a:gd name="connsiteX95" fmla="*/ 4872790 w 5702968"/>
                    <a:gd name="connsiteY95" fmla="*/ 493295 h 4504444"/>
                    <a:gd name="connsiteX96" fmla="*/ 4920916 w 5702968"/>
                    <a:gd name="connsiteY96" fmla="*/ 457200 h 4504444"/>
                    <a:gd name="connsiteX97" fmla="*/ 4957011 w 5702968"/>
                    <a:gd name="connsiteY97" fmla="*/ 409074 h 4504444"/>
                    <a:gd name="connsiteX98" fmla="*/ 5005137 w 5702968"/>
                    <a:gd name="connsiteY98" fmla="*/ 372979 h 4504444"/>
                    <a:gd name="connsiteX99" fmla="*/ 5041232 w 5702968"/>
                    <a:gd name="connsiteY99" fmla="*/ 324853 h 4504444"/>
                    <a:gd name="connsiteX100" fmla="*/ 5089358 w 5702968"/>
                    <a:gd name="connsiteY100" fmla="*/ 288758 h 4504444"/>
                    <a:gd name="connsiteX101" fmla="*/ 5113421 w 5702968"/>
                    <a:gd name="connsiteY101" fmla="*/ 252664 h 4504444"/>
                    <a:gd name="connsiteX102" fmla="*/ 5137484 w 5702968"/>
                    <a:gd name="connsiteY102" fmla="*/ 228600 h 4504444"/>
                    <a:gd name="connsiteX103" fmla="*/ 5149516 w 5702968"/>
                    <a:gd name="connsiteY103" fmla="*/ 192506 h 4504444"/>
                    <a:gd name="connsiteX104" fmla="*/ 5209674 w 5702968"/>
                    <a:gd name="connsiteY104" fmla="*/ 144379 h 4504444"/>
                    <a:gd name="connsiteX105" fmla="*/ 5378116 w 5702968"/>
                    <a:gd name="connsiteY105" fmla="*/ 108285 h 4504444"/>
                    <a:gd name="connsiteX106" fmla="*/ 5414211 w 5702968"/>
                    <a:gd name="connsiteY106" fmla="*/ 96253 h 4504444"/>
                    <a:gd name="connsiteX107" fmla="*/ 5438274 w 5702968"/>
                    <a:gd name="connsiteY107" fmla="*/ 60158 h 4504444"/>
                    <a:gd name="connsiteX108" fmla="*/ 5510463 w 5702968"/>
                    <a:gd name="connsiteY108" fmla="*/ 36095 h 4504444"/>
                    <a:gd name="connsiteX109" fmla="*/ 5582653 w 5702968"/>
                    <a:gd name="connsiteY109" fmla="*/ 12032 h 4504444"/>
                    <a:gd name="connsiteX110" fmla="*/ 5618747 w 5702968"/>
                    <a:gd name="connsiteY110" fmla="*/ 0 h 4504444"/>
                    <a:gd name="connsiteX111" fmla="*/ 5702968 w 5702968"/>
                    <a:gd name="connsiteY111" fmla="*/ 60158 h 4504444"/>
                    <a:gd name="connsiteX112" fmla="*/ 5614342 w 5702968"/>
                    <a:gd name="connsiteY112" fmla="*/ 4132425 h 4504444"/>
                    <a:gd name="connsiteX113" fmla="*/ 1602911 w 5702968"/>
                    <a:gd name="connsiteY113" fmla="*/ 4418427 h 4504444"/>
                    <a:gd name="connsiteX114" fmla="*/ 0 w 5702968"/>
                    <a:gd name="connsiteY114" fmla="*/ 4427621 h 4504444"/>
                    <a:gd name="connsiteX0" fmla="*/ 1602911 w 5702968"/>
                    <a:gd name="connsiteY0" fmla="*/ 4418427 h 4504444"/>
                    <a:gd name="connsiteX1" fmla="*/ 0 w 5702968"/>
                    <a:gd name="connsiteY1" fmla="*/ 4427621 h 4504444"/>
                    <a:gd name="connsiteX2" fmla="*/ 276726 w 5702968"/>
                    <a:gd name="connsiteY2" fmla="*/ 4415590 h 4504444"/>
                    <a:gd name="connsiteX3" fmla="*/ 385011 w 5702968"/>
                    <a:gd name="connsiteY3" fmla="*/ 4355432 h 4504444"/>
                    <a:gd name="connsiteX4" fmla="*/ 457200 w 5702968"/>
                    <a:gd name="connsiteY4" fmla="*/ 4319337 h 4504444"/>
                    <a:gd name="connsiteX5" fmla="*/ 493295 w 5702968"/>
                    <a:gd name="connsiteY5" fmla="*/ 4307306 h 4504444"/>
                    <a:gd name="connsiteX6" fmla="*/ 553453 w 5702968"/>
                    <a:gd name="connsiteY6" fmla="*/ 4271211 h 4504444"/>
                    <a:gd name="connsiteX7" fmla="*/ 589547 w 5702968"/>
                    <a:gd name="connsiteY7" fmla="*/ 4247148 h 4504444"/>
                    <a:gd name="connsiteX8" fmla="*/ 613611 w 5702968"/>
                    <a:gd name="connsiteY8" fmla="*/ 4223085 h 4504444"/>
                    <a:gd name="connsiteX9" fmla="*/ 649705 w 5702968"/>
                    <a:gd name="connsiteY9" fmla="*/ 4211053 h 4504444"/>
                    <a:gd name="connsiteX10" fmla="*/ 697832 w 5702968"/>
                    <a:gd name="connsiteY10" fmla="*/ 4150895 h 4504444"/>
                    <a:gd name="connsiteX11" fmla="*/ 745958 w 5702968"/>
                    <a:gd name="connsiteY11" fmla="*/ 4102769 h 4504444"/>
                    <a:gd name="connsiteX12" fmla="*/ 806116 w 5702968"/>
                    <a:gd name="connsiteY12" fmla="*/ 4054642 h 4504444"/>
                    <a:gd name="connsiteX13" fmla="*/ 818147 w 5702968"/>
                    <a:gd name="connsiteY13" fmla="*/ 4018548 h 4504444"/>
                    <a:gd name="connsiteX14" fmla="*/ 878305 w 5702968"/>
                    <a:gd name="connsiteY14" fmla="*/ 3982453 h 4504444"/>
                    <a:gd name="connsiteX15" fmla="*/ 890337 w 5702968"/>
                    <a:gd name="connsiteY15" fmla="*/ 3946358 h 4504444"/>
                    <a:gd name="connsiteX16" fmla="*/ 926432 w 5702968"/>
                    <a:gd name="connsiteY16" fmla="*/ 3922295 h 4504444"/>
                    <a:gd name="connsiteX17" fmla="*/ 1034716 w 5702968"/>
                    <a:gd name="connsiteY17" fmla="*/ 3838074 h 4504444"/>
                    <a:gd name="connsiteX18" fmla="*/ 1106905 w 5702968"/>
                    <a:gd name="connsiteY18" fmla="*/ 3789948 h 4504444"/>
                    <a:gd name="connsiteX19" fmla="*/ 1143000 w 5702968"/>
                    <a:gd name="connsiteY19" fmla="*/ 3765885 h 4504444"/>
                    <a:gd name="connsiteX20" fmla="*/ 1227221 w 5702968"/>
                    <a:gd name="connsiteY20" fmla="*/ 3729790 h 4504444"/>
                    <a:gd name="connsiteX21" fmla="*/ 1299411 w 5702968"/>
                    <a:gd name="connsiteY21" fmla="*/ 3705727 h 4504444"/>
                    <a:gd name="connsiteX22" fmla="*/ 1335505 w 5702968"/>
                    <a:gd name="connsiteY22" fmla="*/ 3693695 h 4504444"/>
                    <a:gd name="connsiteX23" fmla="*/ 1528011 w 5702968"/>
                    <a:gd name="connsiteY23" fmla="*/ 3669632 h 4504444"/>
                    <a:gd name="connsiteX24" fmla="*/ 1660358 w 5702968"/>
                    <a:gd name="connsiteY24" fmla="*/ 3645569 h 4504444"/>
                    <a:gd name="connsiteX25" fmla="*/ 1732547 w 5702968"/>
                    <a:gd name="connsiteY25" fmla="*/ 3621506 h 4504444"/>
                    <a:gd name="connsiteX26" fmla="*/ 1768642 w 5702968"/>
                    <a:gd name="connsiteY26" fmla="*/ 3609474 h 4504444"/>
                    <a:gd name="connsiteX27" fmla="*/ 1804737 w 5702968"/>
                    <a:gd name="connsiteY27" fmla="*/ 3597442 h 4504444"/>
                    <a:gd name="connsiteX28" fmla="*/ 1864895 w 5702968"/>
                    <a:gd name="connsiteY28" fmla="*/ 3465095 h 4504444"/>
                    <a:gd name="connsiteX29" fmla="*/ 1888958 w 5702968"/>
                    <a:gd name="connsiteY29" fmla="*/ 3392906 h 4504444"/>
                    <a:gd name="connsiteX30" fmla="*/ 1900990 w 5702968"/>
                    <a:gd name="connsiteY30" fmla="*/ 3332748 h 4504444"/>
                    <a:gd name="connsiteX31" fmla="*/ 1925053 w 5702968"/>
                    <a:gd name="connsiteY31" fmla="*/ 3260558 h 4504444"/>
                    <a:gd name="connsiteX32" fmla="*/ 1937084 w 5702968"/>
                    <a:gd name="connsiteY32" fmla="*/ 3188369 h 4504444"/>
                    <a:gd name="connsiteX33" fmla="*/ 1961147 w 5702968"/>
                    <a:gd name="connsiteY33" fmla="*/ 3104148 h 4504444"/>
                    <a:gd name="connsiteX34" fmla="*/ 1973179 w 5702968"/>
                    <a:gd name="connsiteY34" fmla="*/ 3056021 h 4504444"/>
                    <a:gd name="connsiteX35" fmla="*/ 1997242 w 5702968"/>
                    <a:gd name="connsiteY35" fmla="*/ 2983832 h 4504444"/>
                    <a:gd name="connsiteX36" fmla="*/ 2021305 w 5702968"/>
                    <a:gd name="connsiteY36" fmla="*/ 2947737 h 4504444"/>
                    <a:gd name="connsiteX37" fmla="*/ 2057400 w 5702968"/>
                    <a:gd name="connsiteY37" fmla="*/ 2875548 h 4504444"/>
                    <a:gd name="connsiteX38" fmla="*/ 2093495 w 5702968"/>
                    <a:gd name="connsiteY38" fmla="*/ 2863516 h 4504444"/>
                    <a:gd name="connsiteX39" fmla="*/ 2129590 w 5702968"/>
                    <a:gd name="connsiteY39" fmla="*/ 2827421 h 4504444"/>
                    <a:gd name="connsiteX40" fmla="*/ 2237874 w 5702968"/>
                    <a:gd name="connsiteY40" fmla="*/ 2767264 h 4504444"/>
                    <a:gd name="connsiteX41" fmla="*/ 2322095 w 5702968"/>
                    <a:gd name="connsiteY41" fmla="*/ 2755232 h 4504444"/>
                    <a:gd name="connsiteX42" fmla="*/ 2430379 w 5702968"/>
                    <a:gd name="connsiteY42" fmla="*/ 2695074 h 4504444"/>
                    <a:gd name="connsiteX43" fmla="*/ 2466474 w 5702968"/>
                    <a:gd name="connsiteY43" fmla="*/ 2658979 h 4504444"/>
                    <a:gd name="connsiteX44" fmla="*/ 2514600 w 5702968"/>
                    <a:gd name="connsiteY44" fmla="*/ 2598821 h 4504444"/>
                    <a:gd name="connsiteX45" fmla="*/ 2550695 w 5702968"/>
                    <a:gd name="connsiteY45" fmla="*/ 2574758 h 4504444"/>
                    <a:gd name="connsiteX46" fmla="*/ 2610853 w 5702968"/>
                    <a:gd name="connsiteY46" fmla="*/ 2514600 h 4504444"/>
                    <a:gd name="connsiteX47" fmla="*/ 2707105 w 5702968"/>
                    <a:gd name="connsiteY47" fmla="*/ 2430379 h 4504444"/>
                    <a:gd name="connsiteX48" fmla="*/ 2779295 w 5702968"/>
                    <a:gd name="connsiteY48" fmla="*/ 2406316 h 4504444"/>
                    <a:gd name="connsiteX49" fmla="*/ 2815390 w 5702968"/>
                    <a:gd name="connsiteY49" fmla="*/ 2394285 h 4504444"/>
                    <a:gd name="connsiteX50" fmla="*/ 2851484 w 5702968"/>
                    <a:gd name="connsiteY50" fmla="*/ 2382253 h 4504444"/>
                    <a:gd name="connsiteX51" fmla="*/ 2923674 w 5702968"/>
                    <a:gd name="connsiteY51" fmla="*/ 2370221 h 4504444"/>
                    <a:gd name="connsiteX52" fmla="*/ 3019926 w 5702968"/>
                    <a:gd name="connsiteY52" fmla="*/ 2286000 h 4504444"/>
                    <a:gd name="connsiteX53" fmla="*/ 3043990 w 5702968"/>
                    <a:gd name="connsiteY53" fmla="*/ 2261937 h 4504444"/>
                    <a:gd name="connsiteX54" fmla="*/ 3104147 w 5702968"/>
                    <a:gd name="connsiteY54" fmla="*/ 2213811 h 4504444"/>
                    <a:gd name="connsiteX55" fmla="*/ 3116179 w 5702968"/>
                    <a:gd name="connsiteY55" fmla="*/ 2177716 h 4504444"/>
                    <a:gd name="connsiteX56" fmla="*/ 3188368 w 5702968"/>
                    <a:gd name="connsiteY56" fmla="*/ 2129590 h 4504444"/>
                    <a:gd name="connsiteX57" fmla="*/ 3224463 w 5702968"/>
                    <a:gd name="connsiteY57" fmla="*/ 2105527 h 4504444"/>
                    <a:gd name="connsiteX58" fmla="*/ 3260558 w 5702968"/>
                    <a:gd name="connsiteY58" fmla="*/ 2069432 h 4504444"/>
                    <a:gd name="connsiteX59" fmla="*/ 3332747 w 5702968"/>
                    <a:gd name="connsiteY59" fmla="*/ 2021306 h 4504444"/>
                    <a:gd name="connsiteX60" fmla="*/ 3356811 w 5702968"/>
                    <a:gd name="connsiteY60" fmla="*/ 1997242 h 4504444"/>
                    <a:gd name="connsiteX61" fmla="*/ 3429000 w 5702968"/>
                    <a:gd name="connsiteY61" fmla="*/ 1973179 h 4504444"/>
                    <a:gd name="connsiteX62" fmla="*/ 3465095 w 5702968"/>
                    <a:gd name="connsiteY62" fmla="*/ 1961148 h 4504444"/>
                    <a:gd name="connsiteX63" fmla="*/ 3501190 w 5702968"/>
                    <a:gd name="connsiteY63" fmla="*/ 1949116 h 4504444"/>
                    <a:gd name="connsiteX64" fmla="*/ 3561347 w 5702968"/>
                    <a:gd name="connsiteY64" fmla="*/ 1937085 h 4504444"/>
                    <a:gd name="connsiteX65" fmla="*/ 3633537 w 5702968"/>
                    <a:gd name="connsiteY65" fmla="*/ 1913021 h 4504444"/>
                    <a:gd name="connsiteX66" fmla="*/ 3729790 w 5702968"/>
                    <a:gd name="connsiteY66" fmla="*/ 1888958 h 4504444"/>
                    <a:gd name="connsiteX67" fmla="*/ 3753853 w 5702968"/>
                    <a:gd name="connsiteY67" fmla="*/ 1852864 h 4504444"/>
                    <a:gd name="connsiteX68" fmla="*/ 3777916 w 5702968"/>
                    <a:gd name="connsiteY68" fmla="*/ 1828800 h 4504444"/>
                    <a:gd name="connsiteX69" fmla="*/ 3801979 w 5702968"/>
                    <a:gd name="connsiteY69" fmla="*/ 1744579 h 4504444"/>
                    <a:gd name="connsiteX70" fmla="*/ 3826042 w 5702968"/>
                    <a:gd name="connsiteY70" fmla="*/ 1660358 h 4504444"/>
                    <a:gd name="connsiteX71" fmla="*/ 3838074 w 5702968"/>
                    <a:gd name="connsiteY71" fmla="*/ 1576137 h 4504444"/>
                    <a:gd name="connsiteX72" fmla="*/ 3862137 w 5702968"/>
                    <a:gd name="connsiteY72" fmla="*/ 1528011 h 4504444"/>
                    <a:gd name="connsiteX73" fmla="*/ 3874168 w 5702968"/>
                    <a:gd name="connsiteY73" fmla="*/ 1491916 h 4504444"/>
                    <a:gd name="connsiteX74" fmla="*/ 3898232 w 5702968"/>
                    <a:gd name="connsiteY74" fmla="*/ 1467853 h 4504444"/>
                    <a:gd name="connsiteX75" fmla="*/ 3958390 w 5702968"/>
                    <a:gd name="connsiteY75" fmla="*/ 1407695 h 4504444"/>
                    <a:gd name="connsiteX76" fmla="*/ 3982453 w 5702968"/>
                    <a:gd name="connsiteY76" fmla="*/ 1371600 h 4504444"/>
                    <a:gd name="connsiteX77" fmla="*/ 4018547 w 5702968"/>
                    <a:gd name="connsiteY77" fmla="*/ 1359569 h 4504444"/>
                    <a:gd name="connsiteX78" fmla="*/ 4042611 w 5702968"/>
                    <a:gd name="connsiteY78" fmla="*/ 1335506 h 4504444"/>
                    <a:gd name="connsiteX79" fmla="*/ 4078705 w 5702968"/>
                    <a:gd name="connsiteY79" fmla="*/ 1311442 h 4504444"/>
                    <a:gd name="connsiteX80" fmla="*/ 4162926 w 5702968"/>
                    <a:gd name="connsiteY80" fmla="*/ 1203158 h 4504444"/>
                    <a:gd name="connsiteX81" fmla="*/ 4186990 w 5702968"/>
                    <a:gd name="connsiteY81" fmla="*/ 1179095 h 4504444"/>
                    <a:gd name="connsiteX82" fmla="*/ 4259179 w 5702968"/>
                    <a:gd name="connsiteY82" fmla="*/ 1130969 h 4504444"/>
                    <a:gd name="connsiteX83" fmla="*/ 4331368 w 5702968"/>
                    <a:gd name="connsiteY83" fmla="*/ 1058779 h 4504444"/>
                    <a:gd name="connsiteX84" fmla="*/ 4379495 w 5702968"/>
                    <a:gd name="connsiteY84" fmla="*/ 998621 h 4504444"/>
                    <a:gd name="connsiteX85" fmla="*/ 4391526 w 5702968"/>
                    <a:gd name="connsiteY85" fmla="*/ 962527 h 4504444"/>
                    <a:gd name="connsiteX86" fmla="*/ 4499811 w 5702968"/>
                    <a:gd name="connsiteY86" fmla="*/ 878306 h 4504444"/>
                    <a:gd name="connsiteX87" fmla="*/ 4572000 w 5702968"/>
                    <a:gd name="connsiteY87" fmla="*/ 842211 h 4504444"/>
                    <a:gd name="connsiteX88" fmla="*/ 4668253 w 5702968"/>
                    <a:gd name="connsiteY88" fmla="*/ 830179 h 4504444"/>
                    <a:gd name="connsiteX89" fmla="*/ 4716379 w 5702968"/>
                    <a:gd name="connsiteY89" fmla="*/ 782053 h 4504444"/>
                    <a:gd name="connsiteX90" fmla="*/ 4764505 w 5702968"/>
                    <a:gd name="connsiteY90" fmla="*/ 709864 h 4504444"/>
                    <a:gd name="connsiteX91" fmla="*/ 4788568 w 5702968"/>
                    <a:gd name="connsiteY91" fmla="*/ 673769 h 4504444"/>
                    <a:gd name="connsiteX92" fmla="*/ 4824663 w 5702968"/>
                    <a:gd name="connsiteY92" fmla="*/ 601579 h 4504444"/>
                    <a:gd name="connsiteX93" fmla="*/ 4836695 w 5702968"/>
                    <a:gd name="connsiteY93" fmla="*/ 565485 h 4504444"/>
                    <a:gd name="connsiteX94" fmla="*/ 4860758 w 5702968"/>
                    <a:gd name="connsiteY94" fmla="*/ 529390 h 4504444"/>
                    <a:gd name="connsiteX95" fmla="*/ 4872790 w 5702968"/>
                    <a:gd name="connsiteY95" fmla="*/ 493295 h 4504444"/>
                    <a:gd name="connsiteX96" fmla="*/ 4920916 w 5702968"/>
                    <a:gd name="connsiteY96" fmla="*/ 457200 h 4504444"/>
                    <a:gd name="connsiteX97" fmla="*/ 4957011 w 5702968"/>
                    <a:gd name="connsiteY97" fmla="*/ 409074 h 4504444"/>
                    <a:gd name="connsiteX98" fmla="*/ 5005137 w 5702968"/>
                    <a:gd name="connsiteY98" fmla="*/ 372979 h 4504444"/>
                    <a:gd name="connsiteX99" fmla="*/ 5041232 w 5702968"/>
                    <a:gd name="connsiteY99" fmla="*/ 324853 h 4504444"/>
                    <a:gd name="connsiteX100" fmla="*/ 5089358 w 5702968"/>
                    <a:gd name="connsiteY100" fmla="*/ 288758 h 4504444"/>
                    <a:gd name="connsiteX101" fmla="*/ 5113421 w 5702968"/>
                    <a:gd name="connsiteY101" fmla="*/ 252664 h 4504444"/>
                    <a:gd name="connsiteX102" fmla="*/ 5137484 w 5702968"/>
                    <a:gd name="connsiteY102" fmla="*/ 228600 h 4504444"/>
                    <a:gd name="connsiteX103" fmla="*/ 5149516 w 5702968"/>
                    <a:gd name="connsiteY103" fmla="*/ 192506 h 4504444"/>
                    <a:gd name="connsiteX104" fmla="*/ 5209674 w 5702968"/>
                    <a:gd name="connsiteY104" fmla="*/ 144379 h 4504444"/>
                    <a:gd name="connsiteX105" fmla="*/ 5378116 w 5702968"/>
                    <a:gd name="connsiteY105" fmla="*/ 108285 h 4504444"/>
                    <a:gd name="connsiteX106" fmla="*/ 5414211 w 5702968"/>
                    <a:gd name="connsiteY106" fmla="*/ 96253 h 4504444"/>
                    <a:gd name="connsiteX107" fmla="*/ 5438274 w 5702968"/>
                    <a:gd name="connsiteY107" fmla="*/ 60158 h 4504444"/>
                    <a:gd name="connsiteX108" fmla="*/ 5510463 w 5702968"/>
                    <a:gd name="connsiteY108" fmla="*/ 36095 h 4504444"/>
                    <a:gd name="connsiteX109" fmla="*/ 5582653 w 5702968"/>
                    <a:gd name="connsiteY109" fmla="*/ 12032 h 4504444"/>
                    <a:gd name="connsiteX110" fmla="*/ 5618747 w 5702968"/>
                    <a:gd name="connsiteY110" fmla="*/ 0 h 4504444"/>
                    <a:gd name="connsiteX111" fmla="*/ 5702968 w 5702968"/>
                    <a:gd name="connsiteY111" fmla="*/ 60158 h 4504444"/>
                    <a:gd name="connsiteX112" fmla="*/ 5614342 w 5702968"/>
                    <a:gd name="connsiteY112" fmla="*/ 4132425 h 4504444"/>
                    <a:gd name="connsiteX113" fmla="*/ 1602911 w 5702968"/>
                    <a:gd name="connsiteY113" fmla="*/ 4418427 h 4504444"/>
                    <a:gd name="connsiteX0" fmla="*/ 1401636 w 5501693"/>
                    <a:gd name="connsiteY0" fmla="*/ 4418427 h 4504444"/>
                    <a:gd name="connsiteX1" fmla="*/ 75451 w 5501693"/>
                    <a:gd name="connsiteY1" fmla="*/ 4415590 h 4504444"/>
                    <a:gd name="connsiteX2" fmla="*/ 183736 w 5501693"/>
                    <a:gd name="connsiteY2" fmla="*/ 4355432 h 4504444"/>
                    <a:gd name="connsiteX3" fmla="*/ 255925 w 5501693"/>
                    <a:gd name="connsiteY3" fmla="*/ 4319337 h 4504444"/>
                    <a:gd name="connsiteX4" fmla="*/ 292020 w 5501693"/>
                    <a:gd name="connsiteY4" fmla="*/ 4307306 h 4504444"/>
                    <a:gd name="connsiteX5" fmla="*/ 352178 w 5501693"/>
                    <a:gd name="connsiteY5" fmla="*/ 4271211 h 4504444"/>
                    <a:gd name="connsiteX6" fmla="*/ 388272 w 5501693"/>
                    <a:gd name="connsiteY6" fmla="*/ 4247148 h 4504444"/>
                    <a:gd name="connsiteX7" fmla="*/ 412336 w 5501693"/>
                    <a:gd name="connsiteY7" fmla="*/ 4223085 h 4504444"/>
                    <a:gd name="connsiteX8" fmla="*/ 448430 w 5501693"/>
                    <a:gd name="connsiteY8" fmla="*/ 4211053 h 4504444"/>
                    <a:gd name="connsiteX9" fmla="*/ 496557 w 5501693"/>
                    <a:gd name="connsiteY9" fmla="*/ 4150895 h 4504444"/>
                    <a:gd name="connsiteX10" fmla="*/ 544683 w 5501693"/>
                    <a:gd name="connsiteY10" fmla="*/ 4102769 h 4504444"/>
                    <a:gd name="connsiteX11" fmla="*/ 604841 w 5501693"/>
                    <a:gd name="connsiteY11" fmla="*/ 4054642 h 4504444"/>
                    <a:gd name="connsiteX12" fmla="*/ 616872 w 5501693"/>
                    <a:gd name="connsiteY12" fmla="*/ 4018548 h 4504444"/>
                    <a:gd name="connsiteX13" fmla="*/ 677030 w 5501693"/>
                    <a:gd name="connsiteY13" fmla="*/ 3982453 h 4504444"/>
                    <a:gd name="connsiteX14" fmla="*/ 689062 w 5501693"/>
                    <a:gd name="connsiteY14" fmla="*/ 3946358 h 4504444"/>
                    <a:gd name="connsiteX15" fmla="*/ 725157 w 5501693"/>
                    <a:gd name="connsiteY15" fmla="*/ 3922295 h 4504444"/>
                    <a:gd name="connsiteX16" fmla="*/ 833441 w 5501693"/>
                    <a:gd name="connsiteY16" fmla="*/ 3838074 h 4504444"/>
                    <a:gd name="connsiteX17" fmla="*/ 905630 w 5501693"/>
                    <a:gd name="connsiteY17" fmla="*/ 3789948 h 4504444"/>
                    <a:gd name="connsiteX18" fmla="*/ 941725 w 5501693"/>
                    <a:gd name="connsiteY18" fmla="*/ 3765885 h 4504444"/>
                    <a:gd name="connsiteX19" fmla="*/ 1025946 w 5501693"/>
                    <a:gd name="connsiteY19" fmla="*/ 3729790 h 4504444"/>
                    <a:gd name="connsiteX20" fmla="*/ 1098136 w 5501693"/>
                    <a:gd name="connsiteY20" fmla="*/ 3705727 h 4504444"/>
                    <a:gd name="connsiteX21" fmla="*/ 1134230 w 5501693"/>
                    <a:gd name="connsiteY21" fmla="*/ 3693695 h 4504444"/>
                    <a:gd name="connsiteX22" fmla="*/ 1326736 w 5501693"/>
                    <a:gd name="connsiteY22" fmla="*/ 3669632 h 4504444"/>
                    <a:gd name="connsiteX23" fmla="*/ 1459083 w 5501693"/>
                    <a:gd name="connsiteY23" fmla="*/ 3645569 h 4504444"/>
                    <a:gd name="connsiteX24" fmla="*/ 1531272 w 5501693"/>
                    <a:gd name="connsiteY24" fmla="*/ 3621506 h 4504444"/>
                    <a:gd name="connsiteX25" fmla="*/ 1567367 w 5501693"/>
                    <a:gd name="connsiteY25" fmla="*/ 3609474 h 4504444"/>
                    <a:gd name="connsiteX26" fmla="*/ 1603462 w 5501693"/>
                    <a:gd name="connsiteY26" fmla="*/ 3597442 h 4504444"/>
                    <a:gd name="connsiteX27" fmla="*/ 1663620 w 5501693"/>
                    <a:gd name="connsiteY27" fmla="*/ 3465095 h 4504444"/>
                    <a:gd name="connsiteX28" fmla="*/ 1687683 w 5501693"/>
                    <a:gd name="connsiteY28" fmla="*/ 3392906 h 4504444"/>
                    <a:gd name="connsiteX29" fmla="*/ 1699715 w 5501693"/>
                    <a:gd name="connsiteY29" fmla="*/ 3332748 h 4504444"/>
                    <a:gd name="connsiteX30" fmla="*/ 1723778 w 5501693"/>
                    <a:gd name="connsiteY30" fmla="*/ 3260558 h 4504444"/>
                    <a:gd name="connsiteX31" fmla="*/ 1735809 w 5501693"/>
                    <a:gd name="connsiteY31" fmla="*/ 3188369 h 4504444"/>
                    <a:gd name="connsiteX32" fmla="*/ 1759872 w 5501693"/>
                    <a:gd name="connsiteY32" fmla="*/ 3104148 h 4504444"/>
                    <a:gd name="connsiteX33" fmla="*/ 1771904 w 5501693"/>
                    <a:gd name="connsiteY33" fmla="*/ 3056021 h 4504444"/>
                    <a:gd name="connsiteX34" fmla="*/ 1795967 w 5501693"/>
                    <a:gd name="connsiteY34" fmla="*/ 2983832 h 4504444"/>
                    <a:gd name="connsiteX35" fmla="*/ 1820030 w 5501693"/>
                    <a:gd name="connsiteY35" fmla="*/ 2947737 h 4504444"/>
                    <a:gd name="connsiteX36" fmla="*/ 1856125 w 5501693"/>
                    <a:gd name="connsiteY36" fmla="*/ 2875548 h 4504444"/>
                    <a:gd name="connsiteX37" fmla="*/ 1892220 w 5501693"/>
                    <a:gd name="connsiteY37" fmla="*/ 2863516 h 4504444"/>
                    <a:gd name="connsiteX38" fmla="*/ 1928315 w 5501693"/>
                    <a:gd name="connsiteY38" fmla="*/ 2827421 h 4504444"/>
                    <a:gd name="connsiteX39" fmla="*/ 2036599 w 5501693"/>
                    <a:gd name="connsiteY39" fmla="*/ 2767264 h 4504444"/>
                    <a:gd name="connsiteX40" fmla="*/ 2120820 w 5501693"/>
                    <a:gd name="connsiteY40" fmla="*/ 2755232 h 4504444"/>
                    <a:gd name="connsiteX41" fmla="*/ 2229104 w 5501693"/>
                    <a:gd name="connsiteY41" fmla="*/ 2695074 h 4504444"/>
                    <a:gd name="connsiteX42" fmla="*/ 2265199 w 5501693"/>
                    <a:gd name="connsiteY42" fmla="*/ 2658979 h 4504444"/>
                    <a:gd name="connsiteX43" fmla="*/ 2313325 w 5501693"/>
                    <a:gd name="connsiteY43" fmla="*/ 2598821 h 4504444"/>
                    <a:gd name="connsiteX44" fmla="*/ 2349420 w 5501693"/>
                    <a:gd name="connsiteY44" fmla="*/ 2574758 h 4504444"/>
                    <a:gd name="connsiteX45" fmla="*/ 2409578 w 5501693"/>
                    <a:gd name="connsiteY45" fmla="*/ 2514600 h 4504444"/>
                    <a:gd name="connsiteX46" fmla="*/ 2505830 w 5501693"/>
                    <a:gd name="connsiteY46" fmla="*/ 2430379 h 4504444"/>
                    <a:gd name="connsiteX47" fmla="*/ 2578020 w 5501693"/>
                    <a:gd name="connsiteY47" fmla="*/ 2406316 h 4504444"/>
                    <a:gd name="connsiteX48" fmla="*/ 2614115 w 5501693"/>
                    <a:gd name="connsiteY48" fmla="*/ 2394285 h 4504444"/>
                    <a:gd name="connsiteX49" fmla="*/ 2650209 w 5501693"/>
                    <a:gd name="connsiteY49" fmla="*/ 2382253 h 4504444"/>
                    <a:gd name="connsiteX50" fmla="*/ 2722399 w 5501693"/>
                    <a:gd name="connsiteY50" fmla="*/ 2370221 h 4504444"/>
                    <a:gd name="connsiteX51" fmla="*/ 2818651 w 5501693"/>
                    <a:gd name="connsiteY51" fmla="*/ 2286000 h 4504444"/>
                    <a:gd name="connsiteX52" fmla="*/ 2842715 w 5501693"/>
                    <a:gd name="connsiteY52" fmla="*/ 2261937 h 4504444"/>
                    <a:gd name="connsiteX53" fmla="*/ 2902872 w 5501693"/>
                    <a:gd name="connsiteY53" fmla="*/ 2213811 h 4504444"/>
                    <a:gd name="connsiteX54" fmla="*/ 2914904 w 5501693"/>
                    <a:gd name="connsiteY54" fmla="*/ 2177716 h 4504444"/>
                    <a:gd name="connsiteX55" fmla="*/ 2987093 w 5501693"/>
                    <a:gd name="connsiteY55" fmla="*/ 2129590 h 4504444"/>
                    <a:gd name="connsiteX56" fmla="*/ 3023188 w 5501693"/>
                    <a:gd name="connsiteY56" fmla="*/ 2105527 h 4504444"/>
                    <a:gd name="connsiteX57" fmla="*/ 3059283 w 5501693"/>
                    <a:gd name="connsiteY57" fmla="*/ 2069432 h 4504444"/>
                    <a:gd name="connsiteX58" fmla="*/ 3131472 w 5501693"/>
                    <a:gd name="connsiteY58" fmla="*/ 2021306 h 4504444"/>
                    <a:gd name="connsiteX59" fmla="*/ 3155536 w 5501693"/>
                    <a:gd name="connsiteY59" fmla="*/ 1997242 h 4504444"/>
                    <a:gd name="connsiteX60" fmla="*/ 3227725 w 5501693"/>
                    <a:gd name="connsiteY60" fmla="*/ 1973179 h 4504444"/>
                    <a:gd name="connsiteX61" fmla="*/ 3263820 w 5501693"/>
                    <a:gd name="connsiteY61" fmla="*/ 1961148 h 4504444"/>
                    <a:gd name="connsiteX62" fmla="*/ 3299915 w 5501693"/>
                    <a:gd name="connsiteY62" fmla="*/ 1949116 h 4504444"/>
                    <a:gd name="connsiteX63" fmla="*/ 3360072 w 5501693"/>
                    <a:gd name="connsiteY63" fmla="*/ 1937085 h 4504444"/>
                    <a:gd name="connsiteX64" fmla="*/ 3432262 w 5501693"/>
                    <a:gd name="connsiteY64" fmla="*/ 1913021 h 4504444"/>
                    <a:gd name="connsiteX65" fmla="*/ 3528515 w 5501693"/>
                    <a:gd name="connsiteY65" fmla="*/ 1888958 h 4504444"/>
                    <a:gd name="connsiteX66" fmla="*/ 3552578 w 5501693"/>
                    <a:gd name="connsiteY66" fmla="*/ 1852864 h 4504444"/>
                    <a:gd name="connsiteX67" fmla="*/ 3576641 w 5501693"/>
                    <a:gd name="connsiteY67" fmla="*/ 1828800 h 4504444"/>
                    <a:gd name="connsiteX68" fmla="*/ 3600704 w 5501693"/>
                    <a:gd name="connsiteY68" fmla="*/ 1744579 h 4504444"/>
                    <a:gd name="connsiteX69" fmla="*/ 3624767 w 5501693"/>
                    <a:gd name="connsiteY69" fmla="*/ 1660358 h 4504444"/>
                    <a:gd name="connsiteX70" fmla="*/ 3636799 w 5501693"/>
                    <a:gd name="connsiteY70" fmla="*/ 1576137 h 4504444"/>
                    <a:gd name="connsiteX71" fmla="*/ 3660862 w 5501693"/>
                    <a:gd name="connsiteY71" fmla="*/ 1528011 h 4504444"/>
                    <a:gd name="connsiteX72" fmla="*/ 3672893 w 5501693"/>
                    <a:gd name="connsiteY72" fmla="*/ 1491916 h 4504444"/>
                    <a:gd name="connsiteX73" fmla="*/ 3696957 w 5501693"/>
                    <a:gd name="connsiteY73" fmla="*/ 1467853 h 4504444"/>
                    <a:gd name="connsiteX74" fmla="*/ 3757115 w 5501693"/>
                    <a:gd name="connsiteY74" fmla="*/ 1407695 h 4504444"/>
                    <a:gd name="connsiteX75" fmla="*/ 3781178 w 5501693"/>
                    <a:gd name="connsiteY75" fmla="*/ 1371600 h 4504444"/>
                    <a:gd name="connsiteX76" fmla="*/ 3817272 w 5501693"/>
                    <a:gd name="connsiteY76" fmla="*/ 1359569 h 4504444"/>
                    <a:gd name="connsiteX77" fmla="*/ 3841336 w 5501693"/>
                    <a:gd name="connsiteY77" fmla="*/ 1335506 h 4504444"/>
                    <a:gd name="connsiteX78" fmla="*/ 3877430 w 5501693"/>
                    <a:gd name="connsiteY78" fmla="*/ 1311442 h 4504444"/>
                    <a:gd name="connsiteX79" fmla="*/ 3961651 w 5501693"/>
                    <a:gd name="connsiteY79" fmla="*/ 1203158 h 4504444"/>
                    <a:gd name="connsiteX80" fmla="*/ 3985715 w 5501693"/>
                    <a:gd name="connsiteY80" fmla="*/ 1179095 h 4504444"/>
                    <a:gd name="connsiteX81" fmla="*/ 4057904 w 5501693"/>
                    <a:gd name="connsiteY81" fmla="*/ 1130969 h 4504444"/>
                    <a:gd name="connsiteX82" fmla="*/ 4130093 w 5501693"/>
                    <a:gd name="connsiteY82" fmla="*/ 1058779 h 4504444"/>
                    <a:gd name="connsiteX83" fmla="*/ 4178220 w 5501693"/>
                    <a:gd name="connsiteY83" fmla="*/ 998621 h 4504444"/>
                    <a:gd name="connsiteX84" fmla="*/ 4190251 w 5501693"/>
                    <a:gd name="connsiteY84" fmla="*/ 962527 h 4504444"/>
                    <a:gd name="connsiteX85" fmla="*/ 4298536 w 5501693"/>
                    <a:gd name="connsiteY85" fmla="*/ 878306 h 4504444"/>
                    <a:gd name="connsiteX86" fmla="*/ 4370725 w 5501693"/>
                    <a:gd name="connsiteY86" fmla="*/ 842211 h 4504444"/>
                    <a:gd name="connsiteX87" fmla="*/ 4466978 w 5501693"/>
                    <a:gd name="connsiteY87" fmla="*/ 830179 h 4504444"/>
                    <a:gd name="connsiteX88" fmla="*/ 4515104 w 5501693"/>
                    <a:gd name="connsiteY88" fmla="*/ 782053 h 4504444"/>
                    <a:gd name="connsiteX89" fmla="*/ 4563230 w 5501693"/>
                    <a:gd name="connsiteY89" fmla="*/ 709864 h 4504444"/>
                    <a:gd name="connsiteX90" fmla="*/ 4587293 w 5501693"/>
                    <a:gd name="connsiteY90" fmla="*/ 673769 h 4504444"/>
                    <a:gd name="connsiteX91" fmla="*/ 4623388 w 5501693"/>
                    <a:gd name="connsiteY91" fmla="*/ 601579 h 4504444"/>
                    <a:gd name="connsiteX92" fmla="*/ 4635420 w 5501693"/>
                    <a:gd name="connsiteY92" fmla="*/ 565485 h 4504444"/>
                    <a:gd name="connsiteX93" fmla="*/ 4659483 w 5501693"/>
                    <a:gd name="connsiteY93" fmla="*/ 529390 h 4504444"/>
                    <a:gd name="connsiteX94" fmla="*/ 4671515 w 5501693"/>
                    <a:gd name="connsiteY94" fmla="*/ 493295 h 4504444"/>
                    <a:gd name="connsiteX95" fmla="*/ 4719641 w 5501693"/>
                    <a:gd name="connsiteY95" fmla="*/ 457200 h 4504444"/>
                    <a:gd name="connsiteX96" fmla="*/ 4755736 w 5501693"/>
                    <a:gd name="connsiteY96" fmla="*/ 409074 h 4504444"/>
                    <a:gd name="connsiteX97" fmla="*/ 4803862 w 5501693"/>
                    <a:gd name="connsiteY97" fmla="*/ 372979 h 4504444"/>
                    <a:gd name="connsiteX98" fmla="*/ 4839957 w 5501693"/>
                    <a:gd name="connsiteY98" fmla="*/ 324853 h 4504444"/>
                    <a:gd name="connsiteX99" fmla="*/ 4888083 w 5501693"/>
                    <a:gd name="connsiteY99" fmla="*/ 288758 h 4504444"/>
                    <a:gd name="connsiteX100" fmla="*/ 4912146 w 5501693"/>
                    <a:gd name="connsiteY100" fmla="*/ 252664 h 4504444"/>
                    <a:gd name="connsiteX101" fmla="*/ 4936209 w 5501693"/>
                    <a:gd name="connsiteY101" fmla="*/ 228600 h 4504444"/>
                    <a:gd name="connsiteX102" fmla="*/ 4948241 w 5501693"/>
                    <a:gd name="connsiteY102" fmla="*/ 192506 h 4504444"/>
                    <a:gd name="connsiteX103" fmla="*/ 5008399 w 5501693"/>
                    <a:gd name="connsiteY103" fmla="*/ 144379 h 4504444"/>
                    <a:gd name="connsiteX104" fmla="*/ 5176841 w 5501693"/>
                    <a:gd name="connsiteY104" fmla="*/ 108285 h 4504444"/>
                    <a:gd name="connsiteX105" fmla="*/ 5212936 w 5501693"/>
                    <a:gd name="connsiteY105" fmla="*/ 96253 h 4504444"/>
                    <a:gd name="connsiteX106" fmla="*/ 5236999 w 5501693"/>
                    <a:gd name="connsiteY106" fmla="*/ 60158 h 4504444"/>
                    <a:gd name="connsiteX107" fmla="*/ 5309188 w 5501693"/>
                    <a:gd name="connsiteY107" fmla="*/ 36095 h 4504444"/>
                    <a:gd name="connsiteX108" fmla="*/ 5381378 w 5501693"/>
                    <a:gd name="connsiteY108" fmla="*/ 12032 h 4504444"/>
                    <a:gd name="connsiteX109" fmla="*/ 5417472 w 5501693"/>
                    <a:gd name="connsiteY109" fmla="*/ 0 h 4504444"/>
                    <a:gd name="connsiteX110" fmla="*/ 5501693 w 5501693"/>
                    <a:gd name="connsiteY110" fmla="*/ 60158 h 4504444"/>
                    <a:gd name="connsiteX111" fmla="*/ 5413067 w 5501693"/>
                    <a:gd name="connsiteY111" fmla="*/ 4132425 h 4504444"/>
                    <a:gd name="connsiteX112" fmla="*/ 1401636 w 5501693"/>
                    <a:gd name="connsiteY112" fmla="*/ 4418427 h 4504444"/>
                    <a:gd name="connsiteX0" fmla="*/ 1355537 w 5455594"/>
                    <a:gd name="connsiteY0" fmla="*/ 4418427 h 4504444"/>
                    <a:gd name="connsiteX1" fmla="*/ 29352 w 5455594"/>
                    <a:gd name="connsiteY1" fmla="*/ 4415590 h 4504444"/>
                    <a:gd name="connsiteX2" fmla="*/ 137637 w 5455594"/>
                    <a:gd name="connsiteY2" fmla="*/ 4355432 h 4504444"/>
                    <a:gd name="connsiteX3" fmla="*/ 209826 w 5455594"/>
                    <a:gd name="connsiteY3" fmla="*/ 4319337 h 4504444"/>
                    <a:gd name="connsiteX4" fmla="*/ 245921 w 5455594"/>
                    <a:gd name="connsiteY4" fmla="*/ 4307306 h 4504444"/>
                    <a:gd name="connsiteX5" fmla="*/ 306079 w 5455594"/>
                    <a:gd name="connsiteY5" fmla="*/ 4271211 h 4504444"/>
                    <a:gd name="connsiteX6" fmla="*/ 342173 w 5455594"/>
                    <a:gd name="connsiteY6" fmla="*/ 4247148 h 4504444"/>
                    <a:gd name="connsiteX7" fmla="*/ 366237 w 5455594"/>
                    <a:gd name="connsiteY7" fmla="*/ 4223085 h 4504444"/>
                    <a:gd name="connsiteX8" fmla="*/ 402331 w 5455594"/>
                    <a:gd name="connsiteY8" fmla="*/ 4211053 h 4504444"/>
                    <a:gd name="connsiteX9" fmla="*/ 450458 w 5455594"/>
                    <a:gd name="connsiteY9" fmla="*/ 4150895 h 4504444"/>
                    <a:gd name="connsiteX10" fmla="*/ 498584 w 5455594"/>
                    <a:gd name="connsiteY10" fmla="*/ 4102769 h 4504444"/>
                    <a:gd name="connsiteX11" fmla="*/ 558742 w 5455594"/>
                    <a:gd name="connsiteY11" fmla="*/ 4054642 h 4504444"/>
                    <a:gd name="connsiteX12" fmla="*/ 570773 w 5455594"/>
                    <a:gd name="connsiteY12" fmla="*/ 4018548 h 4504444"/>
                    <a:gd name="connsiteX13" fmla="*/ 630931 w 5455594"/>
                    <a:gd name="connsiteY13" fmla="*/ 3982453 h 4504444"/>
                    <a:gd name="connsiteX14" fmla="*/ 642963 w 5455594"/>
                    <a:gd name="connsiteY14" fmla="*/ 3946358 h 4504444"/>
                    <a:gd name="connsiteX15" fmla="*/ 679058 w 5455594"/>
                    <a:gd name="connsiteY15" fmla="*/ 3922295 h 4504444"/>
                    <a:gd name="connsiteX16" fmla="*/ 787342 w 5455594"/>
                    <a:gd name="connsiteY16" fmla="*/ 3838074 h 4504444"/>
                    <a:gd name="connsiteX17" fmla="*/ 859531 w 5455594"/>
                    <a:gd name="connsiteY17" fmla="*/ 3789948 h 4504444"/>
                    <a:gd name="connsiteX18" fmla="*/ 895626 w 5455594"/>
                    <a:gd name="connsiteY18" fmla="*/ 3765885 h 4504444"/>
                    <a:gd name="connsiteX19" fmla="*/ 979847 w 5455594"/>
                    <a:gd name="connsiteY19" fmla="*/ 3729790 h 4504444"/>
                    <a:gd name="connsiteX20" fmla="*/ 1052037 w 5455594"/>
                    <a:gd name="connsiteY20" fmla="*/ 3705727 h 4504444"/>
                    <a:gd name="connsiteX21" fmla="*/ 1088131 w 5455594"/>
                    <a:gd name="connsiteY21" fmla="*/ 3693695 h 4504444"/>
                    <a:gd name="connsiteX22" fmla="*/ 1280637 w 5455594"/>
                    <a:gd name="connsiteY22" fmla="*/ 3669632 h 4504444"/>
                    <a:gd name="connsiteX23" fmla="*/ 1412984 w 5455594"/>
                    <a:gd name="connsiteY23" fmla="*/ 3645569 h 4504444"/>
                    <a:gd name="connsiteX24" fmla="*/ 1485173 w 5455594"/>
                    <a:gd name="connsiteY24" fmla="*/ 3621506 h 4504444"/>
                    <a:gd name="connsiteX25" fmla="*/ 1521268 w 5455594"/>
                    <a:gd name="connsiteY25" fmla="*/ 3609474 h 4504444"/>
                    <a:gd name="connsiteX26" fmla="*/ 1557363 w 5455594"/>
                    <a:gd name="connsiteY26" fmla="*/ 3597442 h 4504444"/>
                    <a:gd name="connsiteX27" fmla="*/ 1617521 w 5455594"/>
                    <a:gd name="connsiteY27" fmla="*/ 3465095 h 4504444"/>
                    <a:gd name="connsiteX28" fmla="*/ 1641584 w 5455594"/>
                    <a:gd name="connsiteY28" fmla="*/ 3392906 h 4504444"/>
                    <a:gd name="connsiteX29" fmla="*/ 1653616 w 5455594"/>
                    <a:gd name="connsiteY29" fmla="*/ 3332748 h 4504444"/>
                    <a:gd name="connsiteX30" fmla="*/ 1677679 w 5455594"/>
                    <a:gd name="connsiteY30" fmla="*/ 3260558 h 4504444"/>
                    <a:gd name="connsiteX31" fmla="*/ 1689710 w 5455594"/>
                    <a:gd name="connsiteY31" fmla="*/ 3188369 h 4504444"/>
                    <a:gd name="connsiteX32" fmla="*/ 1713773 w 5455594"/>
                    <a:gd name="connsiteY32" fmla="*/ 3104148 h 4504444"/>
                    <a:gd name="connsiteX33" fmla="*/ 1725805 w 5455594"/>
                    <a:gd name="connsiteY33" fmla="*/ 3056021 h 4504444"/>
                    <a:gd name="connsiteX34" fmla="*/ 1749868 w 5455594"/>
                    <a:gd name="connsiteY34" fmla="*/ 2983832 h 4504444"/>
                    <a:gd name="connsiteX35" fmla="*/ 1773931 w 5455594"/>
                    <a:gd name="connsiteY35" fmla="*/ 2947737 h 4504444"/>
                    <a:gd name="connsiteX36" fmla="*/ 1810026 w 5455594"/>
                    <a:gd name="connsiteY36" fmla="*/ 2875548 h 4504444"/>
                    <a:gd name="connsiteX37" fmla="*/ 1846121 w 5455594"/>
                    <a:gd name="connsiteY37" fmla="*/ 2863516 h 4504444"/>
                    <a:gd name="connsiteX38" fmla="*/ 1882216 w 5455594"/>
                    <a:gd name="connsiteY38" fmla="*/ 2827421 h 4504444"/>
                    <a:gd name="connsiteX39" fmla="*/ 1990500 w 5455594"/>
                    <a:gd name="connsiteY39" fmla="*/ 2767264 h 4504444"/>
                    <a:gd name="connsiteX40" fmla="*/ 2074721 w 5455594"/>
                    <a:gd name="connsiteY40" fmla="*/ 2755232 h 4504444"/>
                    <a:gd name="connsiteX41" fmla="*/ 2183005 w 5455594"/>
                    <a:gd name="connsiteY41" fmla="*/ 2695074 h 4504444"/>
                    <a:gd name="connsiteX42" fmla="*/ 2219100 w 5455594"/>
                    <a:gd name="connsiteY42" fmla="*/ 2658979 h 4504444"/>
                    <a:gd name="connsiteX43" fmla="*/ 2267226 w 5455594"/>
                    <a:gd name="connsiteY43" fmla="*/ 2598821 h 4504444"/>
                    <a:gd name="connsiteX44" fmla="*/ 2303321 w 5455594"/>
                    <a:gd name="connsiteY44" fmla="*/ 2574758 h 4504444"/>
                    <a:gd name="connsiteX45" fmla="*/ 2363479 w 5455594"/>
                    <a:gd name="connsiteY45" fmla="*/ 2514600 h 4504444"/>
                    <a:gd name="connsiteX46" fmla="*/ 2459731 w 5455594"/>
                    <a:gd name="connsiteY46" fmla="*/ 2430379 h 4504444"/>
                    <a:gd name="connsiteX47" fmla="*/ 2531921 w 5455594"/>
                    <a:gd name="connsiteY47" fmla="*/ 2406316 h 4504444"/>
                    <a:gd name="connsiteX48" fmla="*/ 2568016 w 5455594"/>
                    <a:gd name="connsiteY48" fmla="*/ 2394285 h 4504444"/>
                    <a:gd name="connsiteX49" fmla="*/ 2604110 w 5455594"/>
                    <a:gd name="connsiteY49" fmla="*/ 2382253 h 4504444"/>
                    <a:gd name="connsiteX50" fmla="*/ 2676300 w 5455594"/>
                    <a:gd name="connsiteY50" fmla="*/ 2370221 h 4504444"/>
                    <a:gd name="connsiteX51" fmla="*/ 2772552 w 5455594"/>
                    <a:gd name="connsiteY51" fmla="*/ 2286000 h 4504444"/>
                    <a:gd name="connsiteX52" fmla="*/ 2796616 w 5455594"/>
                    <a:gd name="connsiteY52" fmla="*/ 2261937 h 4504444"/>
                    <a:gd name="connsiteX53" fmla="*/ 2856773 w 5455594"/>
                    <a:gd name="connsiteY53" fmla="*/ 2213811 h 4504444"/>
                    <a:gd name="connsiteX54" fmla="*/ 2868805 w 5455594"/>
                    <a:gd name="connsiteY54" fmla="*/ 2177716 h 4504444"/>
                    <a:gd name="connsiteX55" fmla="*/ 2940994 w 5455594"/>
                    <a:gd name="connsiteY55" fmla="*/ 2129590 h 4504444"/>
                    <a:gd name="connsiteX56" fmla="*/ 2977089 w 5455594"/>
                    <a:gd name="connsiteY56" fmla="*/ 2105527 h 4504444"/>
                    <a:gd name="connsiteX57" fmla="*/ 3013184 w 5455594"/>
                    <a:gd name="connsiteY57" fmla="*/ 2069432 h 4504444"/>
                    <a:gd name="connsiteX58" fmla="*/ 3085373 w 5455594"/>
                    <a:gd name="connsiteY58" fmla="*/ 2021306 h 4504444"/>
                    <a:gd name="connsiteX59" fmla="*/ 3109437 w 5455594"/>
                    <a:gd name="connsiteY59" fmla="*/ 1997242 h 4504444"/>
                    <a:gd name="connsiteX60" fmla="*/ 3181626 w 5455594"/>
                    <a:gd name="connsiteY60" fmla="*/ 1973179 h 4504444"/>
                    <a:gd name="connsiteX61" fmla="*/ 3217721 w 5455594"/>
                    <a:gd name="connsiteY61" fmla="*/ 1961148 h 4504444"/>
                    <a:gd name="connsiteX62" fmla="*/ 3253816 w 5455594"/>
                    <a:gd name="connsiteY62" fmla="*/ 1949116 h 4504444"/>
                    <a:gd name="connsiteX63" fmla="*/ 3313973 w 5455594"/>
                    <a:gd name="connsiteY63" fmla="*/ 1937085 h 4504444"/>
                    <a:gd name="connsiteX64" fmla="*/ 3386163 w 5455594"/>
                    <a:gd name="connsiteY64" fmla="*/ 1913021 h 4504444"/>
                    <a:gd name="connsiteX65" fmla="*/ 3482416 w 5455594"/>
                    <a:gd name="connsiteY65" fmla="*/ 1888958 h 4504444"/>
                    <a:gd name="connsiteX66" fmla="*/ 3506479 w 5455594"/>
                    <a:gd name="connsiteY66" fmla="*/ 1852864 h 4504444"/>
                    <a:gd name="connsiteX67" fmla="*/ 3530542 w 5455594"/>
                    <a:gd name="connsiteY67" fmla="*/ 1828800 h 4504444"/>
                    <a:gd name="connsiteX68" fmla="*/ 3554605 w 5455594"/>
                    <a:gd name="connsiteY68" fmla="*/ 1744579 h 4504444"/>
                    <a:gd name="connsiteX69" fmla="*/ 3578668 w 5455594"/>
                    <a:gd name="connsiteY69" fmla="*/ 1660358 h 4504444"/>
                    <a:gd name="connsiteX70" fmla="*/ 3590700 w 5455594"/>
                    <a:gd name="connsiteY70" fmla="*/ 1576137 h 4504444"/>
                    <a:gd name="connsiteX71" fmla="*/ 3614763 w 5455594"/>
                    <a:gd name="connsiteY71" fmla="*/ 1528011 h 4504444"/>
                    <a:gd name="connsiteX72" fmla="*/ 3626794 w 5455594"/>
                    <a:gd name="connsiteY72" fmla="*/ 1491916 h 4504444"/>
                    <a:gd name="connsiteX73" fmla="*/ 3650858 w 5455594"/>
                    <a:gd name="connsiteY73" fmla="*/ 1467853 h 4504444"/>
                    <a:gd name="connsiteX74" fmla="*/ 3711016 w 5455594"/>
                    <a:gd name="connsiteY74" fmla="*/ 1407695 h 4504444"/>
                    <a:gd name="connsiteX75" fmla="*/ 3735079 w 5455594"/>
                    <a:gd name="connsiteY75" fmla="*/ 1371600 h 4504444"/>
                    <a:gd name="connsiteX76" fmla="*/ 3771173 w 5455594"/>
                    <a:gd name="connsiteY76" fmla="*/ 1359569 h 4504444"/>
                    <a:gd name="connsiteX77" fmla="*/ 3795237 w 5455594"/>
                    <a:gd name="connsiteY77" fmla="*/ 1335506 h 4504444"/>
                    <a:gd name="connsiteX78" fmla="*/ 3831331 w 5455594"/>
                    <a:gd name="connsiteY78" fmla="*/ 1311442 h 4504444"/>
                    <a:gd name="connsiteX79" fmla="*/ 3915552 w 5455594"/>
                    <a:gd name="connsiteY79" fmla="*/ 1203158 h 4504444"/>
                    <a:gd name="connsiteX80" fmla="*/ 3939616 w 5455594"/>
                    <a:gd name="connsiteY80" fmla="*/ 1179095 h 4504444"/>
                    <a:gd name="connsiteX81" fmla="*/ 4011805 w 5455594"/>
                    <a:gd name="connsiteY81" fmla="*/ 1130969 h 4504444"/>
                    <a:gd name="connsiteX82" fmla="*/ 4083994 w 5455594"/>
                    <a:gd name="connsiteY82" fmla="*/ 1058779 h 4504444"/>
                    <a:gd name="connsiteX83" fmla="*/ 4132121 w 5455594"/>
                    <a:gd name="connsiteY83" fmla="*/ 998621 h 4504444"/>
                    <a:gd name="connsiteX84" fmla="*/ 4144152 w 5455594"/>
                    <a:gd name="connsiteY84" fmla="*/ 962527 h 4504444"/>
                    <a:gd name="connsiteX85" fmla="*/ 4252437 w 5455594"/>
                    <a:gd name="connsiteY85" fmla="*/ 878306 h 4504444"/>
                    <a:gd name="connsiteX86" fmla="*/ 4324626 w 5455594"/>
                    <a:gd name="connsiteY86" fmla="*/ 842211 h 4504444"/>
                    <a:gd name="connsiteX87" fmla="*/ 4420879 w 5455594"/>
                    <a:gd name="connsiteY87" fmla="*/ 830179 h 4504444"/>
                    <a:gd name="connsiteX88" fmla="*/ 4469005 w 5455594"/>
                    <a:gd name="connsiteY88" fmla="*/ 782053 h 4504444"/>
                    <a:gd name="connsiteX89" fmla="*/ 4517131 w 5455594"/>
                    <a:gd name="connsiteY89" fmla="*/ 709864 h 4504444"/>
                    <a:gd name="connsiteX90" fmla="*/ 4541194 w 5455594"/>
                    <a:gd name="connsiteY90" fmla="*/ 673769 h 4504444"/>
                    <a:gd name="connsiteX91" fmla="*/ 4577289 w 5455594"/>
                    <a:gd name="connsiteY91" fmla="*/ 601579 h 4504444"/>
                    <a:gd name="connsiteX92" fmla="*/ 4589321 w 5455594"/>
                    <a:gd name="connsiteY92" fmla="*/ 565485 h 4504444"/>
                    <a:gd name="connsiteX93" fmla="*/ 4613384 w 5455594"/>
                    <a:gd name="connsiteY93" fmla="*/ 529390 h 4504444"/>
                    <a:gd name="connsiteX94" fmla="*/ 4625416 w 5455594"/>
                    <a:gd name="connsiteY94" fmla="*/ 493295 h 4504444"/>
                    <a:gd name="connsiteX95" fmla="*/ 4673542 w 5455594"/>
                    <a:gd name="connsiteY95" fmla="*/ 457200 h 4504444"/>
                    <a:gd name="connsiteX96" fmla="*/ 4709637 w 5455594"/>
                    <a:gd name="connsiteY96" fmla="*/ 409074 h 4504444"/>
                    <a:gd name="connsiteX97" fmla="*/ 4757763 w 5455594"/>
                    <a:gd name="connsiteY97" fmla="*/ 372979 h 4504444"/>
                    <a:gd name="connsiteX98" fmla="*/ 4793858 w 5455594"/>
                    <a:gd name="connsiteY98" fmla="*/ 324853 h 4504444"/>
                    <a:gd name="connsiteX99" fmla="*/ 4841984 w 5455594"/>
                    <a:gd name="connsiteY99" fmla="*/ 288758 h 4504444"/>
                    <a:gd name="connsiteX100" fmla="*/ 4866047 w 5455594"/>
                    <a:gd name="connsiteY100" fmla="*/ 252664 h 4504444"/>
                    <a:gd name="connsiteX101" fmla="*/ 4890110 w 5455594"/>
                    <a:gd name="connsiteY101" fmla="*/ 228600 h 4504444"/>
                    <a:gd name="connsiteX102" fmla="*/ 4902142 w 5455594"/>
                    <a:gd name="connsiteY102" fmla="*/ 192506 h 4504444"/>
                    <a:gd name="connsiteX103" fmla="*/ 4962300 w 5455594"/>
                    <a:gd name="connsiteY103" fmla="*/ 144379 h 4504444"/>
                    <a:gd name="connsiteX104" fmla="*/ 5130742 w 5455594"/>
                    <a:gd name="connsiteY104" fmla="*/ 108285 h 4504444"/>
                    <a:gd name="connsiteX105" fmla="*/ 5166837 w 5455594"/>
                    <a:gd name="connsiteY105" fmla="*/ 96253 h 4504444"/>
                    <a:gd name="connsiteX106" fmla="*/ 5190900 w 5455594"/>
                    <a:gd name="connsiteY106" fmla="*/ 60158 h 4504444"/>
                    <a:gd name="connsiteX107" fmla="*/ 5263089 w 5455594"/>
                    <a:gd name="connsiteY107" fmla="*/ 36095 h 4504444"/>
                    <a:gd name="connsiteX108" fmla="*/ 5335279 w 5455594"/>
                    <a:gd name="connsiteY108" fmla="*/ 12032 h 4504444"/>
                    <a:gd name="connsiteX109" fmla="*/ 5371373 w 5455594"/>
                    <a:gd name="connsiteY109" fmla="*/ 0 h 4504444"/>
                    <a:gd name="connsiteX110" fmla="*/ 5455594 w 5455594"/>
                    <a:gd name="connsiteY110" fmla="*/ 60158 h 4504444"/>
                    <a:gd name="connsiteX111" fmla="*/ 5366968 w 5455594"/>
                    <a:gd name="connsiteY111" fmla="*/ 4132425 h 4504444"/>
                    <a:gd name="connsiteX112" fmla="*/ 1355537 w 5455594"/>
                    <a:gd name="connsiteY112" fmla="*/ 4418427 h 4504444"/>
                    <a:gd name="connsiteX0" fmla="*/ 1407116 w 5507173"/>
                    <a:gd name="connsiteY0" fmla="*/ 4418427 h 4504444"/>
                    <a:gd name="connsiteX1" fmla="*/ 80931 w 5507173"/>
                    <a:gd name="connsiteY1" fmla="*/ 4415590 h 4504444"/>
                    <a:gd name="connsiteX2" fmla="*/ 189216 w 5507173"/>
                    <a:gd name="connsiteY2" fmla="*/ 4355432 h 4504444"/>
                    <a:gd name="connsiteX3" fmla="*/ 261405 w 5507173"/>
                    <a:gd name="connsiteY3" fmla="*/ 4319337 h 4504444"/>
                    <a:gd name="connsiteX4" fmla="*/ 297500 w 5507173"/>
                    <a:gd name="connsiteY4" fmla="*/ 4307306 h 4504444"/>
                    <a:gd name="connsiteX5" fmla="*/ 357658 w 5507173"/>
                    <a:gd name="connsiteY5" fmla="*/ 4271211 h 4504444"/>
                    <a:gd name="connsiteX6" fmla="*/ 393752 w 5507173"/>
                    <a:gd name="connsiteY6" fmla="*/ 4247148 h 4504444"/>
                    <a:gd name="connsiteX7" fmla="*/ 417816 w 5507173"/>
                    <a:gd name="connsiteY7" fmla="*/ 4223085 h 4504444"/>
                    <a:gd name="connsiteX8" fmla="*/ 453910 w 5507173"/>
                    <a:gd name="connsiteY8" fmla="*/ 4211053 h 4504444"/>
                    <a:gd name="connsiteX9" fmla="*/ 502037 w 5507173"/>
                    <a:gd name="connsiteY9" fmla="*/ 4150895 h 4504444"/>
                    <a:gd name="connsiteX10" fmla="*/ 550163 w 5507173"/>
                    <a:gd name="connsiteY10" fmla="*/ 4102769 h 4504444"/>
                    <a:gd name="connsiteX11" fmla="*/ 610321 w 5507173"/>
                    <a:gd name="connsiteY11" fmla="*/ 4054642 h 4504444"/>
                    <a:gd name="connsiteX12" fmla="*/ 622352 w 5507173"/>
                    <a:gd name="connsiteY12" fmla="*/ 4018548 h 4504444"/>
                    <a:gd name="connsiteX13" fmla="*/ 682510 w 5507173"/>
                    <a:gd name="connsiteY13" fmla="*/ 3982453 h 4504444"/>
                    <a:gd name="connsiteX14" fmla="*/ 694542 w 5507173"/>
                    <a:gd name="connsiteY14" fmla="*/ 3946358 h 4504444"/>
                    <a:gd name="connsiteX15" fmla="*/ 730637 w 5507173"/>
                    <a:gd name="connsiteY15" fmla="*/ 3922295 h 4504444"/>
                    <a:gd name="connsiteX16" fmla="*/ 838921 w 5507173"/>
                    <a:gd name="connsiteY16" fmla="*/ 3838074 h 4504444"/>
                    <a:gd name="connsiteX17" fmla="*/ 911110 w 5507173"/>
                    <a:gd name="connsiteY17" fmla="*/ 3789948 h 4504444"/>
                    <a:gd name="connsiteX18" fmla="*/ 947205 w 5507173"/>
                    <a:gd name="connsiteY18" fmla="*/ 3765885 h 4504444"/>
                    <a:gd name="connsiteX19" fmla="*/ 1031426 w 5507173"/>
                    <a:gd name="connsiteY19" fmla="*/ 3729790 h 4504444"/>
                    <a:gd name="connsiteX20" fmla="*/ 1103616 w 5507173"/>
                    <a:gd name="connsiteY20" fmla="*/ 3705727 h 4504444"/>
                    <a:gd name="connsiteX21" fmla="*/ 1139710 w 5507173"/>
                    <a:gd name="connsiteY21" fmla="*/ 3693695 h 4504444"/>
                    <a:gd name="connsiteX22" fmla="*/ 1332216 w 5507173"/>
                    <a:gd name="connsiteY22" fmla="*/ 3669632 h 4504444"/>
                    <a:gd name="connsiteX23" fmla="*/ 1464563 w 5507173"/>
                    <a:gd name="connsiteY23" fmla="*/ 3645569 h 4504444"/>
                    <a:gd name="connsiteX24" fmla="*/ 1536752 w 5507173"/>
                    <a:gd name="connsiteY24" fmla="*/ 3621506 h 4504444"/>
                    <a:gd name="connsiteX25" fmla="*/ 1572847 w 5507173"/>
                    <a:gd name="connsiteY25" fmla="*/ 3609474 h 4504444"/>
                    <a:gd name="connsiteX26" fmla="*/ 1608942 w 5507173"/>
                    <a:gd name="connsiteY26" fmla="*/ 3597442 h 4504444"/>
                    <a:gd name="connsiteX27" fmla="*/ 1669100 w 5507173"/>
                    <a:gd name="connsiteY27" fmla="*/ 3465095 h 4504444"/>
                    <a:gd name="connsiteX28" fmla="*/ 1693163 w 5507173"/>
                    <a:gd name="connsiteY28" fmla="*/ 3392906 h 4504444"/>
                    <a:gd name="connsiteX29" fmla="*/ 1705195 w 5507173"/>
                    <a:gd name="connsiteY29" fmla="*/ 3332748 h 4504444"/>
                    <a:gd name="connsiteX30" fmla="*/ 1729258 w 5507173"/>
                    <a:gd name="connsiteY30" fmla="*/ 3260558 h 4504444"/>
                    <a:gd name="connsiteX31" fmla="*/ 1741289 w 5507173"/>
                    <a:gd name="connsiteY31" fmla="*/ 3188369 h 4504444"/>
                    <a:gd name="connsiteX32" fmla="*/ 1765352 w 5507173"/>
                    <a:gd name="connsiteY32" fmla="*/ 3104148 h 4504444"/>
                    <a:gd name="connsiteX33" fmla="*/ 1777384 w 5507173"/>
                    <a:gd name="connsiteY33" fmla="*/ 3056021 h 4504444"/>
                    <a:gd name="connsiteX34" fmla="*/ 1801447 w 5507173"/>
                    <a:gd name="connsiteY34" fmla="*/ 2983832 h 4504444"/>
                    <a:gd name="connsiteX35" fmla="*/ 1825510 w 5507173"/>
                    <a:gd name="connsiteY35" fmla="*/ 2947737 h 4504444"/>
                    <a:gd name="connsiteX36" fmla="*/ 1861605 w 5507173"/>
                    <a:gd name="connsiteY36" fmla="*/ 2875548 h 4504444"/>
                    <a:gd name="connsiteX37" fmla="*/ 1897700 w 5507173"/>
                    <a:gd name="connsiteY37" fmla="*/ 2863516 h 4504444"/>
                    <a:gd name="connsiteX38" fmla="*/ 1933795 w 5507173"/>
                    <a:gd name="connsiteY38" fmla="*/ 2827421 h 4504444"/>
                    <a:gd name="connsiteX39" fmla="*/ 2042079 w 5507173"/>
                    <a:gd name="connsiteY39" fmla="*/ 2767264 h 4504444"/>
                    <a:gd name="connsiteX40" fmla="*/ 2126300 w 5507173"/>
                    <a:gd name="connsiteY40" fmla="*/ 2755232 h 4504444"/>
                    <a:gd name="connsiteX41" fmla="*/ 2234584 w 5507173"/>
                    <a:gd name="connsiteY41" fmla="*/ 2695074 h 4504444"/>
                    <a:gd name="connsiteX42" fmla="*/ 2270679 w 5507173"/>
                    <a:gd name="connsiteY42" fmla="*/ 2658979 h 4504444"/>
                    <a:gd name="connsiteX43" fmla="*/ 2318805 w 5507173"/>
                    <a:gd name="connsiteY43" fmla="*/ 2598821 h 4504444"/>
                    <a:gd name="connsiteX44" fmla="*/ 2354900 w 5507173"/>
                    <a:gd name="connsiteY44" fmla="*/ 2574758 h 4504444"/>
                    <a:gd name="connsiteX45" fmla="*/ 2415058 w 5507173"/>
                    <a:gd name="connsiteY45" fmla="*/ 2514600 h 4504444"/>
                    <a:gd name="connsiteX46" fmla="*/ 2511310 w 5507173"/>
                    <a:gd name="connsiteY46" fmla="*/ 2430379 h 4504444"/>
                    <a:gd name="connsiteX47" fmla="*/ 2583500 w 5507173"/>
                    <a:gd name="connsiteY47" fmla="*/ 2406316 h 4504444"/>
                    <a:gd name="connsiteX48" fmla="*/ 2619595 w 5507173"/>
                    <a:gd name="connsiteY48" fmla="*/ 2394285 h 4504444"/>
                    <a:gd name="connsiteX49" fmla="*/ 2655689 w 5507173"/>
                    <a:gd name="connsiteY49" fmla="*/ 2382253 h 4504444"/>
                    <a:gd name="connsiteX50" fmla="*/ 2727879 w 5507173"/>
                    <a:gd name="connsiteY50" fmla="*/ 2370221 h 4504444"/>
                    <a:gd name="connsiteX51" fmla="*/ 2824131 w 5507173"/>
                    <a:gd name="connsiteY51" fmla="*/ 2286000 h 4504444"/>
                    <a:gd name="connsiteX52" fmla="*/ 2848195 w 5507173"/>
                    <a:gd name="connsiteY52" fmla="*/ 2261937 h 4504444"/>
                    <a:gd name="connsiteX53" fmla="*/ 2908352 w 5507173"/>
                    <a:gd name="connsiteY53" fmla="*/ 2213811 h 4504444"/>
                    <a:gd name="connsiteX54" fmla="*/ 2920384 w 5507173"/>
                    <a:gd name="connsiteY54" fmla="*/ 2177716 h 4504444"/>
                    <a:gd name="connsiteX55" fmla="*/ 2992573 w 5507173"/>
                    <a:gd name="connsiteY55" fmla="*/ 2129590 h 4504444"/>
                    <a:gd name="connsiteX56" fmla="*/ 3028668 w 5507173"/>
                    <a:gd name="connsiteY56" fmla="*/ 2105527 h 4504444"/>
                    <a:gd name="connsiteX57" fmla="*/ 3064763 w 5507173"/>
                    <a:gd name="connsiteY57" fmla="*/ 2069432 h 4504444"/>
                    <a:gd name="connsiteX58" fmla="*/ 3136952 w 5507173"/>
                    <a:gd name="connsiteY58" fmla="*/ 2021306 h 4504444"/>
                    <a:gd name="connsiteX59" fmla="*/ 3161016 w 5507173"/>
                    <a:gd name="connsiteY59" fmla="*/ 1997242 h 4504444"/>
                    <a:gd name="connsiteX60" fmla="*/ 3233205 w 5507173"/>
                    <a:gd name="connsiteY60" fmla="*/ 1973179 h 4504444"/>
                    <a:gd name="connsiteX61" fmla="*/ 3269300 w 5507173"/>
                    <a:gd name="connsiteY61" fmla="*/ 1961148 h 4504444"/>
                    <a:gd name="connsiteX62" fmla="*/ 3305395 w 5507173"/>
                    <a:gd name="connsiteY62" fmla="*/ 1949116 h 4504444"/>
                    <a:gd name="connsiteX63" fmla="*/ 3365552 w 5507173"/>
                    <a:gd name="connsiteY63" fmla="*/ 1937085 h 4504444"/>
                    <a:gd name="connsiteX64" fmla="*/ 3437742 w 5507173"/>
                    <a:gd name="connsiteY64" fmla="*/ 1913021 h 4504444"/>
                    <a:gd name="connsiteX65" fmla="*/ 3533995 w 5507173"/>
                    <a:gd name="connsiteY65" fmla="*/ 1888958 h 4504444"/>
                    <a:gd name="connsiteX66" fmla="*/ 3558058 w 5507173"/>
                    <a:gd name="connsiteY66" fmla="*/ 1852864 h 4504444"/>
                    <a:gd name="connsiteX67" fmla="*/ 3582121 w 5507173"/>
                    <a:gd name="connsiteY67" fmla="*/ 1828800 h 4504444"/>
                    <a:gd name="connsiteX68" fmla="*/ 3606184 w 5507173"/>
                    <a:gd name="connsiteY68" fmla="*/ 1744579 h 4504444"/>
                    <a:gd name="connsiteX69" fmla="*/ 3630247 w 5507173"/>
                    <a:gd name="connsiteY69" fmla="*/ 1660358 h 4504444"/>
                    <a:gd name="connsiteX70" fmla="*/ 3642279 w 5507173"/>
                    <a:gd name="connsiteY70" fmla="*/ 1576137 h 4504444"/>
                    <a:gd name="connsiteX71" fmla="*/ 3666342 w 5507173"/>
                    <a:gd name="connsiteY71" fmla="*/ 1528011 h 4504444"/>
                    <a:gd name="connsiteX72" fmla="*/ 3678373 w 5507173"/>
                    <a:gd name="connsiteY72" fmla="*/ 1491916 h 4504444"/>
                    <a:gd name="connsiteX73" fmla="*/ 3702437 w 5507173"/>
                    <a:gd name="connsiteY73" fmla="*/ 1467853 h 4504444"/>
                    <a:gd name="connsiteX74" fmla="*/ 3762595 w 5507173"/>
                    <a:gd name="connsiteY74" fmla="*/ 1407695 h 4504444"/>
                    <a:gd name="connsiteX75" fmla="*/ 3786658 w 5507173"/>
                    <a:gd name="connsiteY75" fmla="*/ 1371600 h 4504444"/>
                    <a:gd name="connsiteX76" fmla="*/ 3822752 w 5507173"/>
                    <a:gd name="connsiteY76" fmla="*/ 1359569 h 4504444"/>
                    <a:gd name="connsiteX77" fmla="*/ 3846816 w 5507173"/>
                    <a:gd name="connsiteY77" fmla="*/ 1335506 h 4504444"/>
                    <a:gd name="connsiteX78" fmla="*/ 3882910 w 5507173"/>
                    <a:gd name="connsiteY78" fmla="*/ 1311442 h 4504444"/>
                    <a:gd name="connsiteX79" fmla="*/ 3967131 w 5507173"/>
                    <a:gd name="connsiteY79" fmla="*/ 1203158 h 4504444"/>
                    <a:gd name="connsiteX80" fmla="*/ 3991195 w 5507173"/>
                    <a:gd name="connsiteY80" fmla="*/ 1179095 h 4504444"/>
                    <a:gd name="connsiteX81" fmla="*/ 4063384 w 5507173"/>
                    <a:gd name="connsiteY81" fmla="*/ 1130969 h 4504444"/>
                    <a:gd name="connsiteX82" fmla="*/ 4135573 w 5507173"/>
                    <a:gd name="connsiteY82" fmla="*/ 1058779 h 4504444"/>
                    <a:gd name="connsiteX83" fmla="*/ 4183700 w 5507173"/>
                    <a:gd name="connsiteY83" fmla="*/ 998621 h 4504444"/>
                    <a:gd name="connsiteX84" fmla="*/ 4195731 w 5507173"/>
                    <a:gd name="connsiteY84" fmla="*/ 962527 h 4504444"/>
                    <a:gd name="connsiteX85" fmla="*/ 4304016 w 5507173"/>
                    <a:gd name="connsiteY85" fmla="*/ 878306 h 4504444"/>
                    <a:gd name="connsiteX86" fmla="*/ 4376205 w 5507173"/>
                    <a:gd name="connsiteY86" fmla="*/ 842211 h 4504444"/>
                    <a:gd name="connsiteX87" fmla="*/ 4472458 w 5507173"/>
                    <a:gd name="connsiteY87" fmla="*/ 830179 h 4504444"/>
                    <a:gd name="connsiteX88" fmla="*/ 4520584 w 5507173"/>
                    <a:gd name="connsiteY88" fmla="*/ 782053 h 4504444"/>
                    <a:gd name="connsiteX89" fmla="*/ 4568710 w 5507173"/>
                    <a:gd name="connsiteY89" fmla="*/ 709864 h 4504444"/>
                    <a:gd name="connsiteX90" fmla="*/ 4592773 w 5507173"/>
                    <a:gd name="connsiteY90" fmla="*/ 673769 h 4504444"/>
                    <a:gd name="connsiteX91" fmla="*/ 4628868 w 5507173"/>
                    <a:gd name="connsiteY91" fmla="*/ 601579 h 4504444"/>
                    <a:gd name="connsiteX92" fmla="*/ 4640900 w 5507173"/>
                    <a:gd name="connsiteY92" fmla="*/ 565485 h 4504444"/>
                    <a:gd name="connsiteX93" fmla="*/ 4664963 w 5507173"/>
                    <a:gd name="connsiteY93" fmla="*/ 529390 h 4504444"/>
                    <a:gd name="connsiteX94" fmla="*/ 4676995 w 5507173"/>
                    <a:gd name="connsiteY94" fmla="*/ 493295 h 4504444"/>
                    <a:gd name="connsiteX95" fmla="*/ 4725121 w 5507173"/>
                    <a:gd name="connsiteY95" fmla="*/ 457200 h 4504444"/>
                    <a:gd name="connsiteX96" fmla="*/ 4761216 w 5507173"/>
                    <a:gd name="connsiteY96" fmla="*/ 409074 h 4504444"/>
                    <a:gd name="connsiteX97" fmla="*/ 4809342 w 5507173"/>
                    <a:gd name="connsiteY97" fmla="*/ 372979 h 4504444"/>
                    <a:gd name="connsiteX98" fmla="*/ 4845437 w 5507173"/>
                    <a:gd name="connsiteY98" fmla="*/ 324853 h 4504444"/>
                    <a:gd name="connsiteX99" fmla="*/ 4893563 w 5507173"/>
                    <a:gd name="connsiteY99" fmla="*/ 288758 h 4504444"/>
                    <a:gd name="connsiteX100" fmla="*/ 4917626 w 5507173"/>
                    <a:gd name="connsiteY100" fmla="*/ 252664 h 4504444"/>
                    <a:gd name="connsiteX101" fmla="*/ 4941689 w 5507173"/>
                    <a:gd name="connsiteY101" fmla="*/ 228600 h 4504444"/>
                    <a:gd name="connsiteX102" fmla="*/ 4953721 w 5507173"/>
                    <a:gd name="connsiteY102" fmla="*/ 192506 h 4504444"/>
                    <a:gd name="connsiteX103" fmla="*/ 5013879 w 5507173"/>
                    <a:gd name="connsiteY103" fmla="*/ 144379 h 4504444"/>
                    <a:gd name="connsiteX104" fmla="*/ 5182321 w 5507173"/>
                    <a:gd name="connsiteY104" fmla="*/ 108285 h 4504444"/>
                    <a:gd name="connsiteX105" fmla="*/ 5218416 w 5507173"/>
                    <a:gd name="connsiteY105" fmla="*/ 96253 h 4504444"/>
                    <a:gd name="connsiteX106" fmla="*/ 5242479 w 5507173"/>
                    <a:gd name="connsiteY106" fmla="*/ 60158 h 4504444"/>
                    <a:gd name="connsiteX107" fmla="*/ 5314668 w 5507173"/>
                    <a:gd name="connsiteY107" fmla="*/ 36095 h 4504444"/>
                    <a:gd name="connsiteX108" fmla="*/ 5386858 w 5507173"/>
                    <a:gd name="connsiteY108" fmla="*/ 12032 h 4504444"/>
                    <a:gd name="connsiteX109" fmla="*/ 5422952 w 5507173"/>
                    <a:gd name="connsiteY109" fmla="*/ 0 h 4504444"/>
                    <a:gd name="connsiteX110" fmla="*/ 5507173 w 5507173"/>
                    <a:gd name="connsiteY110" fmla="*/ 60158 h 4504444"/>
                    <a:gd name="connsiteX111" fmla="*/ 5418547 w 5507173"/>
                    <a:gd name="connsiteY111" fmla="*/ 4132425 h 4504444"/>
                    <a:gd name="connsiteX112" fmla="*/ 1407116 w 5507173"/>
                    <a:gd name="connsiteY112" fmla="*/ 4418427 h 4504444"/>
                    <a:gd name="connsiteX0" fmla="*/ 1407116 w 5507173"/>
                    <a:gd name="connsiteY0" fmla="*/ 4418427 h 4522178"/>
                    <a:gd name="connsiteX1" fmla="*/ 80931 w 5507173"/>
                    <a:gd name="connsiteY1" fmla="*/ 4415590 h 4522178"/>
                    <a:gd name="connsiteX2" fmla="*/ 189216 w 5507173"/>
                    <a:gd name="connsiteY2" fmla="*/ 4355432 h 4522178"/>
                    <a:gd name="connsiteX3" fmla="*/ 261405 w 5507173"/>
                    <a:gd name="connsiteY3" fmla="*/ 4319337 h 4522178"/>
                    <a:gd name="connsiteX4" fmla="*/ 297500 w 5507173"/>
                    <a:gd name="connsiteY4" fmla="*/ 4307306 h 4522178"/>
                    <a:gd name="connsiteX5" fmla="*/ 357658 w 5507173"/>
                    <a:gd name="connsiteY5" fmla="*/ 4271211 h 4522178"/>
                    <a:gd name="connsiteX6" fmla="*/ 393752 w 5507173"/>
                    <a:gd name="connsiteY6" fmla="*/ 4247148 h 4522178"/>
                    <a:gd name="connsiteX7" fmla="*/ 417816 w 5507173"/>
                    <a:gd name="connsiteY7" fmla="*/ 4223085 h 4522178"/>
                    <a:gd name="connsiteX8" fmla="*/ 453910 w 5507173"/>
                    <a:gd name="connsiteY8" fmla="*/ 4211053 h 4522178"/>
                    <a:gd name="connsiteX9" fmla="*/ 502037 w 5507173"/>
                    <a:gd name="connsiteY9" fmla="*/ 4150895 h 4522178"/>
                    <a:gd name="connsiteX10" fmla="*/ 550163 w 5507173"/>
                    <a:gd name="connsiteY10" fmla="*/ 4102769 h 4522178"/>
                    <a:gd name="connsiteX11" fmla="*/ 610321 w 5507173"/>
                    <a:gd name="connsiteY11" fmla="*/ 4054642 h 4522178"/>
                    <a:gd name="connsiteX12" fmla="*/ 622352 w 5507173"/>
                    <a:gd name="connsiteY12" fmla="*/ 4018548 h 4522178"/>
                    <a:gd name="connsiteX13" fmla="*/ 682510 w 5507173"/>
                    <a:gd name="connsiteY13" fmla="*/ 3982453 h 4522178"/>
                    <a:gd name="connsiteX14" fmla="*/ 694542 w 5507173"/>
                    <a:gd name="connsiteY14" fmla="*/ 3946358 h 4522178"/>
                    <a:gd name="connsiteX15" fmla="*/ 730637 w 5507173"/>
                    <a:gd name="connsiteY15" fmla="*/ 3922295 h 4522178"/>
                    <a:gd name="connsiteX16" fmla="*/ 838921 w 5507173"/>
                    <a:gd name="connsiteY16" fmla="*/ 3838074 h 4522178"/>
                    <a:gd name="connsiteX17" fmla="*/ 911110 w 5507173"/>
                    <a:gd name="connsiteY17" fmla="*/ 3789948 h 4522178"/>
                    <a:gd name="connsiteX18" fmla="*/ 947205 w 5507173"/>
                    <a:gd name="connsiteY18" fmla="*/ 3765885 h 4522178"/>
                    <a:gd name="connsiteX19" fmla="*/ 1031426 w 5507173"/>
                    <a:gd name="connsiteY19" fmla="*/ 3729790 h 4522178"/>
                    <a:gd name="connsiteX20" fmla="*/ 1103616 w 5507173"/>
                    <a:gd name="connsiteY20" fmla="*/ 3705727 h 4522178"/>
                    <a:gd name="connsiteX21" fmla="*/ 1139710 w 5507173"/>
                    <a:gd name="connsiteY21" fmla="*/ 3693695 h 4522178"/>
                    <a:gd name="connsiteX22" fmla="*/ 1332216 w 5507173"/>
                    <a:gd name="connsiteY22" fmla="*/ 3669632 h 4522178"/>
                    <a:gd name="connsiteX23" fmla="*/ 1464563 w 5507173"/>
                    <a:gd name="connsiteY23" fmla="*/ 3645569 h 4522178"/>
                    <a:gd name="connsiteX24" fmla="*/ 1536752 w 5507173"/>
                    <a:gd name="connsiteY24" fmla="*/ 3621506 h 4522178"/>
                    <a:gd name="connsiteX25" fmla="*/ 1572847 w 5507173"/>
                    <a:gd name="connsiteY25" fmla="*/ 3609474 h 4522178"/>
                    <a:gd name="connsiteX26" fmla="*/ 1608942 w 5507173"/>
                    <a:gd name="connsiteY26" fmla="*/ 3597442 h 4522178"/>
                    <a:gd name="connsiteX27" fmla="*/ 1669100 w 5507173"/>
                    <a:gd name="connsiteY27" fmla="*/ 3465095 h 4522178"/>
                    <a:gd name="connsiteX28" fmla="*/ 1693163 w 5507173"/>
                    <a:gd name="connsiteY28" fmla="*/ 3392906 h 4522178"/>
                    <a:gd name="connsiteX29" fmla="*/ 1705195 w 5507173"/>
                    <a:gd name="connsiteY29" fmla="*/ 3332748 h 4522178"/>
                    <a:gd name="connsiteX30" fmla="*/ 1729258 w 5507173"/>
                    <a:gd name="connsiteY30" fmla="*/ 3260558 h 4522178"/>
                    <a:gd name="connsiteX31" fmla="*/ 1741289 w 5507173"/>
                    <a:gd name="connsiteY31" fmla="*/ 3188369 h 4522178"/>
                    <a:gd name="connsiteX32" fmla="*/ 1765352 w 5507173"/>
                    <a:gd name="connsiteY32" fmla="*/ 3104148 h 4522178"/>
                    <a:gd name="connsiteX33" fmla="*/ 1777384 w 5507173"/>
                    <a:gd name="connsiteY33" fmla="*/ 3056021 h 4522178"/>
                    <a:gd name="connsiteX34" fmla="*/ 1801447 w 5507173"/>
                    <a:gd name="connsiteY34" fmla="*/ 2983832 h 4522178"/>
                    <a:gd name="connsiteX35" fmla="*/ 1825510 w 5507173"/>
                    <a:gd name="connsiteY35" fmla="*/ 2947737 h 4522178"/>
                    <a:gd name="connsiteX36" fmla="*/ 1861605 w 5507173"/>
                    <a:gd name="connsiteY36" fmla="*/ 2875548 h 4522178"/>
                    <a:gd name="connsiteX37" fmla="*/ 1897700 w 5507173"/>
                    <a:gd name="connsiteY37" fmla="*/ 2863516 h 4522178"/>
                    <a:gd name="connsiteX38" fmla="*/ 1933795 w 5507173"/>
                    <a:gd name="connsiteY38" fmla="*/ 2827421 h 4522178"/>
                    <a:gd name="connsiteX39" fmla="*/ 2042079 w 5507173"/>
                    <a:gd name="connsiteY39" fmla="*/ 2767264 h 4522178"/>
                    <a:gd name="connsiteX40" fmla="*/ 2126300 w 5507173"/>
                    <a:gd name="connsiteY40" fmla="*/ 2755232 h 4522178"/>
                    <a:gd name="connsiteX41" fmla="*/ 2234584 w 5507173"/>
                    <a:gd name="connsiteY41" fmla="*/ 2695074 h 4522178"/>
                    <a:gd name="connsiteX42" fmla="*/ 2270679 w 5507173"/>
                    <a:gd name="connsiteY42" fmla="*/ 2658979 h 4522178"/>
                    <a:gd name="connsiteX43" fmla="*/ 2318805 w 5507173"/>
                    <a:gd name="connsiteY43" fmla="*/ 2598821 h 4522178"/>
                    <a:gd name="connsiteX44" fmla="*/ 2354900 w 5507173"/>
                    <a:gd name="connsiteY44" fmla="*/ 2574758 h 4522178"/>
                    <a:gd name="connsiteX45" fmla="*/ 2415058 w 5507173"/>
                    <a:gd name="connsiteY45" fmla="*/ 2514600 h 4522178"/>
                    <a:gd name="connsiteX46" fmla="*/ 2511310 w 5507173"/>
                    <a:gd name="connsiteY46" fmla="*/ 2430379 h 4522178"/>
                    <a:gd name="connsiteX47" fmla="*/ 2583500 w 5507173"/>
                    <a:gd name="connsiteY47" fmla="*/ 2406316 h 4522178"/>
                    <a:gd name="connsiteX48" fmla="*/ 2619595 w 5507173"/>
                    <a:gd name="connsiteY48" fmla="*/ 2394285 h 4522178"/>
                    <a:gd name="connsiteX49" fmla="*/ 2655689 w 5507173"/>
                    <a:gd name="connsiteY49" fmla="*/ 2382253 h 4522178"/>
                    <a:gd name="connsiteX50" fmla="*/ 2727879 w 5507173"/>
                    <a:gd name="connsiteY50" fmla="*/ 2370221 h 4522178"/>
                    <a:gd name="connsiteX51" fmla="*/ 2824131 w 5507173"/>
                    <a:gd name="connsiteY51" fmla="*/ 2286000 h 4522178"/>
                    <a:gd name="connsiteX52" fmla="*/ 2848195 w 5507173"/>
                    <a:gd name="connsiteY52" fmla="*/ 2261937 h 4522178"/>
                    <a:gd name="connsiteX53" fmla="*/ 2908352 w 5507173"/>
                    <a:gd name="connsiteY53" fmla="*/ 2213811 h 4522178"/>
                    <a:gd name="connsiteX54" fmla="*/ 2920384 w 5507173"/>
                    <a:gd name="connsiteY54" fmla="*/ 2177716 h 4522178"/>
                    <a:gd name="connsiteX55" fmla="*/ 2992573 w 5507173"/>
                    <a:gd name="connsiteY55" fmla="*/ 2129590 h 4522178"/>
                    <a:gd name="connsiteX56" fmla="*/ 3028668 w 5507173"/>
                    <a:gd name="connsiteY56" fmla="*/ 2105527 h 4522178"/>
                    <a:gd name="connsiteX57" fmla="*/ 3064763 w 5507173"/>
                    <a:gd name="connsiteY57" fmla="*/ 2069432 h 4522178"/>
                    <a:gd name="connsiteX58" fmla="*/ 3136952 w 5507173"/>
                    <a:gd name="connsiteY58" fmla="*/ 2021306 h 4522178"/>
                    <a:gd name="connsiteX59" fmla="*/ 3161016 w 5507173"/>
                    <a:gd name="connsiteY59" fmla="*/ 1997242 h 4522178"/>
                    <a:gd name="connsiteX60" fmla="*/ 3233205 w 5507173"/>
                    <a:gd name="connsiteY60" fmla="*/ 1973179 h 4522178"/>
                    <a:gd name="connsiteX61" fmla="*/ 3269300 w 5507173"/>
                    <a:gd name="connsiteY61" fmla="*/ 1961148 h 4522178"/>
                    <a:gd name="connsiteX62" fmla="*/ 3305395 w 5507173"/>
                    <a:gd name="connsiteY62" fmla="*/ 1949116 h 4522178"/>
                    <a:gd name="connsiteX63" fmla="*/ 3365552 w 5507173"/>
                    <a:gd name="connsiteY63" fmla="*/ 1937085 h 4522178"/>
                    <a:gd name="connsiteX64" fmla="*/ 3437742 w 5507173"/>
                    <a:gd name="connsiteY64" fmla="*/ 1913021 h 4522178"/>
                    <a:gd name="connsiteX65" fmla="*/ 3533995 w 5507173"/>
                    <a:gd name="connsiteY65" fmla="*/ 1888958 h 4522178"/>
                    <a:gd name="connsiteX66" fmla="*/ 3558058 w 5507173"/>
                    <a:gd name="connsiteY66" fmla="*/ 1852864 h 4522178"/>
                    <a:gd name="connsiteX67" fmla="*/ 3582121 w 5507173"/>
                    <a:gd name="connsiteY67" fmla="*/ 1828800 h 4522178"/>
                    <a:gd name="connsiteX68" fmla="*/ 3606184 w 5507173"/>
                    <a:gd name="connsiteY68" fmla="*/ 1744579 h 4522178"/>
                    <a:gd name="connsiteX69" fmla="*/ 3630247 w 5507173"/>
                    <a:gd name="connsiteY69" fmla="*/ 1660358 h 4522178"/>
                    <a:gd name="connsiteX70" fmla="*/ 3642279 w 5507173"/>
                    <a:gd name="connsiteY70" fmla="*/ 1576137 h 4522178"/>
                    <a:gd name="connsiteX71" fmla="*/ 3666342 w 5507173"/>
                    <a:gd name="connsiteY71" fmla="*/ 1528011 h 4522178"/>
                    <a:gd name="connsiteX72" fmla="*/ 3678373 w 5507173"/>
                    <a:gd name="connsiteY72" fmla="*/ 1491916 h 4522178"/>
                    <a:gd name="connsiteX73" fmla="*/ 3702437 w 5507173"/>
                    <a:gd name="connsiteY73" fmla="*/ 1467853 h 4522178"/>
                    <a:gd name="connsiteX74" fmla="*/ 3762595 w 5507173"/>
                    <a:gd name="connsiteY74" fmla="*/ 1407695 h 4522178"/>
                    <a:gd name="connsiteX75" fmla="*/ 3786658 w 5507173"/>
                    <a:gd name="connsiteY75" fmla="*/ 1371600 h 4522178"/>
                    <a:gd name="connsiteX76" fmla="*/ 3822752 w 5507173"/>
                    <a:gd name="connsiteY76" fmla="*/ 1359569 h 4522178"/>
                    <a:gd name="connsiteX77" fmla="*/ 3846816 w 5507173"/>
                    <a:gd name="connsiteY77" fmla="*/ 1335506 h 4522178"/>
                    <a:gd name="connsiteX78" fmla="*/ 3882910 w 5507173"/>
                    <a:gd name="connsiteY78" fmla="*/ 1311442 h 4522178"/>
                    <a:gd name="connsiteX79" fmla="*/ 3967131 w 5507173"/>
                    <a:gd name="connsiteY79" fmla="*/ 1203158 h 4522178"/>
                    <a:gd name="connsiteX80" fmla="*/ 3991195 w 5507173"/>
                    <a:gd name="connsiteY80" fmla="*/ 1179095 h 4522178"/>
                    <a:gd name="connsiteX81" fmla="*/ 4063384 w 5507173"/>
                    <a:gd name="connsiteY81" fmla="*/ 1130969 h 4522178"/>
                    <a:gd name="connsiteX82" fmla="*/ 4135573 w 5507173"/>
                    <a:gd name="connsiteY82" fmla="*/ 1058779 h 4522178"/>
                    <a:gd name="connsiteX83" fmla="*/ 4183700 w 5507173"/>
                    <a:gd name="connsiteY83" fmla="*/ 998621 h 4522178"/>
                    <a:gd name="connsiteX84" fmla="*/ 4195731 w 5507173"/>
                    <a:gd name="connsiteY84" fmla="*/ 962527 h 4522178"/>
                    <a:gd name="connsiteX85" fmla="*/ 4304016 w 5507173"/>
                    <a:gd name="connsiteY85" fmla="*/ 878306 h 4522178"/>
                    <a:gd name="connsiteX86" fmla="*/ 4376205 w 5507173"/>
                    <a:gd name="connsiteY86" fmla="*/ 842211 h 4522178"/>
                    <a:gd name="connsiteX87" fmla="*/ 4472458 w 5507173"/>
                    <a:gd name="connsiteY87" fmla="*/ 830179 h 4522178"/>
                    <a:gd name="connsiteX88" fmla="*/ 4520584 w 5507173"/>
                    <a:gd name="connsiteY88" fmla="*/ 782053 h 4522178"/>
                    <a:gd name="connsiteX89" fmla="*/ 4568710 w 5507173"/>
                    <a:gd name="connsiteY89" fmla="*/ 709864 h 4522178"/>
                    <a:gd name="connsiteX90" fmla="*/ 4592773 w 5507173"/>
                    <a:gd name="connsiteY90" fmla="*/ 673769 h 4522178"/>
                    <a:gd name="connsiteX91" fmla="*/ 4628868 w 5507173"/>
                    <a:gd name="connsiteY91" fmla="*/ 601579 h 4522178"/>
                    <a:gd name="connsiteX92" fmla="*/ 4640900 w 5507173"/>
                    <a:gd name="connsiteY92" fmla="*/ 565485 h 4522178"/>
                    <a:gd name="connsiteX93" fmla="*/ 4664963 w 5507173"/>
                    <a:gd name="connsiteY93" fmla="*/ 529390 h 4522178"/>
                    <a:gd name="connsiteX94" fmla="*/ 4676995 w 5507173"/>
                    <a:gd name="connsiteY94" fmla="*/ 493295 h 4522178"/>
                    <a:gd name="connsiteX95" fmla="*/ 4725121 w 5507173"/>
                    <a:gd name="connsiteY95" fmla="*/ 457200 h 4522178"/>
                    <a:gd name="connsiteX96" fmla="*/ 4761216 w 5507173"/>
                    <a:gd name="connsiteY96" fmla="*/ 409074 h 4522178"/>
                    <a:gd name="connsiteX97" fmla="*/ 4809342 w 5507173"/>
                    <a:gd name="connsiteY97" fmla="*/ 372979 h 4522178"/>
                    <a:gd name="connsiteX98" fmla="*/ 4845437 w 5507173"/>
                    <a:gd name="connsiteY98" fmla="*/ 324853 h 4522178"/>
                    <a:gd name="connsiteX99" fmla="*/ 4893563 w 5507173"/>
                    <a:gd name="connsiteY99" fmla="*/ 288758 h 4522178"/>
                    <a:gd name="connsiteX100" fmla="*/ 4917626 w 5507173"/>
                    <a:gd name="connsiteY100" fmla="*/ 252664 h 4522178"/>
                    <a:gd name="connsiteX101" fmla="*/ 4941689 w 5507173"/>
                    <a:gd name="connsiteY101" fmla="*/ 228600 h 4522178"/>
                    <a:gd name="connsiteX102" fmla="*/ 4953721 w 5507173"/>
                    <a:gd name="connsiteY102" fmla="*/ 192506 h 4522178"/>
                    <a:gd name="connsiteX103" fmla="*/ 5013879 w 5507173"/>
                    <a:gd name="connsiteY103" fmla="*/ 144379 h 4522178"/>
                    <a:gd name="connsiteX104" fmla="*/ 5182321 w 5507173"/>
                    <a:gd name="connsiteY104" fmla="*/ 108285 h 4522178"/>
                    <a:gd name="connsiteX105" fmla="*/ 5218416 w 5507173"/>
                    <a:gd name="connsiteY105" fmla="*/ 96253 h 4522178"/>
                    <a:gd name="connsiteX106" fmla="*/ 5242479 w 5507173"/>
                    <a:gd name="connsiteY106" fmla="*/ 60158 h 4522178"/>
                    <a:gd name="connsiteX107" fmla="*/ 5314668 w 5507173"/>
                    <a:gd name="connsiteY107" fmla="*/ 36095 h 4522178"/>
                    <a:gd name="connsiteX108" fmla="*/ 5386858 w 5507173"/>
                    <a:gd name="connsiteY108" fmla="*/ 12032 h 4522178"/>
                    <a:gd name="connsiteX109" fmla="*/ 5422952 w 5507173"/>
                    <a:gd name="connsiteY109" fmla="*/ 0 h 4522178"/>
                    <a:gd name="connsiteX110" fmla="*/ 5507173 w 5507173"/>
                    <a:gd name="connsiteY110" fmla="*/ 60158 h 4522178"/>
                    <a:gd name="connsiteX111" fmla="*/ 5418547 w 5507173"/>
                    <a:gd name="connsiteY111" fmla="*/ 4132425 h 4522178"/>
                    <a:gd name="connsiteX112" fmla="*/ 1407116 w 5507173"/>
                    <a:gd name="connsiteY112" fmla="*/ 4418427 h 4522178"/>
                    <a:gd name="connsiteX0" fmla="*/ 1407116 w 5507173"/>
                    <a:gd name="connsiteY0" fmla="*/ 4418427 h 4522178"/>
                    <a:gd name="connsiteX1" fmla="*/ 80931 w 5507173"/>
                    <a:gd name="connsiteY1" fmla="*/ 4415590 h 4522178"/>
                    <a:gd name="connsiteX2" fmla="*/ 189216 w 5507173"/>
                    <a:gd name="connsiteY2" fmla="*/ 4355432 h 4522178"/>
                    <a:gd name="connsiteX3" fmla="*/ 261405 w 5507173"/>
                    <a:gd name="connsiteY3" fmla="*/ 4319337 h 4522178"/>
                    <a:gd name="connsiteX4" fmla="*/ 297500 w 5507173"/>
                    <a:gd name="connsiteY4" fmla="*/ 4307306 h 4522178"/>
                    <a:gd name="connsiteX5" fmla="*/ 357658 w 5507173"/>
                    <a:gd name="connsiteY5" fmla="*/ 4271211 h 4522178"/>
                    <a:gd name="connsiteX6" fmla="*/ 393752 w 5507173"/>
                    <a:gd name="connsiteY6" fmla="*/ 4247148 h 4522178"/>
                    <a:gd name="connsiteX7" fmla="*/ 417816 w 5507173"/>
                    <a:gd name="connsiteY7" fmla="*/ 4223085 h 4522178"/>
                    <a:gd name="connsiteX8" fmla="*/ 453910 w 5507173"/>
                    <a:gd name="connsiteY8" fmla="*/ 4211053 h 4522178"/>
                    <a:gd name="connsiteX9" fmla="*/ 502037 w 5507173"/>
                    <a:gd name="connsiteY9" fmla="*/ 4150895 h 4522178"/>
                    <a:gd name="connsiteX10" fmla="*/ 550163 w 5507173"/>
                    <a:gd name="connsiteY10" fmla="*/ 4102769 h 4522178"/>
                    <a:gd name="connsiteX11" fmla="*/ 610321 w 5507173"/>
                    <a:gd name="connsiteY11" fmla="*/ 4054642 h 4522178"/>
                    <a:gd name="connsiteX12" fmla="*/ 622352 w 5507173"/>
                    <a:gd name="connsiteY12" fmla="*/ 4018548 h 4522178"/>
                    <a:gd name="connsiteX13" fmla="*/ 682510 w 5507173"/>
                    <a:gd name="connsiteY13" fmla="*/ 3982453 h 4522178"/>
                    <a:gd name="connsiteX14" fmla="*/ 694542 w 5507173"/>
                    <a:gd name="connsiteY14" fmla="*/ 3946358 h 4522178"/>
                    <a:gd name="connsiteX15" fmla="*/ 730637 w 5507173"/>
                    <a:gd name="connsiteY15" fmla="*/ 3922295 h 4522178"/>
                    <a:gd name="connsiteX16" fmla="*/ 838921 w 5507173"/>
                    <a:gd name="connsiteY16" fmla="*/ 3838074 h 4522178"/>
                    <a:gd name="connsiteX17" fmla="*/ 911110 w 5507173"/>
                    <a:gd name="connsiteY17" fmla="*/ 3789948 h 4522178"/>
                    <a:gd name="connsiteX18" fmla="*/ 947205 w 5507173"/>
                    <a:gd name="connsiteY18" fmla="*/ 3765885 h 4522178"/>
                    <a:gd name="connsiteX19" fmla="*/ 1031426 w 5507173"/>
                    <a:gd name="connsiteY19" fmla="*/ 3729790 h 4522178"/>
                    <a:gd name="connsiteX20" fmla="*/ 1103616 w 5507173"/>
                    <a:gd name="connsiteY20" fmla="*/ 3705727 h 4522178"/>
                    <a:gd name="connsiteX21" fmla="*/ 1139710 w 5507173"/>
                    <a:gd name="connsiteY21" fmla="*/ 3693695 h 4522178"/>
                    <a:gd name="connsiteX22" fmla="*/ 1332216 w 5507173"/>
                    <a:gd name="connsiteY22" fmla="*/ 3669632 h 4522178"/>
                    <a:gd name="connsiteX23" fmla="*/ 1464563 w 5507173"/>
                    <a:gd name="connsiteY23" fmla="*/ 3645569 h 4522178"/>
                    <a:gd name="connsiteX24" fmla="*/ 1536752 w 5507173"/>
                    <a:gd name="connsiteY24" fmla="*/ 3621506 h 4522178"/>
                    <a:gd name="connsiteX25" fmla="*/ 1572847 w 5507173"/>
                    <a:gd name="connsiteY25" fmla="*/ 3609474 h 4522178"/>
                    <a:gd name="connsiteX26" fmla="*/ 1608942 w 5507173"/>
                    <a:gd name="connsiteY26" fmla="*/ 3597442 h 4522178"/>
                    <a:gd name="connsiteX27" fmla="*/ 1669100 w 5507173"/>
                    <a:gd name="connsiteY27" fmla="*/ 3465095 h 4522178"/>
                    <a:gd name="connsiteX28" fmla="*/ 1693163 w 5507173"/>
                    <a:gd name="connsiteY28" fmla="*/ 3392906 h 4522178"/>
                    <a:gd name="connsiteX29" fmla="*/ 1705195 w 5507173"/>
                    <a:gd name="connsiteY29" fmla="*/ 3332748 h 4522178"/>
                    <a:gd name="connsiteX30" fmla="*/ 1729258 w 5507173"/>
                    <a:gd name="connsiteY30" fmla="*/ 3260558 h 4522178"/>
                    <a:gd name="connsiteX31" fmla="*/ 1741289 w 5507173"/>
                    <a:gd name="connsiteY31" fmla="*/ 3188369 h 4522178"/>
                    <a:gd name="connsiteX32" fmla="*/ 1765352 w 5507173"/>
                    <a:gd name="connsiteY32" fmla="*/ 3104148 h 4522178"/>
                    <a:gd name="connsiteX33" fmla="*/ 1777384 w 5507173"/>
                    <a:gd name="connsiteY33" fmla="*/ 3056021 h 4522178"/>
                    <a:gd name="connsiteX34" fmla="*/ 1801447 w 5507173"/>
                    <a:gd name="connsiteY34" fmla="*/ 2983832 h 4522178"/>
                    <a:gd name="connsiteX35" fmla="*/ 1825510 w 5507173"/>
                    <a:gd name="connsiteY35" fmla="*/ 2947737 h 4522178"/>
                    <a:gd name="connsiteX36" fmla="*/ 1861605 w 5507173"/>
                    <a:gd name="connsiteY36" fmla="*/ 2875548 h 4522178"/>
                    <a:gd name="connsiteX37" fmla="*/ 1897700 w 5507173"/>
                    <a:gd name="connsiteY37" fmla="*/ 2863516 h 4522178"/>
                    <a:gd name="connsiteX38" fmla="*/ 1933795 w 5507173"/>
                    <a:gd name="connsiteY38" fmla="*/ 2827421 h 4522178"/>
                    <a:gd name="connsiteX39" fmla="*/ 2042079 w 5507173"/>
                    <a:gd name="connsiteY39" fmla="*/ 2767264 h 4522178"/>
                    <a:gd name="connsiteX40" fmla="*/ 2126300 w 5507173"/>
                    <a:gd name="connsiteY40" fmla="*/ 2755232 h 4522178"/>
                    <a:gd name="connsiteX41" fmla="*/ 2234584 w 5507173"/>
                    <a:gd name="connsiteY41" fmla="*/ 2695074 h 4522178"/>
                    <a:gd name="connsiteX42" fmla="*/ 2270679 w 5507173"/>
                    <a:gd name="connsiteY42" fmla="*/ 2658979 h 4522178"/>
                    <a:gd name="connsiteX43" fmla="*/ 2318805 w 5507173"/>
                    <a:gd name="connsiteY43" fmla="*/ 2598821 h 4522178"/>
                    <a:gd name="connsiteX44" fmla="*/ 2354900 w 5507173"/>
                    <a:gd name="connsiteY44" fmla="*/ 2574758 h 4522178"/>
                    <a:gd name="connsiteX45" fmla="*/ 2415058 w 5507173"/>
                    <a:gd name="connsiteY45" fmla="*/ 2514600 h 4522178"/>
                    <a:gd name="connsiteX46" fmla="*/ 2511310 w 5507173"/>
                    <a:gd name="connsiteY46" fmla="*/ 2430379 h 4522178"/>
                    <a:gd name="connsiteX47" fmla="*/ 2583500 w 5507173"/>
                    <a:gd name="connsiteY47" fmla="*/ 2406316 h 4522178"/>
                    <a:gd name="connsiteX48" fmla="*/ 2619595 w 5507173"/>
                    <a:gd name="connsiteY48" fmla="*/ 2394285 h 4522178"/>
                    <a:gd name="connsiteX49" fmla="*/ 2655689 w 5507173"/>
                    <a:gd name="connsiteY49" fmla="*/ 2382253 h 4522178"/>
                    <a:gd name="connsiteX50" fmla="*/ 2727879 w 5507173"/>
                    <a:gd name="connsiteY50" fmla="*/ 2370221 h 4522178"/>
                    <a:gd name="connsiteX51" fmla="*/ 2824131 w 5507173"/>
                    <a:gd name="connsiteY51" fmla="*/ 2286000 h 4522178"/>
                    <a:gd name="connsiteX52" fmla="*/ 2848195 w 5507173"/>
                    <a:gd name="connsiteY52" fmla="*/ 2261937 h 4522178"/>
                    <a:gd name="connsiteX53" fmla="*/ 2908352 w 5507173"/>
                    <a:gd name="connsiteY53" fmla="*/ 2213811 h 4522178"/>
                    <a:gd name="connsiteX54" fmla="*/ 2920384 w 5507173"/>
                    <a:gd name="connsiteY54" fmla="*/ 2177716 h 4522178"/>
                    <a:gd name="connsiteX55" fmla="*/ 2992573 w 5507173"/>
                    <a:gd name="connsiteY55" fmla="*/ 2129590 h 4522178"/>
                    <a:gd name="connsiteX56" fmla="*/ 3028668 w 5507173"/>
                    <a:gd name="connsiteY56" fmla="*/ 2105527 h 4522178"/>
                    <a:gd name="connsiteX57" fmla="*/ 3064763 w 5507173"/>
                    <a:gd name="connsiteY57" fmla="*/ 2069432 h 4522178"/>
                    <a:gd name="connsiteX58" fmla="*/ 3136952 w 5507173"/>
                    <a:gd name="connsiteY58" fmla="*/ 2021306 h 4522178"/>
                    <a:gd name="connsiteX59" fmla="*/ 3161016 w 5507173"/>
                    <a:gd name="connsiteY59" fmla="*/ 1997242 h 4522178"/>
                    <a:gd name="connsiteX60" fmla="*/ 3233205 w 5507173"/>
                    <a:gd name="connsiteY60" fmla="*/ 1973179 h 4522178"/>
                    <a:gd name="connsiteX61" fmla="*/ 3269300 w 5507173"/>
                    <a:gd name="connsiteY61" fmla="*/ 1961148 h 4522178"/>
                    <a:gd name="connsiteX62" fmla="*/ 3305395 w 5507173"/>
                    <a:gd name="connsiteY62" fmla="*/ 1949116 h 4522178"/>
                    <a:gd name="connsiteX63" fmla="*/ 3365552 w 5507173"/>
                    <a:gd name="connsiteY63" fmla="*/ 1937085 h 4522178"/>
                    <a:gd name="connsiteX64" fmla="*/ 3437742 w 5507173"/>
                    <a:gd name="connsiteY64" fmla="*/ 1913021 h 4522178"/>
                    <a:gd name="connsiteX65" fmla="*/ 3533995 w 5507173"/>
                    <a:gd name="connsiteY65" fmla="*/ 1888958 h 4522178"/>
                    <a:gd name="connsiteX66" fmla="*/ 3558058 w 5507173"/>
                    <a:gd name="connsiteY66" fmla="*/ 1852864 h 4522178"/>
                    <a:gd name="connsiteX67" fmla="*/ 3582121 w 5507173"/>
                    <a:gd name="connsiteY67" fmla="*/ 1828800 h 4522178"/>
                    <a:gd name="connsiteX68" fmla="*/ 3606184 w 5507173"/>
                    <a:gd name="connsiteY68" fmla="*/ 1744579 h 4522178"/>
                    <a:gd name="connsiteX69" fmla="*/ 3630247 w 5507173"/>
                    <a:gd name="connsiteY69" fmla="*/ 1660358 h 4522178"/>
                    <a:gd name="connsiteX70" fmla="*/ 3642279 w 5507173"/>
                    <a:gd name="connsiteY70" fmla="*/ 1576137 h 4522178"/>
                    <a:gd name="connsiteX71" fmla="*/ 3666342 w 5507173"/>
                    <a:gd name="connsiteY71" fmla="*/ 1528011 h 4522178"/>
                    <a:gd name="connsiteX72" fmla="*/ 3678373 w 5507173"/>
                    <a:gd name="connsiteY72" fmla="*/ 1491916 h 4522178"/>
                    <a:gd name="connsiteX73" fmla="*/ 3702437 w 5507173"/>
                    <a:gd name="connsiteY73" fmla="*/ 1467853 h 4522178"/>
                    <a:gd name="connsiteX74" fmla="*/ 3762595 w 5507173"/>
                    <a:gd name="connsiteY74" fmla="*/ 1407695 h 4522178"/>
                    <a:gd name="connsiteX75" fmla="*/ 3786658 w 5507173"/>
                    <a:gd name="connsiteY75" fmla="*/ 1371600 h 4522178"/>
                    <a:gd name="connsiteX76" fmla="*/ 3822752 w 5507173"/>
                    <a:gd name="connsiteY76" fmla="*/ 1359569 h 4522178"/>
                    <a:gd name="connsiteX77" fmla="*/ 3846816 w 5507173"/>
                    <a:gd name="connsiteY77" fmla="*/ 1335506 h 4522178"/>
                    <a:gd name="connsiteX78" fmla="*/ 3882910 w 5507173"/>
                    <a:gd name="connsiteY78" fmla="*/ 1311442 h 4522178"/>
                    <a:gd name="connsiteX79" fmla="*/ 3967131 w 5507173"/>
                    <a:gd name="connsiteY79" fmla="*/ 1203158 h 4522178"/>
                    <a:gd name="connsiteX80" fmla="*/ 3991195 w 5507173"/>
                    <a:gd name="connsiteY80" fmla="*/ 1179095 h 4522178"/>
                    <a:gd name="connsiteX81" fmla="*/ 4063384 w 5507173"/>
                    <a:gd name="connsiteY81" fmla="*/ 1130969 h 4522178"/>
                    <a:gd name="connsiteX82" fmla="*/ 4135573 w 5507173"/>
                    <a:gd name="connsiteY82" fmla="*/ 1058779 h 4522178"/>
                    <a:gd name="connsiteX83" fmla="*/ 4183700 w 5507173"/>
                    <a:gd name="connsiteY83" fmla="*/ 998621 h 4522178"/>
                    <a:gd name="connsiteX84" fmla="*/ 4195731 w 5507173"/>
                    <a:gd name="connsiteY84" fmla="*/ 962527 h 4522178"/>
                    <a:gd name="connsiteX85" fmla="*/ 4304016 w 5507173"/>
                    <a:gd name="connsiteY85" fmla="*/ 878306 h 4522178"/>
                    <a:gd name="connsiteX86" fmla="*/ 4376205 w 5507173"/>
                    <a:gd name="connsiteY86" fmla="*/ 842211 h 4522178"/>
                    <a:gd name="connsiteX87" fmla="*/ 4472458 w 5507173"/>
                    <a:gd name="connsiteY87" fmla="*/ 830179 h 4522178"/>
                    <a:gd name="connsiteX88" fmla="*/ 4520584 w 5507173"/>
                    <a:gd name="connsiteY88" fmla="*/ 782053 h 4522178"/>
                    <a:gd name="connsiteX89" fmla="*/ 4568710 w 5507173"/>
                    <a:gd name="connsiteY89" fmla="*/ 709864 h 4522178"/>
                    <a:gd name="connsiteX90" fmla="*/ 4592773 w 5507173"/>
                    <a:gd name="connsiteY90" fmla="*/ 673769 h 4522178"/>
                    <a:gd name="connsiteX91" fmla="*/ 4628868 w 5507173"/>
                    <a:gd name="connsiteY91" fmla="*/ 601579 h 4522178"/>
                    <a:gd name="connsiteX92" fmla="*/ 4640900 w 5507173"/>
                    <a:gd name="connsiteY92" fmla="*/ 565485 h 4522178"/>
                    <a:gd name="connsiteX93" fmla="*/ 4664963 w 5507173"/>
                    <a:gd name="connsiteY93" fmla="*/ 529390 h 4522178"/>
                    <a:gd name="connsiteX94" fmla="*/ 4676995 w 5507173"/>
                    <a:gd name="connsiteY94" fmla="*/ 493295 h 4522178"/>
                    <a:gd name="connsiteX95" fmla="*/ 4725121 w 5507173"/>
                    <a:gd name="connsiteY95" fmla="*/ 457200 h 4522178"/>
                    <a:gd name="connsiteX96" fmla="*/ 4761216 w 5507173"/>
                    <a:gd name="connsiteY96" fmla="*/ 409074 h 4522178"/>
                    <a:gd name="connsiteX97" fmla="*/ 4809342 w 5507173"/>
                    <a:gd name="connsiteY97" fmla="*/ 372979 h 4522178"/>
                    <a:gd name="connsiteX98" fmla="*/ 4845437 w 5507173"/>
                    <a:gd name="connsiteY98" fmla="*/ 324853 h 4522178"/>
                    <a:gd name="connsiteX99" fmla="*/ 4893563 w 5507173"/>
                    <a:gd name="connsiteY99" fmla="*/ 288758 h 4522178"/>
                    <a:gd name="connsiteX100" fmla="*/ 4917626 w 5507173"/>
                    <a:gd name="connsiteY100" fmla="*/ 252664 h 4522178"/>
                    <a:gd name="connsiteX101" fmla="*/ 4941689 w 5507173"/>
                    <a:gd name="connsiteY101" fmla="*/ 228600 h 4522178"/>
                    <a:gd name="connsiteX102" fmla="*/ 4953721 w 5507173"/>
                    <a:gd name="connsiteY102" fmla="*/ 192506 h 4522178"/>
                    <a:gd name="connsiteX103" fmla="*/ 5013879 w 5507173"/>
                    <a:gd name="connsiteY103" fmla="*/ 144379 h 4522178"/>
                    <a:gd name="connsiteX104" fmla="*/ 5182321 w 5507173"/>
                    <a:gd name="connsiteY104" fmla="*/ 108285 h 4522178"/>
                    <a:gd name="connsiteX105" fmla="*/ 5218416 w 5507173"/>
                    <a:gd name="connsiteY105" fmla="*/ 96253 h 4522178"/>
                    <a:gd name="connsiteX106" fmla="*/ 5242479 w 5507173"/>
                    <a:gd name="connsiteY106" fmla="*/ 60158 h 4522178"/>
                    <a:gd name="connsiteX107" fmla="*/ 5314668 w 5507173"/>
                    <a:gd name="connsiteY107" fmla="*/ 36095 h 4522178"/>
                    <a:gd name="connsiteX108" fmla="*/ 5386858 w 5507173"/>
                    <a:gd name="connsiteY108" fmla="*/ 12032 h 4522178"/>
                    <a:gd name="connsiteX109" fmla="*/ 5422952 w 5507173"/>
                    <a:gd name="connsiteY109" fmla="*/ 0 h 4522178"/>
                    <a:gd name="connsiteX110" fmla="*/ 5507173 w 5507173"/>
                    <a:gd name="connsiteY110" fmla="*/ 60158 h 4522178"/>
                    <a:gd name="connsiteX111" fmla="*/ 5418547 w 5507173"/>
                    <a:gd name="connsiteY111" fmla="*/ 4132425 h 4522178"/>
                    <a:gd name="connsiteX112" fmla="*/ 1407116 w 5507173"/>
                    <a:gd name="connsiteY112" fmla="*/ 4418427 h 4522178"/>
                    <a:gd name="connsiteX0" fmla="*/ 1401636 w 5501693"/>
                    <a:gd name="connsiteY0" fmla="*/ 4431306 h 4528154"/>
                    <a:gd name="connsiteX1" fmla="*/ 75451 w 5501693"/>
                    <a:gd name="connsiteY1" fmla="*/ 4415590 h 4528154"/>
                    <a:gd name="connsiteX2" fmla="*/ 183736 w 5501693"/>
                    <a:gd name="connsiteY2" fmla="*/ 4355432 h 4528154"/>
                    <a:gd name="connsiteX3" fmla="*/ 255925 w 5501693"/>
                    <a:gd name="connsiteY3" fmla="*/ 4319337 h 4528154"/>
                    <a:gd name="connsiteX4" fmla="*/ 292020 w 5501693"/>
                    <a:gd name="connsiteY4" fmla="*/ 4307306 h 4528154"/>
                    <a:gd name="connsiteX5" fmla="*/ 352178 w 5501693"/>
                    <a:gd name="connsiteY5" fmla="*/ 4271211 h 4528154"/>
                    <a:gd name="connsiteX6" fmla="*/ 388272 w 5501693"/>
                    <a:gd name="connsiteY6" fmla="*/ 4247148 h 4528154"/>
                    <a:gd name="connsiteX7" fmla="*/ 412336 w 5501693"/>
                    <a:gd name="connsiteY7" fmla="*/ 4223085 h 4528154"/>
                    <a:gd name="connsiteX8" fmla="*/ 448430 w 5501693"/>
                    <a:gd name="connsiteY8" fmla="*/ 4211053 h 4528154"/>
                    <a:gd name="connsiteX9" fmla="*/ 496557 w 5501693"/>
                    <a:gd name="connsiteY9" fmla="*/ 4150895 h 4528154"/>
                    <a:gd name="connsiteX10" fmla="*/ 544683 w 5501693"/>
                    <a:gd name="connsiteY10" fmla="*/ 4102769 h 4528154"/>
                    <a:gd name="connsiteX11" fmla="*/ 604841 w 5501693"/>
                    <a:gd name="connsiteY11" fmla="*/ 4054642 h 4528154"/>
                    <a:gd name="connsiteX12" fmla="*/ 616872 w 5501693"/>
                    <a:gd name="connsiteY12" fmla="*/ 4018548 h 4528154"/>
                    <a:gd name="connsiteX13" fmla="*/ 677030 w 5501693"/>
                    <a:gd name="connsiteY13" fmla="*/ 3982453 h 4528154"/>
                    <a:gd name="connsiteX14" fmla="*/ 689062 w 5501693"/>
                    <a:gd name="connsiteY14" fmla="*/ 3946358 h 4528154"/>
                    <a:gd name="connsiteX15" fmla="*/ 725157 w 5501693"/>
                    <a:gd name="connsiteY15" fmla="*/ 3922295 h 4528154"/>
                    <a:gd name="connsiteX16" fmla="*/ 833441 w 5501693"/>
                    <a:gd name="connsiteY16" fmla="*/ 3838074 h 4528154"/>
                    <a:gd name="connsiteX17" fmla="*/ 905630 w 5501693"/>
                    <a:gd name="connsiteY17" fmla="*/ 3789948 h 4528154"/>
                    <a:gd name="connsiteX18" fmla="*/ 941725 w 5501693"/>
                    <a:gd name="connsiteY18" fmla="*/ 3765885 h 4528154"/>
                    <a:gd name="connsiteX19" fmla="*/ 1025946 w 5501693"/>
                    <a:gd name="connsiteY19" fmla="*/ 3729790 h 4528154"/>
                    <a:gd name="connsiteX20" fmla="*/ 1098136 w 5501693"/>
                    <a:gd name="connsiteY20" fmla="*/ 3705727 h 4528154"/>
                    <a:gd name="connsiteX21" fmla="*/ 1134230 w 5501693"/>
                    <a:gd name="connsiteY21" fmla="*/ 3693695 h 4528154"/>
                    <a:gd name="connsiteX22" fmla="*/ 1326736 w 5501693"/>
                    <a:gd name="connsiteY22" fmla="*/ 3669632 h 4528154"/>
                    <a:gd name="connsiteX23" fmla="*/ 1459083 w 5501693"/>
                    <a:gd name="connsiteY23" fmla="*/ 3645569 h 4528154"/>
                    <a:gd name="connsiteX24" fmla="*/ 1531272 w 5501693"/>
                    <a:gd name="connsiteY24" fmla="*/ 3621506 h 4528154"/>
                    <a:gd name="connsiteX25" fmla="*/ 1567367 w 5501693"/>
                    <a:gd name="connsiteY25" fmla="*/ 3609474 h 4528154"/>
                    <a:gd name="connsiteX26" fmla="*/ 1603462 w 5501693"/>
                    <a:gd name="connsiteY26" fmla="*/ 3597442 h 4528154"/>
                    <a:gd name="connsiteX27" fmla="*/ 1663620 w 5501693"/>
                    <a:gd name="connsiteY27" fmla="*/ 3465095 h 4528154"/>
                    <a:gd name="connsiteX28" fmla="*/ 1687683 w 5501693"/>
                    <a:gd name="connsiteY28" fmla="*/ 3392906 h 4528154"/>
                    <a:gd name="connsiteX29" fmla="*/ 1699715 w 5501693"/>
                    <a:gd name="connsiteY29" fmla="*/ 3332748 h 4528154"/>
                    <a:gd name="connsiteX30" fmla="*/ 1723778 w 5501693"/>
                    <a:gd name="connsiteY30" fmla="*/ 3260558 h 4528154"/>
                    <a:gd name="connsiteX31" fmla="*/ 1735809 w 5501693"/>
                    <a:gd name="connsiteY31" fmla="*/ 3188369 h 4528154"/>
                    <a:gd name="connsiteX32" fmla="*/ 1759872 w 5501693"/>
                    <a:gd name="connsiteY32" fmla="*/ 3104148 h 4528154"/>
                    <a:gd name="connsiteX33" fmla="*/ 1771904 w 5501693"/>
                    <a:gd name="connsiteY33" fmla="*/ 3056021 h 4528154"/>
                    <a:gd name="connsiteX34" fmla="*/ 1795967 w 5501693"/>
                    <a:gd name="connsiteY34" fmla="*/ 2983832 h 4528154"/>
                    <a:gd name="connsiteX35" fmla="*/ 1820030 w 5501693"/>
                    <a:gd name="connsiteY35" fmla="*/ 2947737 h 4528154"/>
                    <a:gd name="connsiteX36" fmla="*/ 1856125 w 5501693"/>
                    <a:gd name="connsiteY36" fmla="*/ 2875548 h 4528154"/>
                    <a:gd name="connsiteX37" fmla="*/ 1892220 w 5501693"/>
                    <a:gd name="connsiteY37" fmla="*/ 2863516 h 4528154"/>
                    <a:gd name="connsiteX38" fmla="*/ 1928315 w 5501693"/>
                    <a:gd name="connsiteY38" fmla="*/ 2827421 h 4528154"/>
                    <a:gd name="connsiteX39" fmla="*/ 2036599 w 5501693"/>
                    <a:gd name="connsiteY39" fmla="*/ 2767264 h 4528154"/>
                    <a:gd name="connsiteX40" fmla="*/ 2120820 w 5501693"/>
                    <a:gd name="connsiteY40" fmla="*/ 2755232 h 4528154"/>
                    <a:gd name="connsiteX41" fmla="*/ 2229104 w 5501693"/>
                    <a:gd name="connsiteY41" fmla="*/ 2695074 h 4528154"/>
                    <a:gd name="connsiteX42" fmla="*/ 2265199 w 5501693"/>
                    <a:gd name="connsiteY42" fmla="*/ 2658979 h 4528154"/>
                    <a:gd name="connsiteX43" fmla="*/ 2313325 w 5501693"/>
                    <a:gd name="connsiteY43" fmla="*/ 2598821 h 4528154"/>
                    <a:gd name="connsiteX44" fmla="*/ 2349420 w 5501693"/>
                    <a:gd name="connsiteY44" fmla="*/ 2574758 h 4528154"/>
                    <a:gd name="connsiteX45" fmla="*/ 2409578 w 5501693"/>
                    <a:gd name="connsiteY45" fmla="*/ 2514600 h 4528154"/>
                    <a:gd name="connsiteX46" fmla="*/ 2505830 w 5501693"/>
                    <a:gd name="connsiteY46" fmla="*/ 2430379 h 4528154"/>
                    <a:gd name="connsiteX47" fmla="*/ 2578020 w 5501693"/>
                    <a:gd name="connsiteY47" fmla="*/ 2406316 h 4528154"/>
                    <a:gd name="connsiteX48" fmla="*/ 2614115 w 5501693"/>
                    <a:gd name="connsiteY48" fmla="*/ 2394285 h 4528154"/>
                    <a:gd name="connsiteX49" fmla="*/ 2650209 w 5501693"/>
                    <a:gd name="connsiteY49" fmla="*/ 2382253 h 4528154"/>
                    <a:gd name="connsiteX50" fmla="*/ 2722399 w 5501693"/>
                    <a:gd name="connsiteY50" fmla="*/ 2370221 h 4528154"/>
                    <a:gd name="connsiteX51" fmla="*/ 2818651 w 5501693"/>
                    <a:gd name="connsiteY51" fmla="*/ 2286000 h 4528154"/>
                    <a:gd name="connsiteX52" fmla="*/ 2842715 w 5501693"/>
                    <a:gd name="connsiteY52" fmla="*/ 2261937 h 4528154"/>
                    <a:gd name="connsiteX53" fmla="*/ 2902872 w 5501693"/>
                    <a:gd name="connsiteY53" fmla="*/ 2213811 h 4528154"/>
                    <a:gd name="connsiteX54" fmla="*/ 2914904 w 5501693"/>
                    <a:gd name="connsiteY54" fmla="*/ 2177716 h 4528154"/>
                    <a:gd name="connsiteX55" fmla="*/ 2987093 w 5501693"/>
                    <a:gd name="connsiteY55" fmla="*/ 2129590 h 4528154"/>
                    <a:gd name="connsiteX56" fmla="*/ 3023188 w 5501693"/>
                    <a:gd name="connsiteY56" fmla="*/ 2105527 h 4528154"/>
                    <a:gd name="connsiteX57" fmla="*/ 3059283 w 5501693"/>
                    <a:gd name="connsiteY57" fmla="*/ 2069432 h 4528154"/>
                    <a:gd name="connsiteX58" fmla="*/ 3131472 w 5501693"/>
                    <a:gd name="connsiteY58" fmla="*/ 2021306 h 4528154"/>
                    <a:gd name="connsiteX59" fmla="*/ 3155536 w 5501693"/>
                    <a:gd name="connsiteY59" fmla="*/ 1997242 h 4528154"/>
                    <a:gd name="connsiteX60" fmla="*/ 3227725 w 5501693"/>
                    <a:gd name="connsiteY60" fmla="*/ 1973179 h 4528154"/>
                    <a:gd name="connsiteX61" fmla="*/ 3263820 w 5501693"/>
                    <a:gd name="connsiteY61" fmla="*/ 1961148 h 4528154"/>
                    <a:gd name="connsiteX62" fmla="*/ 3299915 w 5501693"/>
                    <a:gd name="connsiteY62" fmla="*/ 1949116 h 4528154"/>
                    <a:gd name="connsiteX63" fmla="*/ 3360072 w 5501693"/>
                    <a:gd name="connsiteY63" fmla="*/ 1937085 h 4528154"/>
                    <a:gd name="connsiteX64" fmla="*/ 3432262 w 5501693"/>
                    <a:gd name="connsiteY64" fmla="*/ 1913021 h 4528154"/>
                    <a:gd name="connsiteX65" fmla="*/ 3528515 w 5501693"/>
                    <a:gd name="connsiteY65" fmla="*/ 1888958 h 4528154"/>
                    <a:gd name="connsiteX66" fmla="*/ 3552578 w 5501693"/>
                    <a:gd name="connsiteY66" fmla="*/ 1852864 h 4528154"/>
                    <a:gd name="connsiteX67" fmla="*/ 3576641 w 5501693"/>
                    <a:gd name="connsiteY67" fmla="*/ 1828800 h 4528154"/>
                    <a:gd name="connsiteX68" fmla="*/ 3600704 w 5501693"/>
                    <a:gd name="connsiteY68" fmla="*/ 1744579 h 4528154"/>
                    <a:gd name="connsiteX69" fmla="*/ 3624767 w 5501693"/>
                    <a:gd name="connsiteY69" fmla="*/ 1660358 h 4528154"/>
                    <a:gd name="connsiteX70" fmla="*/ 3636799 w 5501693"/>
                    <a:gd name="connsiteY70" fmla="*/ 1576137 h 4528154"/>
                    <a:gd name="connsiteX71" fmla="*/ 3660862 w 5501693"/>
                    <a:gd name="connsiteY71" fmla="*/ 1528011 h 4528154"/>
                    <a:gd name="connsiteX72" fmla="*/ 3672893 w 5501693"/>
                    <a:gd name="connsiteY72" fmla="*/ 1491916 h 4528154"/>
                    <a:gd name="connsiteX73" fmla="*/ 3696957 w 5501693"/>
                    <a:gd name="connsiteY73" fmla="*/ 1467853 h 4528154"/>
                    <a:gd name="connsiteX74" fmla="*/ 3757115 w 5501693"/>
                    <a:gd name="connsiteY74" fmla="*/ 1407695 h 4528154"/>
                    <a:gd name="connsiteX75" fmla="*/ 3781178 w 5501693"/>
                    <a:gd name="connsiteY75" fmla="*/ 1371600 h 4528154"/>
                    <a:gd name="connsiteX76" fmla="*/ 3817272 w 5501693"/>
                    <a:gd name="connsiteY76" fmla="*/ 1359569 h 4528154"/>
                    <a:gd name="connsiteX77" fmla="*/ 3841336 w 5501693"/>
                    <a:gd name="connsiteY77" fmla="*/ 1335506 h 4528154"/>
                    <a:gd name="connsiteX78" fmla="*/ 3877430 w 5501693"/>
                    <a:gd name="connsiteY78" fmla="*/ 1311442 h 4528154"/>
                    <a:gd name="connsiteX79" fmla="*/ 3961651 w 5501693"/>
                    <a:gd name="connsiteY79" fmla="*/ 1203158 h 4528154"/>
                    <a:gd name="connsiteX80" fmla="*/ 3985715 w 5501693"/>
                    <a:gd name="connsiteY80" fmla="*/ 1179095 h 4528154"/>
                    <a:gd name="connsiteX81" fmla="*/ 4057904 w 5501693"/>
                    <a:gd name="connsiteY81" fmla="*/ 1130969 h 4528154"/>
                    <a:gd name="connsiteX82" fmla="*/ 4130093 w 5501693"/>
                    <a:gd name="connsiteY82" fmla="*/ 1058779 h 4528154"/>
                    <a:gd name="connsiteX83" fmla="*/ 4178220 w 5501693"/>
                    <a:gd name="connsiteY83" fmla="*/ 998621 h 4528154"/>
                    <a:gd name="connsiteX84" fmla="*/ 4190251 w 5501693"/>
                    <a:gd name="connsiteY84" fmla="*/ 962527 h 4528154"/>
                    <a:gd name="connsiteX85" fmla="*/ 4298536 w 5501693"/>
                    <a:gd name="connsiteY85" fmla="*/ 878306 h 4528154"/>
                    <a:gd name="connsiteX86" fmla="*/ 4370725 w 5501693"/>
                    <a:gd name="connsiteY86" fmla="*/ 842211 h 4528154"/>
                    <a:gd name="connsiteX87" fmla="*/ 4466978 w 5501693"/>
                    <a:gd name="connsiteY87" fmla="*/ 830179 h 4528154"/>
                    <a:gd name="connsiteX88" fmla="*/ 4515104 w 5501693"/>
                    <a:gd name="connsiteY88" fmla="*/ 782053 h 4528154"/>
                    <a:gd name="connsiteX89" fmla="*/ 4563230 w 5501693"/>
                    <a:gd name="connsiteY89" fmla="*/ 709864 h 4528154"/>
                    <a:gd name="connsiteX90" fmla="*/ 4587293 w 5501693"/>
                    <a:gd name="connsiteY90" fmla="*/ 673769 h 4528154"/>
                    <a:gd name="connsiteX91" fmla="*/ 4623388 w 5501693"/>
                    <a:gd name="connsiteY91" fmla="*/ 601579 h 4528154"/>
                    <a:gd name="connsiteX92" fmla="*/ 4635420 w 5501693"/>
                    <a:gd name="connsiteY92" fmla="*/ 565485 h 4528154"/>
                    <a:gd name="connsiteX93" fmla="*/ 4659483 w 5501693"/>
                    <a:gd name="connsiteY93" fmla="*/ 529390 h 4528154"/>
                    <a:gd name="connsiteX94" fmla="*/ 4671515 w 5501693"/>
                    <a:gd name="connsiteY94" fmla="*/ 493295 h 4528154"/>
                    <a:gd name="connsiteX95" fmla="*/ 4719641 w 5501693"/>
                    <a:gd name="connsiteY95" fmla="*/ 457200 h 4528154"/>
                    <a:gd name="connsiteX96" fmla="*/ 4755736 w 5501693"/>
                    <a:gd name="connsiteY96" fmla="*/ 409074 h 4528154"/>
                    <a:gd name="connsiteX97" fmla="*/ 4803862 w 5501693"/>
                    <a:gd name="connsiteY97" fmla="*/ 372979 h 4528154"/>
                    <a:gd name="connsiteX98" fmla="*/ 4839957 w 5501693"/>
                    <a:gd name="connsiteY98" fmla="*/ 324853 h 4528154"/>
                    <a:gd name="connsiteX99" fmla="*/ 4888083 w 5501693"/>
                    <a:gd name="connsiteY99" fmla="*/ 288758 h 4528154"/>
                    <a:gd name="connsiteX100" fmla="*/ 4912146 w 5501693"/>
                    <a:gd name="connsiteY100" fmla="*/ 252664 h 4528154"/>
                    <a:gd name="connsiteX101" fmla="*/ 4936209 w 5501693"/>
                    <a:gd name="connsiteY101" fmla="*/ 228600 h 4528154"/>
                    <a:gd name="connsiteX102" fmla="*/ 4948241 w 5501693"/>
                    <a:gd name="connsiteY102" fmla="*/ 192506 h 4528154"/>
                    <a:gd name="connsiteX103" fmla="*/ 5008399 w 5501693"/>
                    <a:gd name="connsiteY103" fmla="*/ 144379 h 4528154"/>
                    <a:gd name="connsiteX104" fmla="*/ 5176841 w 5501693"/>
                    <a:gd name="connsiteY104" fmla="*/ 108285 h 4528154"/>
                    <a:gd name="connsiteX105" fmla="*/ 5212936 w 5501693"/>
                    <a:gd name="connsiteY105" fmla="*/ 96253 h 4528154"/>
                    <a:gd name="connsiteX106" fmla="*/ 5236999 w 5501693"/>
                    <a:gd name="connsiteY106" fmla="*/ 60158 h 4528154"/>
                    <a:gd name="connsiteX107" fmla="*/ 5309188 w 5501693"/>
                    <a:gd name="connsiteY107" fmla="*/ 36095 h 4528154"/>
                    <a:gd name="connsiteX108" fmla="*/ 5381378 w 5501693"/>
                    <a:gd name="connsiteY108" fmla="*/ 12032 h 4528154"/>
                    <a:gd name="connsiteX109" fmla="*/ 5417472 w 5501693"/>
                    <a:gd name="connsiteY109" fmla="*/ 0 h 4528154"/>
                    <a:gd name="connsiteX110" fmla="*/ 5501693 w 5501693"/>
                    <a:gd name="connsiteY110" fmla="*/ 60158 h 4528154"/>
                    <a:gd name="connsiteX111" fmla="*/ 5413067 w 5501693"/>
                    <a:gd name="connsiteY111" fmla="*/ 4132425 h 4528154"/>
                    <a:gd name="connsiteX112" fmla="*/ 1401636 w 5501693"/>
                    <a:gd name="connsiteY112" fmla="*/ 4431306 h 4528154"/>
                    <a:gd name="connsiteX0" fmla="*/ 1401636 w 5501693"/>
                    <a:gd name="connsiteY0" fmla="*/ 4431306 h 4528154"/>
                    <a:gd name="connsiteX1" fmla="*/ 75451 w 5501693"/>
                    <a:gd name="connsiteY1" fmla="*/ 4415590 h 4528154"/>
                    <a:gd name="connsiteX2" fmla="*/ 183736 w 5501693"/>
                    <a:gd name="connsiteY2" fmla="*/ 4355432 h 4528154"/>
                    <a:gd name="connsiteX3" fmla="*/ 255925 w 5501693"/>
                    <a:gd name="connsiteY3" fmla="*/ 4319337 h 4528154"/>
                    <a:gd name="connsiteX4" fmla="*/ 292020 w 5501693"/>
                    <a:gd name="connsiteY4" fmla="*/ 4307306 h 4528154"/>
                    <a:gd name="connsiteX5" fmla="*/ 352178 w 5501693"/>
                    <a:gd name="connsiteY5" fmla="*/ 4271211 h 4528154"/>
                    <a:gd name="connsiteX6" fmla="*/ 388272 w 5501693"/>
                    <a:gd name="connsiteY6" fmla="*/ 4247148 h 4528154"/>
                    <a:gd name="connsiteX7" fmla="*/ 412336 w 5501693"/>
                    <a:gd name="connsiteY7" fmla="*/ 4223085 h 4528154"/>
                    <a:gd name="connsiteX8" fmla="*/ 448430 w 5501693"/>
                    <a:gd name="connsiteY8" fmla="*/ 4211053 h 4528154"/>
                    <a:gd name="connsiteX9" fmla="*/ 496557 w 5501693"/>
                    <a:gd name="connsiteY9" fmla="*/ 4150895 h 4528154"/>
                    <a:gd name="connsiteX10" fmla="*/ 544683 w 5501693"/>
                    <a:gd name="connsiteY10" fmla="*/ 4102769 h 4528154"/>
                    <a:gd name="connsiteX11" fmla="*/ 604841 w 5501693"/>
                    <a:gd name="connsiteY11" fmla="*/ 4054642 h 4528154"/>
                    <a:gd name="connsiteX12" fmla="*/ 616872 w 5501693"/>
                    <a:gd name="connsiteY12" fmla="*/ 4018548 h 4528154"/>
                    <a:gd name="connsiteX13" fmla="*/ 677030 w 5501693"/>
                    <a:gd name="connsiteY13" fmla="*/ 3982453 h 4528154"/>
                    <a:gd name="connsiteX14" fmla="*/ 689062 w 5501693"/>
                    <a:gd name="connsiteY14" fmla="*/ 3946358 h 4528154"/>
                    <a:gd name="connsiteX15" fmla="*/ 725157 w 5501693"/>
                    <a:gd name="connsiteY15" fmla="*/ 3922295 h 4528154"/>
                    <a:gd name="connsiteX16" fmla="*/ 833441 w 5501693"/>
                    <a:gd name="connsiteY16" fmla="*/ 3838074 h 4528154"/>
                    <a:gd name="connsiteX17" fmla="*/ 905630 w 5501693"/>
                    <a:gd name="connsiteY17" fmla="*/ 3789948 h 4528154"/>
                    <a:gd name="connsiteX18" fmla="*/ 941725 w 5501693"/>
                    <a:gd name="connsiteY18" fmla="*/ 3765885 h 4528154"/>
                    <a:gd name="connsiteX19" fmla="*/ 1025946 w 5501693"/>
                    <a:gd name="connsiteY19" fmla="*/ 3729790 h 4528154"/>
                    <a:gd name="connsiteX20" fmla="*/ 1098136 w 5501693"/>
                    <a:gd name="connsiteY20" fmla="*/ 3705727 h 4528154"/>
                    <a:gd name="connsiteX21" fmla="*/ 1134230 w 5501693"/>
                    <a:gd name="connsiteY21" fmla="*/ 3693695 h 4528154"/>
                    <a:gd name="connsiteX22" fmla="*/ 1326736 w 5501693"/>
                    <a:gd name="connsiteY22" fmla="*/ 3669632 h 4528154"/>
                    <a:gd name="connsiteX23" fmla="*/ 1459083 w 5501693"/>
                    <a:gd name="connsiteY23" fmla="*/ 3645569 h 4528154"/>
                    <a:gd name="connsiteX24" fmla="*/ 1531272 w 5501693"/>
                    <a:gd name="connsiteY24" fmla="*/ 3621506 h 4528154"/>
                    <a:gd name="connsiteX25" fmla="*/ 1567367 w 5501693"/>
                    <a:gd name="connsiteY25" fmla="*/ 3609474 h 4528154"/>
                    <a:gd name="connsiteX26" fmla="*/ 1603462 w 5501693"/>
                    <a:gd name="connsiteY26" fmla="*/ 3597442 h 4528154"/>
                    <a:gd name="connsiteX27" fmla="*/ 1663620 w 5501693"/>
                    <a:gd name="connsiteY27" fmla="*/ 3465095 h 4528154"/>
                    <a:gd name="connsiteX28" fmla="*/ 1687683 w 5501693"/>
                    <a:gd name="connsiteY28" fmla="*/ 3392906 h 4528154"/>
                    <a:gd name="connsiteX29" fmla="*/ 1699715 w 5501693"/>
                    <a:gd name="connsiteY29" fmla="*/ 3332748 h 4528154"/>
                    <a:gd name="connsiteX30" fmla="*/ 1723778 w 5501693"/>
                    <a:gd name="connsiteY30" fmla="*/ 3260558 h 4528154"/>
                    <a:gd name="connsiteX31" fmla="*/ 1735809 w 5501693"/>
                    <a:gd name="connsiteY31" fmla="*/ 3188369 h 4528154"/>
                    <a:gd name="connsiteX32" fmla="*/ 1759872 w 5501693"/>
                    <a:gd name="connsiteY32" fmla="*/ 3104148 h 4528154"/>
                    <a:gd name="connsiteX33" fmla="*/ 1771904 w 5501693"/>
                    <a:gd name="connsiteY33" fmla="*/ 3056021 h 4528154"/>
                    <a:gd name="connsiteX34" fmla="*/ 1795967 w 5501693"/>
                    <a:gd name="connsiteY34" fmla="*/ 2983832 h 4528154"/>
                    <a:gd name="connsiteX35" fmla="*/ 1820030 w 5501693"/>
                    <a:gd name="connsiteY35" fmla="*/ 2947737 h 4528154"/>
                    <a:gd name="connsiteX36" fmla="*/ 1856125 w 5501693"/>
                    <a:gd name="connsiteY36" fmla="*/ 2875548 h 4528154"/>
                    <a:gd name="connsiteX37" fmla="*/ 1892220 w 5501693"/>
                    <a:gd name="connsiteY37" fmla="*/ 2863516 h 4528154"/>
                    <a:gd name="connsiteX38" fmla="*/ 1928315 w 5501693"/>
                    <a:gd name="connsiteY38" fmla="*/ 2827421 h 4528154"/>
                    <a:gd name="connsiteX39" fmla="*/ 2036599 w 5501693"/>
                    <a:gd name="connsiteY39" fmla="*/ 2767264 h 4528154"/>
                    <a:gd name="connsiteX40" fmla="*/ 2120820 w 5501693"/>
                    <a:gd name="connsiteY40" fmla="*/ 2755232 h 4528154"/>
                    <a:gd name="connsiteX41" fmla="*/ 2229104 w 5501693"/>
                    <a:gd name="connsiteY41" fmla="*/ 2695074 h 4528154"/>
                    <a:gd name="connsiteX42" fmla="*/ 2265199 w 5501693"/>
                    <a:gd name="connsiteY42" fmla="*/ 2658979 h 4528154"/>
                    <a:gd name="connsiteX43" fmla="*/ 2313325 w 5501693"/>
                    <a:gd name="connsiteY43" fmla="*/ 2598821 h 4528154"/>
                    <a:gd name="connsiteX44" fmla="*/ 2349420 w 5501693"/>
                    <a:gd name="connsiteY44" fmla="*/ 2574758 h 4528154"/>
                    <a:gd name="connsiteX45" fmla="*/ 2409578 w 5501693"/>
                    <a:gd name="connsiteY45" fmla="*/ 2514600 h 4528154"/>
                    <a:gd name="connsiteX46" fmla="*/ 2505830 w 5501693"/>
                    <a:gd name="connsiteY46" fmla="*/ 2430379 h 4528154"/>
                    <a:gd name="connsiteX47" fmla="*/ 2578020 w 5501693"/>
                    <a:gd name="connsiteY47" fmla="*/ 2406316 h 4528154"/>
                    <a:gd name="connsiteX48" fmla="*/ 2614115 w 5501693"/>
                    <a:gd name="connsiteY48" fmla="*/ 2394285 h 4528154"/>
                    <a:gd name="connsiteX49" fmla="*/ 2650209 w 5501693"/>
                    <a:gd name="connsiteY49" fmla="*/ 2382253 h 4528154"/>
                    <a:gd name="connsiteX50" fmla="*/ 2722399 w 5501693"/>
                    <a:gd name="connsiteY50" fmla="*/ 2370221 h 4528154"/>
                    <a:gd name="connsiteX51" fmla="*/ 2818651 w 5501693"/>
                    <a:gd name="connsiteY51" fmla="*/ 2286000 h 4528154"/>
                    <a:gd name="connsiteX52" fmla="*/ 2842715 w 5501693"/>
                    <a:gd name="connsiteY52" fmla="*/ 2261937 h 4528154"/>
                    <a:gd name="connsiteX53" fmla="*/ 2902872 w 5501693"/>
                    <a:gd name="connsiteY53" fmla="*/ 2213811 h 4528154"/>
                    <a:gd name="connsiteX54" fmla="*/ 2914904 w 5501693"/>
                    <a:gd name="connsiteY54" fmla="*/ 2177716 h 4528154"/>
                    <a:gd name="connsiteX55" fmla="*/ 2987093 w 5501693"/>
                    <a:gd name="connsiteY55" fmla="*/ 2129590 h 4528154"/>
                    <a:gd name="connsiteX56" fmla="*/ 3023188 w 5501693"/>
                    <a:gd name="connsiteY56" fmla="*/ 2105527 h 4528154"/>
                    <a:gd name="connsiteX57" fmla="*/ 3059283 w 5501693"/>
                    <a:gd name="connsiteY57" fmla="*/ 2069432 h 4528154"/>
                    <a:gd name="connsiteX58" fmla="*/ 3131472 w 5501693"/>
                    <a:gd name="connsiteY58" fmla="*/ 2021306 h 4528154"/>
                    <a:gd name="connsiteX59" fmla="*/ 3155536 w 5501693"/>
                    <a:gd name="connsiteY59" fmla="*/ 1997242 h 4528154"/>
                    <a:gd name="connsiteX60" fmla="*/ 3227725 w 5501693"/>
                    <a:gd name="connsiteY60" fmla="*/ 1973179 h 4528154"/>
                    <a:gd name="connsiteX61" fmla="*/ 3263820 w 5501693"/>
                    <a:gd name="connsiteY61" fmla="*/ 1961148 h 4528154"/>
                    <a:gd name="connsiteX62" fmla="*/ 3299915 w 5501693"/>
                    <a:gd name="connsiteY62" fmla="*/ 1949116 h 4528154"/>
                    <a:gd name="connsiteX63" fmla="*/ 3360072 w 5501693"/>
                    <a:gd name="connsiteY63" fmla="*/ 1937085 h 4528154"/>
                    <a:gd name="connsiteX64" fmla="*/ 3432262 w 5501693"/>
                    <a:gd name="connsiteY64" fmla="*/ 1913021 h 4528154"/>
                    <a:gd name="connsiteX65" fmla="*/ 3528515 w 5501693"/>
                    <a:gd name="connsiteY65" fmla="*/ 1888958 h 4528154"/>
                    <a:gd name="connsiteX66" fmla="*/ 3552578 w 5501693"/>
                    <a:gd name="connsiteY66" fmla="*/ 1852864 h 4528154"/>
                    <a:gd name="connsiteX67" fmla="*/ 3576641 w 5501693"/>
                    <a:gd name="connsiteY67" fmla="*/ 1828800 h 4528154"/>
                    <a:gd name="connsiteX68" fmla="*/ 3600704 w 5501693"/>
                    <a:gd name="connsiteY68" fmla="*/ 1744579 h 4528154"/>
                    <a:gd name="connsiteX69" fmla="*/ 3624767 w 5501693"/>
                    <a:gd name="connsiteY69" fmla="*/ 1660358 h 4528154"/>
                    <a:gd name="connsiteX70" fmla="*/ 3636799 w 5501693"/>
                    <a:gd name="connsiteY70" fmla="*/ 1576137 h 4528154"/>
                    <a:gd name="connsiteX71" fmla="*/ 3660862 w 5501693"/>
                    <a:gd name="connsiteY71" fmla="*/ 1528011 h 4528154"/>
                    <a:gd name="connsiteX72" fmla="*/ 3672893 w 5501693"/>
                    <a:gd name="connsiteY72" fmla="*/ 1491916 h 4528154"/>
                    <a:gd name="connsiteX73" fmla="*/ 3696957 w 5501693"/>
                    <a:gd name="connsiteY73" fmla="*/ 1467853 h 4528154"/>
                    <a:gd name="connsiteX74" fmla="*/ 3757115 w 5501693"/>
                    <a:gd name="connsiteY74" fmla="*/ 1407695 h 4528154"/>
                    <a:gd name="connsiteX75" fmla="*/ 3781178 w 5501693"/>
                    <a:gd name="connsiteY75" fmla="*/ 1371600 h 4528154"/>
                    <a:gd name="connsiteX76" fmla="*/ 3817272 w 5501693"/>
                    <a:gd name="connsiteY76" fmla="*/ 1359569 h 4528154"/>
                    <a:gd name="connsiteX77" fmla="*/ 3841336 w 5501693"/>
                    <a:gd name="connsiteY77" fmla="*/ 1335506 h 4528154"/>
                    <a:gd name="connsiteX78" fmla="*/ 3877430 w 5501693"/>
                    <a:gd name="connsiteY78" fmla="*/ 1311442 h 4528154"/>
                    <a:gd name="connsiteX79" fmla="*/ 3961651 w 5501693"/>
                    <a:gd name="connsiteY79" fmla="*/ 1203158 h 4528154"/>
                    <a:gd name="connsiteX80" fmla="*/ 3985715 w 5501693"/>
                    <a:gd name="connsiteY80" fmla="*/ 1179095 h 4528154"/>
                    <a:gd name="connsiteX81" fmla="*/ 4057904 w 5501693"/>
                    <a:gd name="connsiteY81" fmla="*/ 1130969 h 4528154"/>
                    <a:gd name="connsiteX82" fmla="*/ 4130093 w 5501693"/>
                    <a:gd name="connsiteY82" fmla="*/ 1058779 h 4528154"/>
                    <a:gd name="connsiteX83" fmla="*/ 4178220 w 5501693"/>
                    <a:gd name="connsiteY83" fmla="*/ 998621 h 4528154"/>
                    <a:gd name="connsiteX84" fmla="*/ 4190251 w 5501693"/>
                    <a:gd name="connsiteY84" fmla="*/ 962527 h 4528154"/>
                    <a:gd name="connsiteX85" fmla="*/ 4298536 w 5501693"/>
                    <a:gd name="connsiteY85" fmla="*/ 878306 h 4528154"/>
                    <a:gd name="connsiteX86" fmla="*/ 4370725 w 5501693"/>
                    <a:gd name="connsiteY86" fmla="*/ 842211 h 4528154"/>
                    <a:gd name="connsiteX87" fmla="*/ 4466978 w 5501693"/>
                    <a:gd name="connsiteY87" fmla="*/ 830179 h 4528154"/>
                    <a:gd name="connsiteX88" fmla="*/ 4515104 w 5501693"/>
                    <a:gd name="connsiteY88" fmla="*/ 782053 h 4528154"/>
                    <a:gd name="connsiteX89" fmla="*/ 4563230 w 5501693"/>
                    <a:gd name="connsiteY89" fmla="*/ 709864 h 4528154"/>
                    <a:gd name="connsiteX90" fmla="*/ 4587293 w 5501693"/>
                    <a:gd name="connsiteY90" fmla="*/ 673769 h 4528154"/>
                    <a:gd name="connsiteX91" fmla="*/ 4623388 w 5501693"/>
                    <a:gd name="connsiteY91" fmla="*/ 601579 h 4528154"/>
                    <a:gd name="connsiteX92" fmla="*/ 4635420 w 5501693"/>
                    <a:gd name="connsiteY92" fmla="*/ 565485 h 4528154"/>
                    <a:gd name="connsiteX93" fmla="*/ 4659483 w 5501693"/>
                    <a:gd name="connsiteY93" fmla="*/ 529390 h 4528154"/>
                    <a:gd name="connsiteX94" fmla="*/ 4671515 w 5501693"/>
                    <a:gd name="connsiteY94" fmla="*/ 493295 h 4528154"/>
                    <a:gd name="connsiteX95" fmla="*/ 4719641 w 5501693"/>
                    <a:gd name="connsiteY95" fmla="*/ 457200 h 4528154"/>
                    <a:gd name="connsiteX96" fmla="*/ 4755736 w 5501693"/>
                    <a:gd name="connsiteY96" fmla="*/ 409074 h 4528154"/>
                    <a:gd name="connsiteX97" fmla="*/ 4803862 w 5501693"/>
                    <a:gd name="connsiteY97" fmla="*/ 372979 h 4528154"/>
                    <a:gd name="connsiteX98" fmla="*/ 4839957 w 5501693"/>
                    <a:gd name="connsiteY98" fmla="*/ 324853 h 4528154"/>
                    <a:gd name="connsiteX99" fmla="*/ 4888083 w 5501693"/>
                    <a:gd name="connsiteY99" fmla="*/ 288758 h 4528154"/>
                    <a:gd name="connsiteX100" fmla="*/ 4912146 w 5501693"/>
                    <a:gd name="connsiteY100" fmla="*/ 252664 h 4528154"/>
                    <a:gd name="connsiteX101" fmla="*/ 4936209 w 5501693"/>
                    <a:gd name="connsiteY101" fmla="*/ 228600 h 4528154"/>
                    <a:gd name="connsiteX102" fmla="*/ 4948241 w 5501693"/>
                    <a:gd name="connsiteY102" fmla="*/ 192506 h 4528154"/>
                    <a:gd name="connsiteX103" fmla="*/ 5008399 w 5501693"/>
                    <a:gd name="connsiteY103" fmla="*/ 144379 h 4528154"/>
                    <a:gd name="connsiteX104" fmla="*/ 5176841 w 5501693"/>
                    <a:gd name="connsiteY104" fmla="*/ 108285 h 4528154"/>
                    <a:gd name="connsiteX105" fmla="*/ 5212936 w 5501693"/>
                    <a:gd name="connsiteY105" fmla="*/ 96253 h 4528154"/>
                    <a:gd name="connsiteX106" fmla="*/ 5236999 w 5501693"/>
                    <a:gd name="connsiteY106" fmla="*/ 60158 h 4528154"/>
                    <a:gd name="connsiteX107" fmla="*/ 5309188 w 5501693"/>
                    <a:gd name="connsiteY107" fmla="*/ 36095 h 4528154"/>
                    <a:gd name="connsiteX108" fmla="*/ 5381378 w 5501693"/>
                    <a:gd name="connsiteY108" fmla="*/ 12032 h 4528154"/>
                    <a:gd name="connsiteX109" fmla="*/ 5417472 w 5501693"/>
                    <a:gd name="connsiteY109" fmla="*/ 0 h 4528154"/>
                    <a:gd name="connsiteX110" fmla="*/ 5501693 w 5501693"/>
                    <a:gd name="connsiteY110" fmla="*/ 60158 h 4528154"/>
                    <a:gd name="connsiteX111" fmla="*/ 5413067 w 5501693"/>
                    <a:gd name="connsiteY111" fmla="*/ 4132425 h 4528154"/>
                    <a:gd name="connsiteX112" fmla="*/ 1401636 w 5501693"/>
                    <a:gd name="connsiteY112" fmla="*/ 4431306 h 4528154"/>
                    <a:gd name="connsiteX0" fmla="*/ 1401636 w 5507903"/>
                    <a:gd name="connsiteY0" fmla="*/ 4431306 h 4673683"/>
                    <a:gd name="connsiteX1" fmla="*/ 75451 w 5507903"/>
                    <a:gd name="connsiteY1" fmla="*/ 4415590 h 4673683"/>
                    <a:gd name="connsiteX2" fmla="*/ 183736 w 5507903"/>
                    <a:gd name="connsiteY2" fmla="*/ 4355432 h 4673683"/>
                    <a:gd name="connsiteX3" fmla="*/ 255925 w 5507903"/>
                    <a:gd name="connsiteY3" fmla="*/ 4319337 h 4673683"/>
                    <a:gd name="connsiteX4" fmla="*/ 292020 w 5507903"/>
                    <a:gd name="connsiteY4" fmla="*/ 4307306 h 4673683"/>
                    <a:gd name="connsiteX5" fmla="*/ 352178 w 5507903"/>
                    <a:gd name="connsiteY5" fmla="*/ 4271211 h 4673683"/>
                    <a:gd name="connsiteX6" fmla="*/ 388272 w 5507903"/>
                    <a:gd name="connsiteY6" fmla="*/ 4247148 h 4673683"/>
                    <a:gd name="connsiteX7" fmla="*/ 412336 w 5507903"/>
                    <a:gd name="connsiteY7" fmla="*/ 4223085 h 4673683"/>
                    <a:gd name="connsiteX8" fmla="*/ 448430 w 5507903"/>
                    <a:gd name="connsiteY8" fmla="*/ 4211053 h 4673683"/>
                    <a:gd name="connsiteX9" fmla="*/ 496557 w 5507903"/>
                    <a:gd name="connsiteY9" fmla="*/ 4150895 h 4673683"/>
                    <a:gd name="connsiteX10" fmla="*/ 544683 w 5507903"/>
                    <a:gd name="connsiteY10" fmla="*/ 4102769 h 4673683"/>
                    <a:gd name="connsiteX11" fmla="*/ 604841 w 5507903"/>
                    <a:gd name="connsiteY11" fmla="*/ 4054642 h 4673683"/>
                    <a:gd name="connsiteX12" fmla="*/ 616872 w 5507903"/>
                    <a:gd name="connsiteY12" fmla="*/ 4018548 h 4673683"/>
                    <a:gd name="connsiteX13" fmla="*/ 677030 w 5507903"/>
                    <a:gd name="connsiteY13" fmla="*/ 3982453 h 4673683"/>
                    <a:gd name="connsiteX14" fmla="*/ 689062 w 5507903"/>
                    <a:gd name="connsiteY14" fmla="*/ 3946358 h 4673683"/>
                    <a:gd name="connsiteX15" fmla="*/ 725157 w 5507903"/>
                    <a:gd name="connsiteY15" fmla="*/ 3922295 h 4673683"/>
                    <a:gd name="connsiteX16" fmla="*/ 833441 w 5507903"/>
                    <a:gd name="connsiteY16" fmla="*/ 3838074 h 4673683"/>
                    <a:gd name="connsiteX17" fmla="*/ 905630 w 5507903"/>
                    <a:gd name="connsiteY17" fmla="*/ 3789948 h 4673683"/>
                    <a:gd name="connsiteX18" fmla="*/ 941725 w 5507903"/>
                    <a:gd name="connsiteY18" fmla="*/ 3765885 h 4673683"/>
                    <a:gd name="connsiteX19" fmla="*/ 1025946 w 5507903"/>
                    <a:gd name="connsiteY19" fmla="*/ 3729790 h 4673683"/>
                    <a:gd name="connsiteX20" fmla="*/ 1098136 w 5507903"/>
                    <a:gd name="connsiteY20" fmla="*/ 3705727 h 4673683"/>
                    <a:gd name="connsiteX21" fmla="*/ 1134230 w 5507903"/>
                    <a:gd name="connsiteY21" fmla="*/ 3693695 h 4673683"/>
                    <a:gd name="connsiteX22" fmla="*/ 1326736 w 5507903"/>
                    <a:gd name="connsiteY22" fmla="*/ 3669632 h 4673683"/>
                    <a:gd name="connsiteX23" fmla="*/ 1459083 w 5507903"/>
                    <a:gd name="connsiteY23" fmla="*/ 3645569 h 4673683"/>
                    <a:gd name="connsiteX24" fmla="*/ 1531272 w 5507903"/>
                    <a:gd name="connsiteY24" fmla="*/ 3621506 h 4673683"/>
                    <a:gd name="connsiteX25" fmla="*/ 1567367 w 5507903"/>
                    <a:gd name="connsiteY25" fmla="*/ 3609474 h 4673683"/>
                    <a:gd name="connsiteX26" fmla="*/ 1603462 w 5507903"/>
                    <a:gd name="connsiteY26" fmla="*/ 3597442 h 4673683"/>
                    <a:gd name="connsiteX27" fmla="*/ 1663620 w 5507903"/>
                    <a:gd name="connsiteY27" fmla="*/ 3465095 h 4673683"/>
                    <a:gd name="connsiteX28" fmla="*/ 1687683 w 5507903"/>
                    <a:gd name="connsiteY28" fmla="*/ 3392906 h 4673683"/>
                    <a:gd name="connsiteX29" fmla="*/ 1699715 w 5507903"/>
                    <a:gd name="connsiteY29" fmla="*/ 3332748 h 4673683"/>
                    <a:gd name="connsiteX30" fmla="*/ 1723778 w 5507903"/>
                    <a:gd name="connsiteY30" fmla="*/ 3260558 h 4673683"/>
                    <a:gd name="connsiteX31" fmla="*/ 1735809 w 5507903"/>
                    <a:gd name="connsiteY31" fmla="*/ 3188369 h 4673683"/>
                    <a:gd name="connsiteX32" fmla="*/ 1759872 w 5507903"/>
                    <a:gd name="connsiteY32" fmla="*/ 3104148 h 4673683"/>
                    <a:gd name="connsiteX33" fmla="*/ 1771904 w 5507903"/>
                    <a:gd name="connsiteY33" fmla="*/ 3056021 h 4673683"/>
                    <a:gd name="connsiteX34" fmla="*/ 1795967 w 5507903"/>
                    <a:gd name="connsiteY34" fmla="*/ 2983832 h 4673683"/>
                    <a:gd name="connsiteX35" fmla="*/ 1820030 w 5507903"/>
                    <a:gd name="connsiteY35" fmla="*/ 2947737 h 4673683"/>
                    <a:gd name="connsiteX36" fmla="*/ 1856125 w 5507903"/>
                    <a:gd name="connsiteY36" fmla="*/ 2875548 h 4673683"/>
                    <a:gd name="connsiteX37" fmla="*/ 1892220 w 5507903"/>
                    <a:gd name="connsiteY37" fmla="*/ 2863516 h 4673683"/>
                    <a:gd name="connsiteX38" fmla="*/ 1928315 w 5507903"/>
                    <a:gd name="connsiteY38" fmla="*/ 2827421 h 4673683"/>
                    <a:gd name="connsiteX39" fmla="*/ 2036599 w 5507903"/>
                    <a:gd name="connsiteY39" fmla="*/ 2767264 h 4673683"/>
                    <a:gd name="connsiteX40" fmla="*/ 2120820 w 5507903"/>
                    <a:gd name="connsiteY40" fmla="*/ 2755232 h 4673683"/>
                    <a:gd name="connsiteX41" fmla="*/ 2229104 w 5507903"/>
                    <a:gd name="connsiteY41" fmla="*/ 2695074 h 4673683"/>
                    <a:gd name="connsiteX42" fmla="*/ 2265199 w 5507903"/>
                    <a:gd name="connsiteY42" fmla="*/ 2658979 h 4673683"/>
                    <a:gd name="connsiteX43" fmla="*/ 2313325 w 5507903"/>
                    <a:gd name="connsiteY43" fmla="*/ 2598821 h 4673683"/>
                    <a:gd name="connsiteX44" fmla="*/ 2349420 w 5507903"/>
                    <a:gd name="connsiteY44" fmla="*/ 2574758 h 4673683"/>
                    <a:gd name="connsiteX45" fmla="*/ 2409578 w 5507903"/>
                    <a:gd name="connsiteY45" fmla="*/ 2514600 h 4673683"/>
                    <a:gd name="connsiteX46" fmla="*/ 2505830 w 5507903"/>
                    <a:gd name="connsiteY46" fmla="*/ 2430379 h 4673683"/>
                    <a:gd name="connsiteX47" fmla="*/ 2578020 w 5507903"/>
                    <a:gd name="connsiteY47" fmla="*/ 2406316 h 4673683"/>
                    <a:gd name="connsiteX48" fmla="*/ 2614115 w 5507903"/>
                    <a:gd name="connsiteY48" fmla="*/ 2394285 h 4673683"/>
                    <a:gd name="connsiteX49" fmla="*/ 2650209 w 5507903"/>
                    <a:gd name="connsiteY49" fmla="*/ 2382253 h 4673683"/>
                    <a:gd name="connsiteX50" fmla="*/ 2722399 w 5507903"/>
                    <a:gd name="connsiteY50" fmla="*/ 2370221 h 4673683"/>
                    <a:gd name="connsiteX51" fmla="*/ 2818651 w 5507903"/>
                    <a:gd name="connsiteY51" fmla="*/ 2286000 h 4673683"/>
                    <a:gd name="connsiteX52" fmla="*/ 2842715 w 5507903"/>
                    <a:gd name="connsiteY52" fmla="*/ 2261937 h 4673683"/>
                    <a:gd name="connsiteX53" fmla="*/ 2902872 w 5507903"/>
                    <a:gd name="connsiteY53" fmla="*/ 2213811 h 4673683"/>
                    <a:gd name="connsiteX54" fmla="*/ 2914904 w 5507903"/>
                    <a:gd name="connsiteY54" fmla="*/ 2177716 h 4673683"/>
                    <a:gd name="connsiteX55" fmla="*/ 2987093 w 5507903"/>
                    <a:gd name="connsiteY55" fmla="*/ 2129590 h 4673683"/>
                    <a:gd name="connsiteX56" fmla="*/ 3023188 w 5507903"/>
                    <a:gd name="connsiteY56" fmla="*/ 2105527 h 4673683"/>
                    <a:gd name="connsiteX57" fmla="*/ 3059283 w 5507903"/>
                    <a:gd name="connsiteY57" fmla="*/ 2069432 h 4673683"/>
                    <a:gd name="connsiteX58" fmla="*/ 3131472 w 5507903"/>
                    <a:gd name="connsiteY58" fmla="*/ 2021306 h 4673683"/>
                    <a:gd name="connsiteX59" fmla="*/ 3155536 w 5507903"/>
                    <a:gd name="connsiteY59" fmla="*/ 1997242 h 4673683"/>
                    <a:gd name="connsiteX60" fmla="*/ 3227725 w 5507903"/>
                    <a:gd name="connsiteY60" fmla="*/ 1973179 h 4673683"/>
                    <a:gd name="connsiteX61" fmla="*/ 3263820 w 5507903"/>
                    <a:gd name="connsiteY61" fmla="*/ 1961148 h 4673683"/>
                    <a:gd name="connsiteX62" fmla="*/ 3299915 w 5507903"/>
                    <a:gd name="connsiteY62" fmla="*/ 1949116 h 4673683"/>
                    <a:gd name="connsiteX63" fmla="*/ 3360072 w 5507903"/>
                    <a:gd name="connsiteY63" fmla="*/ 1937085 h 4673683"/>
                    <a:gd name="connsiteX64" fmla="*/ 3432262 w 5507903"/>
                    <a:gd name="connsiteY64" fmla="*/ 1913021 h 4673683"/>
                    <a:gd name="connsiteX65" fmla="*/ 3528515 w 5507903"/>
                    <a:gd name="connsiteY65" fmla="*/ 1888958 h 4673683"/>
                    <a:gd name="connsiteX66" fmla="*/ 3552578 w 5507903"/>
                    <a:gd name="connsiteY66" fmla="*/ 1852864 h 4673683"/>
                    <a:gd name="connsiteX67" fmla="*/ 3576641 w 5507903"/>
                    <a:gd name="connsiteY67" fmla="*/ 1828800 h 4673683"/>
                    <a:gd name="connsiteX68" fmla="*/ 3600704 w 5507903"/>
                    <a:gd name="connsiteY68" fmla="*/ 1744579 h 4673683"/>
                    <a:gd name="connsiteX69" fmla="*/ 3624767 w 5507903"/>
                    <a:gd name="connsiteY69" fmla="*/ 1660358 h 4673683"/>
                    <a:gd name="connsiteX70" fmla="*/ 3636799 w 5507903"/>
                    <a:gd name="connsiteY70" fmla="*/ 1576137 h 4673683"/>
                    <a:gd name="connsiteX71" fmla="*/ 3660862 w 5507903"/>
                    <a:gd name="connsiteY71" fmla="*/ 1528011 h 4673683"/>
                    <a:gd name="connsiteX72" fmla="*/ 3672893 w 5507903"/>
                    <a:gd name="connsiteY72" fmla="*/ 1491916 h 4673683"/>
                    <a:gd name="connsiteX73" fmla="*/ 3696957 w 5507903"/>
                    <a:gd name="connsiteY73" fmla="*/ 1467853 h 4673683"/>
                    <a:gd name="connsiteX74" fmla="*/ 3757115 w 5507903"/>
                    <a:gd name="connsiteY74" fmla="*/ 1407695 h 4673683"/>
                    <a:gd name="connsiteX75" fmla="*/ 3781178 w 5507903"/>
                    <a:gd name="connsiteY75" fmla="*/ 1371600 h 4673683"/>
                    <a:gd name="connsiteX76" fmla="*/ 3817272 w 5507903"/>
                    <a:gd name="connsiteY76" fmla="*/ 1359569 h 4673683"/>
                    <a:gd name="connsiteX77" fmla="*/ 3841336 w 5507903"/>
                    <a:gd name="connsiteY77" fmla="*/ 1335506 h 4673683"/>
                    <a:gd name="connsiteX78" fmla="*/ 3877430 w 5507903"/>
                    <a:gd name="connsiteY78" fmla="*/ 1311442 h 4673683"/>
                    <a:gd name="connsiteX79" fmla="*/ 3961651 w 5507903"/>
                    <a:gd name="connsiteY79" fmla="*/ 1203158 h 4673683"/>
                    <a:gd name="connsiteX80" fmla="*/ 3985715 w 5507903"/>
                    <a:gd name="connsiteY80" fmla="*/ 1179095 h 4673683"/>
                    <a:gd name="connsiteX81" fmla="*/ 4057904 w 5507903"/>
                    <a:gd name="connsiteY81" fmla="*/ 1130969 h 4673683"/>
                    <a:gd name="connsiteX82" fmla="*/ 4130093 w 5507903"/>
                    <a:gd name="connsiteY82" fmla="*/ 1058779 h 4673683"/>
                    <a:gd name="connsiteX83" fmla="*/ 4178220 w 5507903"/>
                    <a:gd name="connsiteY83" fmla="*/ 998621 h 4673683"/>
                    <a:gd name="connsiteX84" fmla="*/ 4190251 w 5507903"/>
                    <a:gd name="connsiteY84" fmla="*/ 962527 h 4673683"/>
                    <a:gd name="connsiteX85" fmla="*/ 4298536 w 5507903"/>
                    <a:gd name="connsiteY85" fmla="*/ 878306 h 4673683"/>
                    <a:gd name="connsiteX86" fmla="*/ 4370725 w 5507903"/>
                    <a:gd name="connsiteY86" fmla="*/ 842211 h 4673683"/>
                    <a:gd name="connsiteX87" fmla="*/ 4466978 w 5507903"/>
                    <a:gd name="connsiteY87" fmla="*/ 830179 h 4673683"/>
                    <a:gd name="connsiteX88" fmla="*/ 4515104 w 5507903"/>
                    <a:gd name="connsiteY88" fmla="*/ 782053 h 4673683"/>
                    <a:gd name="connsiteX89" fmla="*/ 4563230 w 5507903"/>
                    <a:gd name="connsiteY89" fmla="*/ 709864 h 4673683"/>
                    <a:gd name="connsiteX90" fmla="*/ 4587293 w 5507903"/>
                    <a:gd name="connsiteY90" fmla="*/ 673769 h 4673683"/>
                    <a:gd name="connsiteX91" fmla="*/ 4623388 w 5507903"/>
                    <a:gd name="connsiteY91" fmla="*/ 601579 h 4673683"/>
                    <a:gd name="connsiteX92" fmla="*/ 4635420 w 5507903"/>
                    <a:gd name="connsiteY92" fmla="*/ 565485 h 4673683"/>
                    <a:gd name="connsiteX93" fmla="*/ 4659483 w 5507903"/>
                    <a:gd name="connsiteY93" fmla="*/ 529390 h 4673683"/>
                    <a:gd name="connsiteX94" fmla="*/ 4671515 w 5507903"/>
                    <a:gd name="connsiteY94" fmla="*/ 493295 h 4673683"/>
                    <a:gd name="connsiteX95" fmla="*/ 4719641 w 5507903"/>
                    <a:gd name="connsiteY95" fmla="*/ 457200 h 4673683"/>
                    <a:gd name="connsiteX96" fmla="*/ 4755736 w 5507903"/>
                    <a:gd name="connsiteY96" fmla="*/ 409074 h 4673683"/>
                    <a:gd name="connsiteX97" fmla="*/ 4803862 w 5507903"/>
                    <a:gd name="connsiteY97" fmla="*/ 372979 h 4673683"/>
                    <a:gd name="connsiteX98" fmla="*/ 4839957 w 5507903"/>
                    <a:gd name="connsiteY98" fmla="*/ 324853 h 4673683"/>
                    <a:gd name="connsiteX99" fmla="*/ 4888083 w 5507903"/>
                    <a:gd name="connsiteY99" fmla="*/ 288758 h 4673683"/>
                    <a:gd name="connsiteX100" fmla="*/ 4912146 w 5507903"/>
                    <a:gd name="connsiteY100" fmla="*/ 252664 h 4673683"/>
                    <a:gd name="connsiteX101" fmla="*/ 4936209 w 5507903"/>
                    <a:gd name="connsiteY101" fmla="*/ 228600 h 4673683"/>
                    <a:gd name="connsiteX102" fmla="*/ 4948241 w 5507903"/>
                    <a:gd name="connsiteY102" fmla="*/ 192506 h 4673683"/>
                    <a:gd name="connsiteX103" fmla="*/ 5008399 w 5507903"/>
                    <a:gd name="connsiteY103" fmla="*/ 144379 h 4673683"/>
                    <a:gd name="connsiteX104" fmla="*/ 5176841 w 5507903"/>
                    <a:gd name="connsiteY104" fmla="*/ 108285 h 4673683"/>
                    <a:gd name="connsiteX105" fmla="*/ 5212936 w 5507903"/>
                    <a:gd name="connsiteY105" fmla="*/ 96253 h 4673683"/>
                    <a:gd name="connsiteX106" fmla="*/ 5236999 w 5507903"/>
                    <a:gd name="connsiteY106" fmla="*/ 60158 h 4673683"/>
                    <a:gd name="connsiteX107" fmla="*/ 5309188 w 5507903"/>
                    <a:gd name="connsiteY107" fmla="*/ 36095 h 4673683"/>
                    <a:gd name="connsiteX108" fmla="*/ 5381378 w 5507903"/>
                    <a:gd name="connsiteY108" fmla="*/ 12032 h 4673683"/>
                    <a:gd name="connsiteX109" fmla="*/ 5417472 w 5507903"/>
                    <a:gd name="connsiteY109" fmla="*/ 0 h 4673683"/>
                    <a:gd name="connsiteX110" fmla="*/ 5501693 w 5507903"/>
                    <a:gd name="connsiteY110" fmla="*/ 60158 h 4673683"/>
                    <a:gd name="connsiteX111" fmla="*/ 5490340 w 5507903"/>
                    <a:gd name="connsiteY111" fmla="*/ 4364245 h 4673683"/>
                    <a:gd name="connsiteX112" fmla="*/ 1401636 w 5507903"/>
                    <a:gd name="connsiteY112" fmla="*/ 4431306 h 4673683"/>
                    <a:gd name="connsiteX0" fmla="*/ 1401636 w 5507903"/>
                    <a:gd name="connsiteY0" fmla="*/ 4431306 h 4431360"/>
                    <a:gd name="connsiteX1" fmla="*/ 75451 w 5507903"/>
                    <a:gd name="connsiteY1" fmla="*/ 4415590 h 4431360"/>
                    <a:gd name="connsiteX2" fmla="*/ 183736 w 5507903"/>
                    <a:gd name="connsiteY2" fmla="*/ 4355432 h 4431360"/>
                    <a:gd name="connsiteX3" fmla="*/ 255925 w 5507903"/>
                    <a:gd name="connsiteY3" fmla="*/ 4319337 h 4431360"/>
                    <a:gd name="connsiteX4" fmla="*/ 292020 w 5507903"/>
                    <a:gd name="connsiteY4" fmla="*/ 4307306 h 4431360"/>
                    <a:gd name="connsiteX5" fmla="*/ 352178 w 5507903"/>
                    <a:gd name="connsiteY5" fmla="*/ 4271211 h 4431360"/>
                    <a:gd name="connsiteX6" fmla="*/ 388272 w 5507903"/>
                    <a:gd name="connsiteY6" fmla="*/ 4247148 h 4431360"/>
                    <a:gd name="connsiteX7" fmla="*/ 412336 w 5507903"/>
                    <a:gd name="connsiteY7" fmla="*/ 4223085 h 4431360"/>
                    <a:gd name="connsiteX8" fmla="*/ 448430 w 5507903"/>
                    <a:gd name="connsiteY8" fmla="*/ 4211053 h 4431360"/>
                    <a:gd name="connsiteX9" fmla="*/ 496557 w 5507903"/>
                    <a:gd name="connsiteY9" fmla="*/ 4150895 h 4431360"/>
                    <a:gd name="connsiteX10" fmla="*/ 544683 w 5507903"/>
                    <a:gd name="connsiteY10" fmla="*/ 4102769 h 4431360"/>
                    <a:gd name="connsiteX11" fmla="*/ 604841 w 5507903"/>
                    <a:gd name="connsiteY11" fmla="*/ 4054642 h 4431360"/>
                    <a:gd name="connsiteX12" fmla="*/ 616872 w 5507903"/>
                    <a:gd name="connsiteY12" fmla="*/ 4018548 h 4431360"/>
                    <a:gd name="connsiteX13" fmla="*/ 677030 w 5507903"/>
                    <a:gd name="connsiteY13" fmla="*/ 3982453 h 4431360"/>
                    <a:gd name="connsiteX14" fmla="*/ 689062 w 5507903"/>
                    <a:gd name="connsiteY14" fmla="*/ 3946358 h 4431360"/>
                    <a:gd name="connsiteX15" fmla="*/ 725157 w 5507903"/>
                    <a:gd name="connsiteY15" fmla="*/ 3922295 h 4431360"/>
                    <a:gd name="connsiteX16" fmla="*/ 833441 w 5507903"/>
                    <a:gd name="connsiteY16" fmla="*/ 3838074 h 4431360"/>
                    <a:gd name="connsiteX17" fmla="*/ 905630 w 5507903"/>
                    <a:gd name="connsiteY17" fmla="*/ 3789948 h 4431360"/>
                    <a:gd name="connsiteX18" fmla="*/ 941725 w 5507903"/>
                    <a:gd name="connsiteY18" fmla="*/ 3765885 h 4431360"/>
                    <a:gd name="connsiteX19" fmla="*/ 1025946 w 5507903"/>
                    <a:gd name="connsiteY19" fmla="*/ 3729790 h 4431360"/>
                    <a:gd name="connsiteX20" fmla="*/ 1098136 w 5507903"/>
                    <a:gd name="connsiteY20" fmla="*/ 3705727 h 4431360"/>
                    <a:gd name="connsiteX21" fmla="*/ 1134230 w 5507903"/>
                    <a:gd name="connsiteY21" fmla="*/ 3693695 h 4431360"/>
                    <a:gd name="connsiteX22" fmla="*/ 1326736 w 5507903"/>
                    <a:gd name="connsiteY22" fmla="*/ 3669632 h 4431360"/>
                    <a:gd name="connsiteX23" fmla="*/ 1459083 w 5507903"/>
                    <a:gd name="connsiteY23" fmla="*/ 3645569 h 4431360"/>
                    <a:gd name="connsiteX24" fmla="*/ 1531272 w 5507903"/>
                    <a:gd name="connsiteY24" fmla="*/ 3621506 h 4431360"/>
                    <a:gd name="connsiteX25" fmla="*/ 1567367 w 5507903"/>
                    <a:gd name="connsiteY25" fmla="*/ 3609474 h 4431360"/>
                    <a:gd name="connsiteX26" fmla="*/ 1603462 w 5507903"/>
                    <a:gd name="connsiteY26" fmla="*/ 3597442 h 4431360"/>
                    <a:gd name="connsiteX27" fmla="*/ 1663620 w 5507903"/>
                    <a:gd name="connsiteY27" fmla="*/ 3465095 h 4431360"/>
                    <a:gd name="connsiteX28" fmla="*/ 1687683 w 5507903"/>
                    <a:gd name="connsiteY28" fmla="*/ 3392906 h 4431360"/>
                    <a:gd name="connsiteX29" fmla="*/ 1699715 w 5507903"/>
                    <a:gd name="connsiteY29" fmla="*/ 3332748 h 4431360"/>
                    <a:gd name="connsiteX30" fmla="*/ 1723778 w 5507903"/>
                    <a:gd name="connsiteY30" fmla="*/ 3260558 h 4431360"/>
                    <a:gd name="connsiteX31" fmla="*/ 1735809 w 5507903"/>
                    <a:gd name="connsiteY31" fmla="*/ 3188369 h 4431360"/>
                    <a:gd name="connsiteX32" fmla="*/ 1759872 w 5507903"/>
                    <a:gd name="connsiteY32" fmla="*/ 3104148 h 4431360"/>
                    <a:gd name="connsiteX33" fmla="*/ 1771904 w 5507903"/>
                    <a:gd name="connsiteY33" fmla="*/ 3056021 h 4431360"/>
                    <a:gd name="connsiteX34" fmla="*/ 1795967 w 5507903"/>
                    <a:gd name="connsiteY34" fmla="*/ 2983832 h 4431360"/>
                    <a:gd name="connsiteX35" fmla="*/ 1820030 w 5507903"/>
                    <a:gd name="connsiteY35" fmla="*/ 2947737 h 4431360"/>
                    <a:gd name="connsiteX36" fmla="*/ 1856125 w 5507903"/>
                    <a:gd name="connsiteY36" fmla="*/ 2875548 h 4431360"/>
                    <a:gd name="connsiteX37" fmla="*/ 1892220 w 5507903"/>
                    <a:gd name="connsiteY37" fmla="*/ 2863516 h 4431360"/>
                    <a:gd name="connsiteX38" fmla="*/ 1928315 w 5507903"/>
                    <a:gd name="connsiteY38" fmla="*/ 2827421 h 4431360"/>
                    <a:gd name="connsiteX39" fmla="*/ 2036599 w 5507903"/>
                    <a:gd name="connsiteY39" fmla="*/ 2767264 h 4431360"/>
                    <a:gd name="connsiteX40" fmla="*/ 2120820 w 5507903"/>
                    <a:gd name="connsiteY40" fmla="*/ 2755232 h 4431360"/>
                    <a:gd name="connsiteX41" fmla="*/ 2229104 w 5507903"/>
                    <a:gd name="connsiteY41" fmla="*/ 2695074 h 4431360"/>
                    <a:gd name="connsiteX42" fmla="*/ 2265199 w 5507903"/>
                    <a:gd name="connsiteY42" fmla="*/ 2658979 h 4431360"/>
                    <a:gd name="connsiteX43" fmla="*/ 2313325 w 5507903"/>
                    <a:gd name="connsiteY43" fmla="*/ 2598821 h 4431360"/>
                    <a:gd name="connsiteX44" fmla="*/ 2349420 w 5507903"/>
                    <a:gd name="connsiteY44" fmla="*/ 2574758 h 4431360"/>
                    <a:gd name="connsiteX45" fmla="*/ 2409578 w 5507903"/>
                    <a:gd name="connsiteY45" fmla="*/ 2514600 h 4431360"/>
                    <a:gd name="connsiteX46" fmla="*/ 2505830 w 5507903"/>
                    <a:gd name="connsiteY46" fmla="*/ 2430379 h 4431360"/>
                    <a:gd name="connsiteX47" fmla="*/ 2578020 w 5507903"/>
                    <a:gd name="connsiteY47" fmla="*/ 2406316 h 4431360"/>
                    <a:gd name="connsiteX48" fmla="*/ 2614115 w 5507903"/>
                    <a:gd name="connsiteY48" fmla="*/ 2394285 h 4431360"/>
                    <a:gd name="connsiteX49" fmla="*/ 2650209 w 5507903"/>
                    <a:gd name="connsiteY49" fmla="*/ 2382253 h 4431360"/>
                    <a:gd name="connsiteX50" fmla="*/ 2722399 w 5507903"/>
                    <a:gd name="connsiteY50" fmla="*/ 2370221 h 4431360"/>
                    <a:gd name="connsiteX51" fmla="*/ 2818651 w 5507903"/>
                    <a:gd name="connsiteY51" fmla="*/ 2286000 h 4431360"/>
                    <a:gd name="connsiteX52" fmla="*/ 2842715 w 5507903"/>
                    <a:gd name="connsiteY52" fmla="*/ 2261937 h 4431360"/>
                    <a:gd name="connsiteX53" fmla="*/ 2902872 w 5507903"/>
                    <a:gd name="connsiteY53" fmla="*/ 2213811 h 4431360"/>
                    <a:gd name="connsiteX54" fmla="*/ 2914904 w 5507903"/>
                    <a:gd name="connsiteY54" fmla="*/ 2177716 h 4431360"/>
                    <a:gd name="connsiteX55" fmla="*/ 2987093 w 5507903"/>
                    <a:gd name="connsiteY55" fmla="*/ 2129590 h 4431360"/>
                    <a:gd name="connsiteX56" fmla="*/ 3023188 w 5507903"/>
                    <a:gd name="connsiteY56" fmla="*/ 2105527 h 4431360"/>
                    <a:gd name="connsiteX57" fmla="*/ 3059283 w 5507903"/>
                    <a:gd name="connsiteY57" fmla="*/ 2069432 h 4431360"/>
                    <a:gd name="connsiteX58" fmla="*/ 3131472 w 5507903"/>
                    <a:gd name="connsiteY58" fmla="*/ 2021306 h 4431360"/>
                    <a:gd name="connsiteX59" fmla="*/ 3155536 w 5507903"/>
                    <a:gd name="connsiteY59" fmla="*/ 1997242 h 4431360"/>
                    <a:gd name="connsiteX60" fmla="*/ 3227725 w 5507903"/>
                    <a:gd name="connsiteY60" fmla="*/ 1973179 h 4431360"/>
                    <a:gd name="connsiteX61" fmla="*/ 3263820 w 5507903"/>
                    <a:gd name="connsiteY61" fmla="*/ 1961148 h 4431360"/>
                    <a:gd name="connsiteX62" fmla="*/ 3299915 w 5507903"/>
                    <a:gd name="connsiteY62" fmla="*/ 1949116 h 4431360"/>
                    <a:gd name="connsiteX63" fmla="*/ 3360072 w 5507903"/>
                    <a:gd name="connsiteY63" fmla="*/ 1937085 h 4431360"/>
                    <a:gd name="connsiteX64" fmla="*/ 3432262 w 5507903"/>
                    <a:gd name="connsiteY64" fmla="*/ 1913021 h 4431360"/>
                    <a:gd name="connsiteX65" fmla="*/ 3528515 w 5507903"/>
                    <a:gd name="connsiteY65" fmla="*/ 1888958 h 4431360"/>
                    <a:gd name="connsiteX66" fmla="*/ 3552578 w 5507903"/>
                    <a:gd name="connsiteY66" fmla="*/ 1852864 h 4431360"/>
                    <a:gd name="connsiteX67" fmla="*/ 3576641 w 5507903"/>
                    <a:gd name="connsiteY67" fmla="*/ 1828800 h 4431360"/>
                    <a:gd name="connsiteX68" fmla="*/ 3600704 w 5507903"/>
                    <a:gd name="connsiteY68" fmla="*/ 1744579 h 4431360"/>
                    <a:gd name="connsiteX69" fmla="*/ 3624767 w 5507903"/>
                    <a:gd name="connsiteY69" fmla="*/ 1660358 h 4431360"/>
                    <a:gd name="connsiteX70" fmla="*/ 3636799 w 5507903"/>
                    <a:gd name="connsiteY70" fmla="*/ 1576137 h 4431360"/>
                    <a:gd name="connsiteX71" fmla="*/ 3660862 w 5507903"/>
                    <a:gd name="connsiteY71" fmla="*/ 1528011 h 4431360"/>
                    <a:gd name="connsiteX72" fmla="*/ 3672893 w 5507903"/>
                    <a:gd name="connsiteY72" fmla="*/ 1491916 h 4431360"/>
                    <a:gd name="connsiteX73" fmla="*/ 3696957 w 5507903"/>
                    <a:gd name="connsiteY73" fmla="*/ 1467853 h 4431360"/>
                    <a:gd name="connsiteX74" fmla="*/ 3757115 w 5507903"/>
                    <a:gd name="connsiteY74" fmla="*/ 1407695 h 4431360"/>
                    <a:gd name="connsiteX75" fmla="*/ 3781178 w 5507903"/>
                    <a:gd name="connsiteY75" fmla="*/ 1371600 h 4431360"/>
                    <a:gd name="connsiteX76" fmla="*/ 3817272 w 5507903"/>
                    <a:gd name="connsiteY76" fmla="*/ 1359569 h 4431360"/>
                    <a:gd name="connsiteX77" fmla="*/ 3841336 w 5507903"/>
                    <a:gd name="connsiteY77" fmla="*/ 1335506 h 4431360"/>
                    <a:gd name="connsiteX78" fmla="*/ 3877430 w 5507903"/>
                    <a:gd name="connsiteY78" fmla="*/ 1311442 h 4431360"/>
                    <a:gd name="connsiteX79" fmla="*/ 3961651 w 5507903"/>
                    <a:gd name="connsiteY79" fmla="*/ 1203158 h 4431360"/>
                    <a:gd name="connsiteX80" fmla="*/ 3985715 w 5507903"/>
                    <a:gd name="connsiteY80" fmla="*/ 1179095 h 4431360"/>
                    <a:gd name="connsiteX81" fmla="*/ 4057904 w 5507903"/>
                    <a:gd name="connsiteY81" fmla="*/ 1130969 h 4431360"/>
                    <a:gd name="connsiteX82" fmla="*/ 4130093 w 5507903"/>
                    <a:gd name="connsiteY82" fmla="*/ 1058779 h 4431360"/>
                    <a:gd name="connsiteX83" fmla="*/ 4178220 w 5507903"/>
                    <a:gd name="connsiteY83" fmla="*/ 998621 h 4431360"/>
                    <a:gd name="connsiteX84" fmla="*/ 4190251 w 5507903"/>
                    <a:gd name="connsiteY84" fmla="*/ 962527 h 4431360"/>
                    <a:gd name="connsiteX85" fmla="*/ 4298536 w 5507903"/>
                    <a:gd name="connsiteY85" fmla="*/ 878306 h 4431360"/>
                    <a:gd name="connsiteX86" fmla="*/ 4370725 w 5507903"/>
                    <a:gd name="connsiteY86" fmla="*/ 842211 h 4431360"/>
                    <a:gd name="connsiteX87" fmla="*/ 4466978 w 5507903"/>
                    <a:gd name="connsiteY87" fmla="*/ 830179 h 4431360"/>
                    <a:gd name="connsiteX88" fmla="*/ 4515104 w 5507903"/>
                    <a:gd name="connsiteY88" fmla="*/ 782053 h 4431360"/>
                    <a:gd name="connsiteX89" fmla="*/ 4563230 w 5507903"/>
                    <a:gd name="connsiteY89" fmla="*/ 709864 h 4431360"/>
                    <a:gd name="connsiteX90" fmla="*/ 4587293 w 5507903"/>
                    <a:gd name="connsiteY90" fmla="*/ 673769 h 4431360"/>
                    <a:gd name="connsiteX91" fmla="*/ 4623388 w 5507903"/>
                    <a:gd name="connsiteY91" fmla="*/ 601579 h 4431360"/>
                    <a:gd name="connsiteX92" fmla="*/ 4635420 w 5507903"/>
                    <a:gd name="connsiteY92" fmla="*/ 565485 h 4431360"/>
                    <a:gd name="connsiteX93" fmla="*/ 4659483 w 5507903"/>
                    <a:gd name="connsiteY93" fmla="*/ 529390 h 4431360"/>
                    <a:gd name="connsiteX94" fmla="*/ 4671515 w 5507903"/>
                    <a:gd name="connsiteY94" fmla="*/ 493295 h 4431360"/>
                    <a:gd name="connsiteX95" fmla="*/ 4719641 w 5507903"/>
                    <a:gd name="connsiteY95" fmla="*/ 457200 h 4431360"/>
                    <a:gd name="connsiteX96" fmla="*/ 4755736 w 5507903"/>
                    <a:gd name="connsiteY96" fmla="*/ 409074 h 4431360"/>
                    <a:gd name="connsiteX97" fmla="*/ 4803862 w 5507903"/>
                    <a:gd name="connsiteY97" fmla="*/ 372979 h 4431360"/>
                    <a:gd name="connsiteX98" fmla="*/ 4839957 w 5507903"/>
                    <a:gd name="connsiteY98" fmla="*/ 324853 h 4431360"/>
                    <a:gd name="connsiteX99" fmla="*/ 4888083 w 5507903"/>
                    <a:gd name="connsiteY99" fmla="*/ 288758 h 4431360"/>
                    <a:gd name="connsiteX100" fmla="*/ 4912146 w 5507903"/>
                    <a:gd name="connsiteY100" fmla="*/ 252664 h 4431360"/>
                    <a:gd name="connsiteX101" fmla="*/ 4936209 w 5507903"/>
                    <a:gd name="connsiteY101" fmla="*/ 228600 h 4431360"/>
                    <a:gd name="connsiteX102" fmla="*/ 4948241 w 5507903"/>
                    <a:gd name="connsiteY102" fmla="*/ 192506 h 4431360"/>
                    <a:gd name="connsiteX103" fmla="*/ 5008399 w 5507903"/>
                    <a:gd name="connsiteY103" fmla="*/ 144379 h 4431360"/>
                    <a:gd name="connsiteX104" fmla="*/ 5176841 w 5507903"/>
                    <a:gd name="connsiteY104" fmla="*/ 108285 h 4431360"/>
                    <a:gd name="connsiteX105" fmla="*/ 5212936 w 5507903"/>
                    <a:gd name="connsiteY105" fmla="*/ 96253 h 4431360"/>
                    <a:gd name="connsiteX106" fmla="*/ 5236999 w 5507903"/>
                    <a:gd name="connsiteY106" fmla="*/ 60158 h 4431360"/>
                    <a:gd name="connsiteX107" fmla="*/ 5309188 w 5507903"/>
                    <a:gd name="connsiteY107" fmla="*/ 36095 h 4431360"/>
                    <a:gd name="connsiteX108" fmla="*/ 5381378 w 5507903"/>
                    <a:gd name="connsiteY108" fmla="*/ 12032 h 4431360"/>
                    <a:gd name="connsiteX109" fmla="*/ 5417472 w 5507903"/>
                    <a:gd name="connsiteY109" fmla="*/ 0 h 4431360"/>
                    <a:gd name="connsiteX110" fmla="*/ 5501693 w 5507903"/>
                    <a:gd name="connsiteY110" fmla="*/ 60158 h 4431360"/>
                    <a:gd name="connsiteX111" fmla="*/ 5490340 w 5507903"/>
                    <a:gd name="connsiteY111" fmla="*/ 4364245 h 4431360"/>
                    <a:gd name="connsiteX112" fmla="*/ 1401636 w 5507903"/>
                    <a:gd name="connsiteY112" fmla="*/ 4431306 h 4431360"/>
                    <a:gd name="connsiteX0" fmla="*/ 1401636 w 5507903"/>
                    <a:gd name="connsiteY0" fmla="*/ 4431306 h 4441518"/>
                    <a:gd name="connsiteX1" fmla="*/ 75451 w 5507903"/>
                    <a:gd name="connsiteY1" fmla="*/ 4415590 h 4441518"/>
                    <a:gd name="connsiteX2" fmla="*/ 183736 w 5507903"/>
                    <a:gd name="connsiteY2" fmla="*/ 4355432 h 4441518"/>
                    <a:gd name="connsiteX3" fmla="*/ 255925 w 5507903"/>
                    <a:gd name="connsiteY3" fmla="*/ 4319337 h 4441518"/>
                    <a:gd name="connsiteX4" fmla="*/ 292020 w 5507903"/>
                    <a:gd name="connsiteY4" fmla="*/ 4307306 h 4441518"/>
                    <a:gd name="connsiteX5" fmla="*/ 352178 w 5507903"/>
                    <a:gd name="connsiteY5" fmla="*/ 4271211 h 4441518"/>
                    <a:gd name="connsiteX6" fmla="*/ 388272 w 5507903"/>
                    <a:gd name="connsiteY6" fmla="*/ 4247148 h 4441518"/>
                    <a:gd name="connsiteX7" fmla="*/ 412336 w 5507903"/>
                    <a:gd name="connsiteY7" fmla="*/ 4223085 h 4441518"/>
                    <a:gd name="connsiteX8" fmla="*/ 448430 w 5507903"/>
                    <a:gd name="connsiteY8" fmla="*/ 4211053 h 4441518"/>
                    <a:gd name="connsiteX9" fmla="*/ 496557 w 5507903"/>
                    <a:gd name="connsiteY9" fmla="*/ 4150895 h 4441518"/>
                    <a:gd name="connsiteX10" fmla="*/ 544683 w 5507903"/>
                    <a:gd name="connsiteY10" fmla="*/ 4102769 h 4441518"/>
                    <a:gd name="connsiteX11" fmla="*/ 604841 w 5507903"/>
                    <a:gd name="connsiteY11" fmla="*/ 4054642 h 4441518"/>
                    <a:gd name="connsiteX12" fmla="*/ 616872 w 5507903"/>
                    <a:gd name="connsiteY12" fmla="*/ 4018548 h 4441518"/>
                    <a:gd name="connsiteX13" fmla="*/ 677030 w 5507903"/>
                    <a:gd name="connsiteY13" fmla="*/ 3982453 h 4441518"/>
                    <a:gd name="connsiteX14" fmla="*/ 689062 w 5507903"/>
                    <a:gd name="connsiteY14" fmla="*/ 3946358 h 4441518"/>
                    <a:gd name="connsiteX15" fmla="*/ 725157 w 5507903"/>
                    <a:gd name="connsiteY15" fmla="*/ 3922295 h 4441518"/>
                    <a:gd name="connsiteX16" fmla="*/ 833441 w 5507903"/>
                    <a:gd name="connsiteY16" fmla="*/ 3838074 h 4441518"/>
                    <a:gd name="connsiteX17" fmla="*/ 905630 w 5507903"/>
                    <a:gd name="connsiteY17" fmla="*/ 3789948 h 4441518"/>
                    <a:gd name="connsiteX18" fmla="*/ 941725 w 5507903"/>
                    <a:gd name="connsiteY18" fmla="*/ 3765885 h 4441518"/>
                    <a:gd name="connsiteX19" fmla="*/ 1025946 w 5507903"/>
                    <a:gd name="connsiteY19" fmla="*/ 3729790 h 4441518"/>
                    <a:gd name="connsiteX20" fmla="*/ 1098136 w 5507903"/>
                    <a:gd name="connsiteY20" fmla="*/ 3705727 h 4441518"/>
                    <a:gd name="connsiteX21" fmla="*/ 1134230 w 5507903"/>
                    <a:gd name="connsiteY21" fmla="*/ 3693695 h 4441518"/>
                    <a:gd name="connsiteX22" fmla="*/ 1326736 w 5507903"/>
                    <a:gd name="connsiteY22" fmla="*/ 3669632 h 4441518"/>
                    <a:gd name="connsiteX23" fmla="*/ 1459083 w 5507903"/>
                    <a:gd name="connsiteY23" fmla="*/ 3645569 h 4441518"/>
                    <a:gd name="connsiteX24" fmla="*/ 1531272 w 5507903"/>
                    <a:gd name="connsiteY24" fmla="*/ 3621506 h 4441518"/>
                    <a:gd name="connsiteX25" fmla="*/ 1567367 w 5507903"/>
                    <a:gd name="connsiteY25" fmla="*/ 3609474 h 4441518"/>
                    <a:gd name="connsiteX26" fmla="*/ 1603462 w 5507903"/>
                    <a:gd name="connsiteY26" fmla="*/ 3597442 h 4441518"/>
                    <a:gd name="connsiteX27" fmla="*/ 1663620 w 5507903"/>
                    <a:gd name="connsiteY27" fmla="*/ 3465095 h 4441518"/>
                    <a:gd name="connsiteX28" fmla="*/ 1687683 w 5507903"/>
                    <a:gd name="connsiteY28" fmla="*/ 3392906 h 4441518"/>
                    <a:gd name="connsiteX29" fmla="*/ 1699715 w 5507903"/>
                    <a:gd name="connsiteY29" fmla="*/ 3332748 h 4441518"/>
                    <a:gd name="connsiteX30" fmla="*/ 1723778 w 5507903"/>
                    <a:gd name="connsiteY30" fmla="*/ 3260558 h 4441518"/>
                    <a:gd name="connsiteX31" fmla="*/ 1735809 w 5507903"/>
                    <a:gd name="connsiteY31" fmla="*/ 3188369 h 4441518"/>
                    <a:gd name="connsiteX32" fmla="*/ 1759872 w 5507903"/>
                    <a:gd name="connsiteY32" fmla="*/ 3104148 h 4441518"/>
                    <a:gd name="connsiteX33" fmla="*/ 1771904 w 5507903"/>
                    <a:gd name="connsiteY33" fmla="*/ 3056021 h 4441518"/>
                    <a:gd name="connsiteX34" fmla="*/ 1795967 w 5507903"/>
                    <a:gd name="connsiteY34" fmla="*/ 2983832 h 4441518"/>
                    <a:gd name="connsiteX35" fmla="*/ 1820030 w 5507903"/>
                    <a:gd name="connsiteY35" fmla="*/ 2947737 h 4441518"/>
                    <a:gd name="connsiteX36" fmla="*/ 1856125 w 5507903"/>
                    <a:gd name="connsiteY36" fmla="*/ 2875548 h 4441518"/>
                    <a:gd name="connsiteX37" fmla="*/ 1892220 w 5507903"/>
                    <a:gd name="connsiteY37" fmla="*/ 2863516 h 4441518"/>
                    <a:gd name="connsiteX38" fmla="*/ 1928315 w 5507903"/>
                    <a:gd name="connsiteY38" fmla="*/ 2827421 h 4441518"/>
                    <a:gd name="connsiteX39" fmla="*/ 2036599 w 5507903"/>
                    <a:gd name="connsiteY39" fmla="*/ 2767264 h 4441518"/>
                    <a:gd name="connsiteX40" fmla="*/ 2120820 w 5507903"/>
                    <a:gd name="connsiteY40" fmla="*/ 2755232 h 4441518"/>
                    <a:gd name="connsiteX41" fmla="*/ 2229104 w 5507903"/>
                    <a:gd name="connsiteY41" fmla="*/ 2695074 h 4441518"/>
                    <a:gd name="connsiteX42" fmla="*/ 2265199 w 5507903"/>
                    <a:gd name="connsiteY42" fmla="*/ 2658979 h 4441518"/>
                    <a:gd name="connsiteX43" fmla="*/ 2313325 w 5507903"/>
                    <a:gd name="connsiteY43" fmla="*/ 2598821 h 4441518"/>
                    <a:gd name="connsiteX44" fmla="*/ 2349420 w 5507903"/>
                    <a:gd name="connsiteY44" fmla="*/ 2574758 h 4441518"/>
                    <a:gd name="connsiteX45" fmla="*/ 2409578 w 5507903"/>
                    <a:gd name="connsiteY45" fmla="*/ 2514600 h 4441518"/>
                    <a:gd name="connsiteX46" fmla="*/ 2505830 w 5507903"/>
                    <a:gd name="connsiteY46" fmla="*/ 2430379 h 4441518"/>
                    <a:gd name="connsiteX47" fmla="*/ 2578020 w 5507903"/>
                    <a:gd name="connsiteY47" fmla="*/ 2406316 h 4441518"/>
                    <a:gd name="connsiteX48" fmla="*/ 2614115 w 5507903"/>
                    <a:gd name="connsiteY48" fmla="*/ 2394285 h 4441518"/>
                    <a:gd name="connsiteX49" fmla="*/ 2650209 w 5507903"/>
                    <a:gd name="connsiteY49" fmla="*/ 2382253 h 4441518"/>
                    <a:gd name="connsiteX50" fmla="*/ 2722399 w 5507903"/>
                    <a:gd name="connsiteY50" fmla="*/ 2370221 h 4441518"/>
                    <a:gd name="connsiteX51" fmla="*/ 2818651 w 5507903"/>
                    <a:gd name="connsiteY51" fmla="*/ 2286000 h 4441518"/>
                    <a:gd name="connsiteX52" fmla="*/ 2842715 w 5507903"/>
                    <a:gd name="connsiteY52" fmla="*/ 2261937 h 4441518"/>
                    <a:gd name="connsiteX53" fmla="*/ 2902872 w 5507903"/>
                    <a:gd name="connsiteY53" fmla="*/ 2213811 h 4441518"/>
                    <a:gd name="connsiteX54" fmla="*/ 2914904 w 5507903"/>
                    <a:gd name="connsiteY54" fmla="*/ 2177716 h 4441518"/>
                    <a:gd name="connsiteX55" fmla="*/ 2987093 w 5507903"/>
                    <a:gd name="connsiteY55" fmla="*/ 2129590 h 4441518"/>
                    <a:gd name="connsiteX56" fmla="*/ 3023188 w 5507903"/>
                    <a:gd name="connsiteY56" fmla="*/ 2105527 h 4441518"/>
                    <a:gd name="connsiteX57" fmla="*/ 3059283 w 5507903"/>
                    <a:gd name="connsiteY57" fmla="*/ 2069432 h 4441518"/>
                    <a:gd name="connsiteX58" fmla="*/ 3131472 w 5507903"/>
                    <a:gd name="connsiteY58" fmla="*/ 2021306 h 4441518"/>
                    <a:gd name="connsiteX59" fmla="*/ 3155536 w 5507903"/>
                    <a:gd name="connsiteY59" fmla="*/ 1997242 h 4441518"/>
                    <a:gd name="connsiteX60" fmla="*/ 3227725 w 5507903"/>
                    <a:gd name="connsiteY60" fmla="*/ 1973179 h 4441518"/>
                    <a:gd name="connsiteX61" fmla="*/ 3263820 w 5507903"/>
                    <a:gd name="connsiteY61" fmla="*/ 1961148 h 4441518"/>
                    <a:gd name="connsiteX62" fmla="*/ 3299915 w 5507903"/>
                    <a:gd name="connsiteY62" fmla="*/ 1949116 h 4441518"/>
                    <a:gd name="connsiteX63" fmla="*/ 3360072 w 5507903"/>
                    <a:gd name="connsiteY63" fmla="*/ 1937085 h 4441518"/>
                    <a:gd name="connsiteX64" fmla="*/ 3432262 w 5507903"/>
                    <a:gd name="connsiteY64" fmla="*/ 1913021 h 4441518"/>
                    <a:gd name="connsiteX65" fmla="*/ 3528515 w 5507903"/>
                    <a:gd name="connsiteY65" fmla="*/ 1888958 h 4441518"/>
                    <a:gd name="connsiteX66" fmla="*/ 3552578 w 5507903"/>
                    <a:gd name="connsiteY66" fmla="*/ 1852864 h 4441518"/>
                    <a:gd name="connsiteX67" fmla="*/ 3576641 w 5507903"/>
                    <a:gd name="connsiteY67" fmla="*/ 1828800 h 4441518"/>
                    <a:gd name="connsiteX68" fmla="*/ 3600704 w 5507903"/>
                    <a:gd name="connsiteY68" fmla="*/ 1744579 h 4441518"/>
                    <a:gd name="connsiteX69" fmla="*/ 3624767 w 5507903"/>
                    <a:gd name="connsiteY69" fmla="*/ 1660358 h 4441518"/>
                    <a:gd name="connsiteX70" fmla="*/ 3636799 w 5507903"/>
                    <a:gd name="connsiteY70" fmla="*/ 1576137 h 4441518"/>
                    <a:gd name="connsiteX71" fmla="*/ 3660862 w 5507903"/>
                    <a:gd name="connsiteY71" fmla="*/ 1528011 h 4441518"/>
                    <a:gd name="connsiteX72" fmla="*/ 3672893 w 5507903"/>
                    <a:gd name="connsiteY72" fmla="*/ 1491916 h 4441518"/>
                    <a:gd name="connsiteX73" fmla="*/ 3696957 w 5507903"/>
                    <a:gd name="connsiteY73" fmla="*/ 1467853 h 4441518"/>
                    <a:gd name="connsiteX74" fmla="*/ 3757115 w 5507903"/>
                    <a:gd name="connsiteY74" fmla="*/ 1407695 h 4441518"/>
                    <a:gd name="connsiteX75" fmla="*/ 3781178 w 5507903"/>
                    <a:gd name="connsiteY75" fmla="*/ 1371600 h 4441518"/>
                    <a:gd name="connsiteX76" fmla="*/ 3817272 w 5507903"/>
                    <a:gd name="connsiteY76" fmla="*/ 1359569 h 4441518"/>
                    <a:gd name="connsiteX77" fmla="*/ 3841336 w 5507903"/>
                    <a:gd name="connsiteY77" fmla="*/ 1335506 h 4441518"/>
                    <a:gd name="connsiteX78" fmla="*/ 3877430 w 5507903"/>
                    <a:gd name="connsiteY78" fmla="*/ 1311442 h 4441518"/>
                    <a:gd name="connsiteX79" fmla="*/ 3961651 w 5507903"/>
                    <a:gd name="connsiteY79" fmla="*/ 1203158 h 4441518"/>
                    <a:gd name="connsiteX80" fmla="*/ 3985715 w 5507903"/>
                    <a:gd name="connsiteY80" fmla="*/ 1179095 h 4441518"/>
                    <a:gd name="connsiteX81" fmla="*/ 4057904 w 5507903"/>
                    <a:gd name="connsiteY81" fmla="*/ 1130969 h 4441518"/>
                    <a:gd name="connsiteX82" fmla="*/ 4130093 w 5507903"/>
                    <a:gd name="connsiteY82" fmla="*/ 1058779 h 4441518"/>
                    <a:gd name="connsiteX83" fmla="*/ 4178220 w 5507903"/>
                    <a:gd name="connsiteY83" fmla="*/ 998621 h 4441518"/>
                    <a:gd name="connsiteX84" fmla="*/ 4190251 w 5507903"/>
                    <a:gd name="connsiteY84" fmla="*/ 962527 h 4441518"/>
                    <a:gd name="connsiteX85" fmla="*/ 4298536 w 5507903"/>
                    <a:gd name="connsiteY85" fmla="*/ 878306 h 4441518"/>
                    <a:gd name="connsiteX86" fmla="*/ 4370725 w 5507903"/>
                    <a:gd name="connsiteY86" fmla="*/ 842211 h 4441518"/>
                    <a:gd name="connsiteX87" fmla="*/ 4466978 w 5507903"/>
                    <a:gd name="connsiteY87" fmla="*/ 830179 h 4441518"/>
                    <a:gd name="connsiteX88" fmla="*/ 4515104 w 5507903"/>
                    <a:gd name="connsiteY88" fmla="*/ 782053 h 4441518"/>
                    <a:gd name="connsiteX89" fmla="*/ 4563230 w 5507903"/>
                    <a:gd name="connsiteY89" fmla="*/ 709864 h 4441518"/>
                    <a:gd name="connsiteX90" fmla="*/ 4587293 w 5507903"/>
                    <a:gd name="connsiteY90" fmla="*/ 673769 h 4441518"/>
                    <a:gd name="connsiteX91" fmla="*/ 4623388 w 5507903"/>
                    <a:gd name="connsiteY91" fmla="*/ 601579 h 4441518"/>
                    <a:gd name="connsiteX92" fmla="*/ 4635420 w 5507903"/>
                    <a:gd name="connsiteY92" fmla="*/ 565485 h 4441518"/>
                    <a:gd name="connsiteX93" fmla="*/ 4659483 w 5507903"/>
                    <a:gd name="connsiteY93" fmla="*/ 529390 h 4441518"/>
                    <a:gd name="connsiteX94" fmla="*/ 4671515 w 5507903"/>
                    <a:gd name="connsiteY94" fmla="*/ 493295 h 4441518"/>
                    <a:gd name="connsiteX95" fmla="*/ 4719641 w 5507903"/>
                    <a:gd name="connsiteY95" fmla="*/ 457200 h 4441518"/>
                    <a:gd name="connsiteX96" fmla="*/ 4755736 w 5507903"/>
                    <a:gd name="connsiteY96" fmla="*/ 409074 h 4441518"/>
                    <a:gd name="connsiteX97" fmla="*/ 4803862 w 5507903"/>
                    <a:gd name="connsiteY97" fmla="*/ 372979 h 4441518"/>
                    <a:gd name="connsiteX98" fmla="*/ 4839957 w 5507903"/>
                    <a:gd name="connsiteY98" fmla="*/ 324853 h 4441518"/>
                    <a:gd name="connsiteX99" fmla="*/ 4888083 w 5507903"/>
                    <a:gd name="connsiteY99" fmla="*/ 288758 h 4441518"/>
                    <a:gd name="connsiteX100" fmla="*/ 4912146 w 5507903"/>
                    <a:gd name="connsiteY100" fmla="*/ 252664 h 4441518"/>
                    <a:gd name="connsiteX101" fmla="*/ 4936209 w 5507903"/>
                    <a:gd name="connsiteY101" fmla="*/ 228600 h 4441518"/>
                    <a:gd name="connsiteX102" fmla="*/ 4948241 w 5507903"/>
                    <a:gd name="connsiteY102" fmla="*/ 192506 h 4441518"/>
                    <a:gd name="connsiteX103" fmla="*/ 5008399 w 5507903"/>
                    <a:gd name="connsiteY103" fmla="*/ 144379 h 4441518"/>
                    <a:gd name="connsiteX104" fmla="*/ 5176841 w 5507903"/>
                    <a:gd name="connsiteY104" fmla="*/ 108285 h 4441518"/>
                    <a:gd name="connsiteX105" fmla="*/ 5212936 w 5507903"/>
                    <a:gd name="connsiteY105" fmla="*/ 96253 h 4441518"/>
                    <a:gd name="connsiteX106" fmla="*/ 5236999 w 5507903"/>
                    <a:gd name="connsiteY106" fmla="*/ 60158 h 4441518"/>
                    <a:gd name="connsiteX107" fmla="*/ 5309188 w 5507903"/>
                    <a:gd name="connsiteY107" fmla="*/ 36095 h 4441518"/>
                    <a:gd name="connsiteX108" fmla="*/ 5381378 w 5507903"/>
                    <a:gd name="connsiteY108" fmla="*/ 12032 h 4441518"/>
                    <a:gd name="connsiteX109" fmla="*/ 5417472 w 5507903"/>
                    <a:gd name="connsiteY109" fmla="*/ 0 h 4441518"/>
                    <a:gd name="connsiteX110" fmla="*/ 5501693 w 5507903"/>
                    <a:gd name="connsiteY110" fmla="*/ 60158 h 4441518"/>
                    <a:gd name="connsiteX111" fmla="*/ 5490340 w 5507903"/>
                    <a:gd name="connsiteY111" fmla="*/ 4441518 h 4441518"/>
                    <a:gd name="connsiteX112" fmla="*/ 1401636 w 5507903"/>
                    <a:gd name="connsiteY112" fmla="*/ 4431306 h 4441518"/>
                    <a:gd name="connsiteX0" fmla="*/ 1421470 w 5527737"/>
                    <a:gd name="connsiteY0" fmla="*/ 4431306 h 4441518"/>
                    <a:gd name="connsiteX1" fmla="*/ 69528 w 5527737"/>
                    <a:gd name="connsiteY1" fmla="*/ 4441348 h 4441518"/>
                    <a:gd name="connsiteX2" fmla="*/ 203570 w 5527737"/>
                    <a:gd name="connsiteY2" fmla="*/ 4355432 h 4441518"/>
                    <a:gd name="connsiteX3" fmla="*/ 275759 w 5527737"/>
                    <a:gd name="connsiteY3" fmla="*/ 4319337 h 4441518"/>
                    <a:gd name="connsiteX4" fmla="*/ 311854 w 5527737"/>
                    <a:gd name="connsiteY4" fmla="*/ 4307306 h 4441518"/>
                    <a:gd name="connsiteX5" fmla="*/ 372012 w 5527737"/>
                    <a:gd name="connsiteY5" fmla="*/ 4271211 h 4441518"/>
                    <a:gd name="connsiteX6" fmla="*/ 408106 w 5527737"/>
                    <a:gd name="connsiteY6" fmla="*/ 4247148 h 4441518"/>
                    <a:gd name="connsiteX7" fmla="*/ 432170 w 5527737"/>
                    <a:gd name="connsiteY7" fmla="*/ 4223085 h 4441518"/>
                    <a:gd name="connsiteX8" fmla="*/ 468264 w 5527737"/>
                    <a:gd name="connsiteY8" fmla="*/ 4211053 h 4441518"/>
                    <a:gd name="connsiteX9" fmla="*/ 516391 w 5527737"/>
                    <a:gd name="connsiteY9" fmla="*/ 4150895 h 4441518"/>
                    <a:gd name="connsiteX10" fmla="*/ 564517 w 5527737"/>
                    <a:gd name="connsiteY10" fmla="*/ 4102769 h 4441518"/>
                    <a:gd name="connsiteX11" fmla="*/ 624675 w 5527737"/>
                    <a:gd name="connsiteY11" fmla="*/ 4054642 h 4441518"/>
                    <a:gd name="connsiteX12" fmla="*/ 636706 w 5527737"/>
                    <a:gd name="connsiteY12" fmla="*/ 4018548 h 4441518"/>
                    <a:gd name="connsiteX13" fmla="*/ 696864 w 5527737"/>
                    <a:gd name="connsiteY13" fmla="*/ 3982453 h 4441518"/>
                    <a:gd name="connsiteX14" fmla="*/ 708896 w 5527737"/>
                    <a:gd name="connsiteY14" fmla="*/ 3946358 h 4441518"/>
                    <a:gd name="connsiteX15" fmla="*/ 744991 w 5527737"/>
                    <a:gd name="connsiteY15" fmla="*/ 3922295 h 4441518"/>
                    <a:gd name="connsiteX16" fmla="*/ 853275 w 5527737"/>
                    <a:gd name="connsiteY16" fmla="*/ 3838074 h 4441518"/>
                    <a:gd name="connsiteX17" fmla="*/ 925464 w 5527737"/>
                    <a:gd name="connsiteY17" fmla="*/ 3789948 h 4441518"/>
                    <a:gd name="connsiteX18" fmla="*/ 961559 w 5527737"/>
                    <a:gd name="connsiteY18" fmla="*/ 3765885 h 4441518"/>
                    <a:gd name="connsiteX19" fmla="*/ 1045780 w 5527737"/>
                    <a:gd name="connsiteY19" fmla="*/ 3729790 h 4441518"/>
                    <a:gd name="connsiteX20" fmla="*/ 1117970 w 5527737"/>
                    <a:gd name="connsiteY20" fmla="*/ 3705727 h 4441518"/>
                    <a:gd name="connsiteX21" fmla="*/ 1154064 w 5527737"/>
                    <a:gd name="connsiteY21" fmla="*/ 3693695 h 4441518"/>
                    <a:gd name="connsiteX22" fmla="*/ 1346570 w 5527737"/>
                    <a:gd name="connsiteY22" fmla="*/ 3669632 h 4441518"/>
                    <a:gd name="connsiteX23" fmla="*/ 1478917 w 5527737"/>
                    <a:gd name="connsiteY23" fmla="*/ 3645569 h 4441518"/>
                    <a:gd name="connsiteX24" fmla="*/ 1551106 w 5527737"/>
                    <a:gd name="connsiteY24" fmla="*/ 3621506 h 4441518"/>
                    <a:gd name="connsiteX25" fmla="*/ 1587201 w 5527737"/>
                    <a:gd name="connsiteY25" fmla="*/ 3609474 h 4441518"/>
                    <a:gd name="connsiteX26" fmla="*/ 1623296 w 5527737"/>
                    <a:gd name="connsiteY26" fmla="*/ 3597442 h 4441518"/>
                    <a:gd name="connsiteX27" fmla="*/ 1683454 w 5527737"/>
                    <a:gd name="connsiteY27" fmla="*/ 3465095 h 4441518"/>
                    <a:gd name="connsiteX28" fmla="*/ 1707517 w 5527737"/>
                    <a:gd name="connsiteY28" fmla="*/ 3392906 h 4441518"/>
                    <a:gd name="connsiteX29" fmla="*/ 1719549 w 5527737"/>
                    <a:gd name="connsiteY29" fmla="*/ 3332748 h 4441518"/>
                    <a:gd name="connsiteX30" fmla="*/ 1743612 w 5527737"/>
                    <a:gd name="connsiteY30" fmla="*/ 3260558 h 4441518"/>
                    <a:gd name="connsiteX31" fmla="*/ 1755643 w 5527737"/>
                    <a:gd name="connsiteY31" fmla="*/ 3188369 h 4441518"/>
                    <a:gd name="connsiteX32" fmla="*/ 1779706 w 5527737"/>
                    <a:gd name="connsiteY32" fmla="*/ 3104148 h 4441518"/>
                    <a:gd name="connsiteX33" fmla="*/ 1791738 w 5527737"/>
                    <a:gd name="connsiteY33" fmla="*/ 3056021 h 4441518"/>
                    <a:gd name="connsiteX34" fmla="*/ 1815801 w 5527737"/>
                    <a:gd name="connsiteY34" fmla="*/ 2983832 h 4441518"/>
                    <a:gd name="connsiteX35" fmla="*/ 1839864 w 5527737"/>
                    <a:gd name="connsiteY35" fmla="*/ 2947737 h 4441518"/>
                    <a:gd name="connsiteX36" fmla="*/ 1875959 w 5527737"/>
                    <a:gd name="connsiteY36" fmla="*/ 2875548 h 4441518"/>
                    <a:gd name="connsiteX37" fmla="*/ 1912054 w 5527737"/>
                    <a:gd name="connsiteY37" fmla="*/ 2863516 h 4441518"/>
                    <a:gd name="connsiteX38" fmla="*/ 1948149 w 5527737"/>
                    <a:gd name="connsiteY38" fmla="*/ 2827421 h 4441518"/>
                    <a:gd name="connsiteX39" fmla="*/ 2056433 w 5527737"/>
                    <a:gd name="connsiteY39" fmla="*/ 2767264 h 4441518"/>
                    <a:gd name="connsiteX40" fmla="*/ 2140654 w 5527737"/>
                    <a:gd name="connsiteY40" fmla="*/ 2755232 h 4441518"/>
                    <a:gd name="connsiteX41" fmla="*/ 2248938 w 5527737"/>
                    <a:gd name="connsiteY41" fmla="*/ 2695074 h 4441518"/>
                    <a:gd name="connsiteX42" fmla="*/ 2285033 w 5527737"/>
                    <a:gd name="connsiteY42" fmla="*/ 2658979 h 4441518"/>
                    <a:gd name="connsiteX43" fmla="*/ 2333159 w 5527737"/>
                    <a:gd name="connsiteY43" fmla="*/ 2598821 h 4441518"/>
                    <a:gd name="connsiteX44" fmla="*/ 2369254 w 5527737"/>
                    <a:gd name="connsiteY44" fmla="*/ 2574758 h 4441518"/>
                    <a:gd name="connsiteX45" fmla="*/ 2429412 w 5527737"/>
                    <a:gd name="connsiteY45" fmla="*/ 2514600 h 4441518"/>
                    <a:gd name="connsiteX46" fmla="*/ 2525664 w 5527737"/>
                    <a:gd name="connsiteY46" fmla="*/ 2430379 h 4441518"/>
                    <a:gd name="connsiteX47" fmla="*/ 2597854 w 5527737"/>
                    <a:gd name="connsiteY47" fmla="*/ 2406316 h 4441518"/>
                    <a:gd name="connsiteX48" fmla="*/ 2633949 w 5527737"/>
                    <a:gd name="connsiteY48" fmla="*/ 2394285 h 4441518"/>
                    <a:gd name="connsiteX49" fmla="*/ 2670043 w 5527737"/>
                    <a:gd name="connsiteY49" fmla="*/ 2382253 h 4441518"/>
                    <a:gd name="connsiteX50" fmla="*/ 2742233 w 5527737"/>
                    <a:gd name="connsiteY50" fmla="*/ 2370221 h 4441518"/>
                    <a:gd name="connsiteX51" fmla="*/ 2838485 w 5527737"/>
                    <a:gd name="connsiteY51" fmla="*/ 2286000 h 4441518"/>
                    <a:gd name="connsiteX52" fmla="*/ 2862549 w 5527737"/>
                    <a:gd name="connsiteY52" fmla="*/ 2261937 h 4441518"/>
                    <a:gd name="connsiteX53" fmla="*/ 2922706 w 5527737"/>
                    <a:gd name="connsiteY53" fmla="*/ 2213811 h 4441518"/>
                    <a:gd name="connsiteX54" fmla="*/ 2934738 w 5527737"/>
                    <a:gd name="connsiteY54" fmla="*/ 2177716 h 4441518"/>
                    <a:gd name="connsiteX55" fmla="*/ 3006927 w 5527737"/>
                    <a:gd name="connsiteY55" fmla="*/ 2129590 h 4441518"/>
                    <a:gd name="connsiteX56" fmla="*/ 3043022 w 5527737"/>
                    <a:gd name="connsiteY56" fmla="*/ 2105527 h 4441518"/>
                    <a:gd name="connsiteX57" fmla="*/ 3079117 w 5527737"/>
                    <a:gd name="connsiteY57" fmla="*/ 2069432 h 4441518"/>
                    <a:gd name="connsiteX58" fmla="*/ 3151306 w 5527737"/>
                    <a:gd name="connsiteY58" fmla="*/ 2021306 h 4441518"/>
                    <a:gd name="connsiteX59" fmla="*/ 3175370 w 5527737"/>
                    <a:gd name="connsiteY59" fmla="*/ 1997242 h 4441518"/>
                    <a:gd name="connsiteX60" fmla="*/ 3247559 w 5527737"/>
                    <a:gd name="connsiteY60" fmla="*/ 1973179 h 4441518"/>
                    <a:gd name="connsiteX61" fmla="*/ 3283654 w 5527737"/>
                    <a:gd name="connsiteY61" fmla="*/ 1961148 h 4441518"/>
                    <a:gd name="connsiteX62" fmla="*/ 3319749 w 5527737"/>
                    <a:gd name="connsiteY62" fmla="*/ 1949116 h 4441518"/>
                    <a:gd name="connsiteX63" fmla="*/ 3379906 w 5527737"/>
                    <a:gd name="connsiteY63" fmla="*/ 1937085 h 4441518"/>
                    <a:gd name="connsiteX64" fmla="*/ 3452096 w 5527737"/>
                    <a:gd name="connsiteY64" fmla="*/ 1913021 h 4441518"/>
                    <a:gd name="connsiteX65" fmla="*/ 3548349 w 5527737"/>
                    <a:gd name="connsiteY65" fmla="*/ 1888958 h 4441518"/>
                    <a:gd name="connsiteX66" fmla="*/ 3572412 w 5527737"/>
                    <a:gd name="connsiteY66" fmla="*/ 1852864 h 4441518"/>
                    <a:gd name="connsiteX67" fmla="*/ 3596475 w 5527737"/>
                    <a:gd name="connsiteY67" fmla="*/ 1828800 h 4441518"/>
                    <a:gd name="connsiteX68" fmla="*/ 3620538 w 5527737"/>
                    <a:gd name="connsiteY68" fmla="*/ 1744579 h 4441518"/>
                    <a:gd name="connsiteX69" fmla="*/ 3644601 w 5527737"/>
                    <a:gd name="connsiteY69" fmla="*/ 1660358 h 4441518"/>
                    <a:gd name="connsiteX70" fmla="*/ 3656633 w 5527737"/>
                    <a:gd name="connsiteY70" fmla="*/ 1576137 h 4441518"/>
                    <a:gd name="connsiteX71" fmla="*/ 3680696 w 5527737"/>
                    <a:gd name="connsiteY71" fmla="*/ 1528011 h 4441518"/>
                    <a:gd name="connsiteX72" fmla="*/ 3692727 w 5527737"/>
                    <a:gd name="connsiteY72" fmla="*/ 1491916 h 4441518"/>
                    <a:gd name="connsiteX73" fmla="*/ 3716791 w 5527737"/>
                    <a:gd name="connsiteY73" fmla="*/ 1467853 h 4441518"/>
                    <a:gd name="connsiteX74" fmla="*/ 3776949 w 5527737"/>
                    <a:gd name="connsiteY74" fmla="*/ 1407695 h 4441518"/>
                    <a:gd name="connsiteX75" fmla="*/ 3801012 w 5527737"/>
                    <a:gd name="connsiteY75" fmla="*/ 1371600 h 4441518"/>
                    <a:gd name="connsiteX76" fmla="*/ 3837106 w 5527737"/>
                    <a:gd name="connsiteY76" fmla="*/ 1359569 h 4441518"/>
                    <a:gd name="connsiteX77" fmla="*/ 3861170 w 5527737"/>
                    <a:gd name="connsiteY77" fmla="*/ 1335506 h 4441518"/>
                    <a:gd name="connsiteX78" fmla="*/ 3897264 w 5527737"/>
                    <a:gd name="connsiteY78" fmla="*/ 1311442 h 4441518"/>
                    <a:gd name="connsiteX79" fmla="*/ 3981485 w 5527737"/>
                    <a:gd name="connsiteY79" fmla="*/ 1203158 h 4441518"/>
                    <a:gd name="connsiteX80" fmla="*/ 4005549 w 5527737"/>
                    <a:gd name="connsiteY80" fmla="*/ 1179095 h 4441518"/>
                    <a:gd name="connsiteX81" fmla="*/ 4077738 w 5527737"/>
                    <a:gd name="connsiteY81" fmla="*/ 1130969 h 4441518"/>
                    <a:gd name="connsiteX82" fmla="*/ 4149927 w 5527737"/>
                    <a:gd name="connsiteY82" fmla="*/ 1058779 h 4441518"/>
                    <a:gd name="connsiteX83" fmla="*/ 4198054 w 5527737"/>
                    <a:gd name="connsiteY83" fmla="*/ 998621 h 4441518"/>
                    <a:gd name="connsiteX84" fmla="*/ 4210085 w 5527737"/>
                    <a:gd name="connsiteY84" fmla="*/ 962527 h 4441518"/>
                    <a:gd name="connsiteX85" fmla="*/ 4318370 w 5527737"/>
                    <a:gd name="connsiteY85" fmla="*/ 878306 h 4441518"/>
                    <a:gd name="connsiteX86" fmla="*/ 4390559 w 5527737"/>
                    <a:gd name="connsiteY86" fmla="*/ 842211 h 4441518"/>
                    <a:gd name="connsiteX87" fmla="*/ 4486812 w 5527737"/>
                    <a:gd name="connsiteY87" fmla="*/ 830179 h 4441518"/>
                    <a:gd name="connsiteX88" fmla="*/ 4534938 w 5527737"/>
                    <a:gd name="connsiteY88" fmla="*/ 782053 h 4441518"/>
                    <a:gd name="connsiteX89" fmla="*/ 4583064 w 5527737"/>
                    <a:gd name="connsiteY89" fmla="*/ 709864 h 4441518"/>
                    <a:gd name="connsiteX90" fmla="*/ 4607127 w 5527737"/>
                    <a:gd name="connsiteY90" fmla="*/ 673769 h 4441518"/>
                    <a:gd name="connsiteX91" fmla="*/ 4643222 w 5527737"/>
                    <a:gd name="connsiteY91" fmla="*/ 601579 h 4441518"/>
                    <a:gd name="connsiteX92" fmla="*/ 4655254 w 5527737"/>
                    <a:gd name="connsiteY92" fmla="*/ 565485 h 4441518"/>
                    <a:gd name="connsiteX93" fmla="*/ 4679317 w 5527737"/>
                    <a:gd name="connsiteY93" fmla="*/ 529390 h 4441518"/>
                    <a:gd name="connsiteX94" fmla="*/ 4691349 w 5527737"/>
                    <a:gd name="connsiteY94" fmla="*/ 493295 h 4441518"/>
                    <a:gd name="connsiteX95" fmla="*/ 4739475 w 5527737"/>
                    <a:gd name="connsiteY95" fmla="*/ 457200 h 4441518"/>
                    <a:gd name="connsiteX96" fmla="*/ 4775570 w 5527737"/>
                    <a:gd name="connsiteY96" fmla="*/ 409074 h 4441518"/>
                    <a:gd name="connsiteX97" fmla="*/ 4823696 w 5527737"/>
                    <a:gd name="connsiteY97" fmla="*/ 372979 h 4441518"/>
                    <a:gd name="connsiteX98" fmla="*/ 4859791 w 5527737"/>
                    <a:gd name="connsiteY98" fmla="*/ 324853 h 4441518"/>
                    <a:gd name="connsiteX99" fmla="*/ 4907917 w 5527737"/>
                    <a:gd name="connsiteY99" fmla="*/ 288758 h 4441518"/>
                    <a:gd name="connsiteX100" fmla="*/ 4931980 w 5527737"/>
                    <a:gd name="connsiteY100" fmla="*/ 252664 h 4441518"/>
                    <a:gd name="connsiteX101" fmla="*/ 4956043 w 5527737"/>
                    <a:gd name="connsiteY101" fmla="*/ 228600 h 4441518"/>
                    <a:gd name="connsiteX102" fmla="*/ 4968075 w 5527737"/>
                    <a:gd name="connsiteY102" fmla="*/ 192506 h 4441518"/>
                    <a:gd name="connsiteX103" fmla="*/ 5028233 w 5527737"/>
                    <a:gd name="connsiteY103" fmla="*/ 144379 h 4441518"/>
                    <a:gd name="connsiteX104" fmla="*/ 5196675 w 5527737"/>
                    <a:gd name="connsiteY104" fmla="*/ 108285 h 4441518"/>
                    <a:gd name="connsiteX105" fmla="*/ 5232770 w 5527737"/>
                    <a:gd name="connsiteY105" fmla="*/ 96253 h 4441518"/>
                    <a:gd name="connsiteX106" fmla="*/ 5256833 w 5527737"/>
                    <a:gd name="connsiteY106" fmla="*/ 60158 h 4441518"/>
                    <a:gd name="connsiteX107" fmla="*/ 5329022 w 5527737"/>
                    <a:gd name="connsiteY107" fmla="*/ 36095 h 4441518"/>
                    <a:gd name="connsiteX108" fmla="*/ 5401212 w 5527737"/>
                    <a:gd name="connsiteY108" fmla="*/ 12032 h 4441518"/>
                    <a:gd name="connsiteX109" fmla="*/ 5437306 w 5527737"/>
                    <a:gd name="connsiteY109" fmla="*/ 0 h 4441518"/>
                    <a:gd name="connsiteX110" fmla="*/ 5521527 w 5527737"/>
                    <a:gd name="connsiteY110" fmla="*/ 60158 h 4441518"/>
                    <a:gd name="connsiteX111" fmla="*/ 5510174 w 5527737"/>
                    <a:gd name="connsiteY111" fmla="*/ 4441518 h 4441518"/>
                    <a:gd name="connsiteX112" fmla="*/ 1421470 w 5527737"/>
                    <a:gd name="connsiteY112" fmla="*/ 4431306 h 4441518"/>
                    <a:gd name="connsiteX0" fmla="*/ 1407690 w 5526836"/>
                    <a:gd name="connsiteY0" fmla="*/ 4431306 h 4445589"/>
                    <a:gd name="connsiteX1" fmla="*/ 68627 w 5526836"/>
                    <a:gd name="connsiteY1" fmla="*/ 4441348 h 4445589"/>
                    <a:gd name="connsiteX2" fmla="*/ 202669 w 5526836"/>
                    <a:gd name="connsiteY2" fmla="*/ 4355432 h 4445589"/>
                    <a:gd name="connsiteX3" fmla="*/ 274858 w 5526836"/>
                    <a:gd name="connsiteY3" fmla="*/ 4319337 h 4445589"/>
                    <a:gd name="connsiteX4" fmla="*/ 310953 w 5526836"/>
                    <a:gd name="connsiteY4" fmla="*/ 4307306 h 4445589"/>
                    <a:gd name="connsiteX5" fmla="*/ 371111 w 5526836"/>
                    <a:gd name="connsiteY5" fmla="*/ 4271211 h 4445589"/>
                    <a:gd name="connsiteX6" fmla="*/ 407205 w 5526836"/>
                    <a:gd name="connsiteY6" fmla="*/ 4247148 h 4445589"/>
                    <a:gd name="connsiteX7" fmla="*/ 431269 w 5526836"/>
                    <a:gd name="connsiteY7" fmla="*/ 4223085 h 4445589"/>
                    <a:gd name="connsiteX8" fmla="*/ 467363 w 5526836"/>
                    <a:gd name="connsiteY8" fmla="*/ 4211053 h 4445589"/>
                    <a:gd name="connsiteX9" fmla="*/ 515490 w 5526836"/>
                    <a:gd name="connsiteY9" fmla="*/ 4150895 h 4445589"/>
                    <a:gd name="connsiteX10" fmla="*/ 563616 w 5526836"/>
                    <a:gd name="connsiteY10" fmla="*/ 4102769 h 4445589"/>
                    <a:gd name="connsiteX11" fmla="*/ 623774 w 5526836"/>
                    <a:gd name="connsiteY11" fmla="*/ 4054642 h 4445589"/>
                    <a:gd name="connsiteX12" fmla="*/ 635805 w 5526836"/>
                    <a:gd name="connsiteY12" fmla="*/ 4018548 h 4445589"/>
                    <a:gd name="connsiteX13" fmla="*/ 695963 w 5526836"/>
                    <a:gd name="connsiteY13" fmla="*/ 3982453 h 4445589"/>
                    <a:gd name="connsiteX14" fmla="*/ 707995 w 5526836"/>
                    <a:gd name="connsiteY14" fmla="*/ 3946358 h 4445589"/>
                    <a:gd name="connsiteX15" fmla="*/ 744090 w 5526836"/>
                    <a:gd name="connsiteY15" fmla="*/ 3922295 h 4445589"/>
                    <a:gd name="connsiteX16" fmla="*/ 852374 w 5526836"/>
                    <a:gd name="connsiteY16" fmla="*/ 3838074 h 4445589"/>
                    <a:gd name="connsiteX17" fmla="*/ 924563 w 5526836"/>
                    <a:gd name="connsiteY17" fmla="*/ 3789948 h 4445589"/>
                    <a:gd name="connsiteX18" fmla="*/ 960658 w 5526836"/>
                    <a:gd name="connsiteY18" fmla="*/ 3765885 h 4445589"/>
                    <a:gd name="connsiteX19" fmla="*/ 1044879 w 5526836"/>
                    <a:gd name="connsiteY19" fmla="*/ 3729790 h 4445589"/>
                    <a:gd name="connsiteX20" fmla="*/ 1117069 w 5526836"/>
                    <a:gd name="connsiteY20" fmla="*/ 3705727 h 4445589"/>
                    <a:gd name="connsiteX21" fmla="*/ 1153163 w 5526836"/>
                    <a:gd name="connsiteY21" fmla="*/ 3693695 h 4445589"/>
                    <a:gd name="connsiteX22" fmla="*/ 1345669 w 5526836"/>
                    <a:gd name="connsiteY22" fmla="*/ 3669632 h 4445589"/>
                    <a:gd name="connsiteX23" fmla="*/ 1478016 w 5526836"/>
                    <a:gd name="connsiteY23" fmla="*/ 3645569 h 4445589"/>
                    <a:gd name="connsiteX24" fmla="*/ 1550205 w 5526836"/>
                    <a:gd name="connsiteY24" fmla="*/ 3621506 h 4445589"/>
                    <a:gd name="connsiteX25" fmla="*/ 1586300 w 5526836"/>
                    <a:gd name="connsiteY25" fmla="*/ 3609474 h 4445589"/>
                    <a:gd name="connsiteX26" fmla="*/ 1622395 w 5526836"/>
                    <a:gd name="connsiteY26" fmla="*/ 3597442 h 4445589"/>
                    <a:gd name="connsiteX27" fmla="*/ 1682553 w 5526836"/>
                    <a:gd name="connsiteY27" fmla="*/ 3465095 h 4445589"/>
                    <a:gd name="connsiteX28" fmla="*/ 1706616 w 5526836"/>
                    <a:gd name="connsiteY28" fmla="*/ 3392906 h 4445589"/>
                    <a:gd name="connsiteX29" fmla="*/ 1718648 w 5526836"/>
                    <a:gd name="connsiteY29" fmla="*/ 3332748 h 4445589"/>
                    <a:gd name="connsiteX30" fmla="*/ 1742711 w 5526836"/>
                    <a:gd name="connsiteY30" fmla="*/ 3260558 h 4445589"/>
                    <a:gd name="connsiteX31" fmla="*/ 1754742 w 5526836"/>
                    <a:gd name="connsiteY31" fmla="*/ 3188369 h 4445589"/>
                    <a:gd name="connsiteX32" fmla="*/ 1778805 w 5526836"/>
                    <a:gd name="connsiteY32" fmla="*/ 3104148 h 4445589"/>
                    <a:gd name="connsiteX33" fmla="*/ 1790837 w 5526836"/>
                    <a:gd name="connsiteY33" fmla="*/ 3056021 h 4445589"/>
                    <a:gd name="connsiteX34" fmla="*/ 1814900 w 5526836"/>
                    <a:gd name="connsiteY34" fmla="*/ 2983832 h 4445589"/>
                    <a:gd name="connsiteX35" fmla="*/ 1838963 w 5526836"/>
                    <a:gd name="connsiteY35" fmla="*/ 2947737 h 4445589"/>
                    <a:gd name="connsiteX36" fmla="*/ 1875058 w 5526836"/>
                    <a:gd name="connsiteY36" fmla="*/ 2875548 h 4445589"/>
                    <a:gd name="connsiteX37" fmla="*/ 1911153 w 5526836"/>
                    <a:gd name="connsiteY37" fmla="*/ 2863516 h 4445589"/>
                    <a:gd name="connsiteX38" fmla="*/ 1947248 w 5526836"/>
                    <a:gd name="connsiteY38" fmla="*/ 2827421 h 4445589"/>
                    <a:gd name="connsiteX39" fmla="*/ 2055532 w 5526836"/>
                    <a:gd name="connsiteY39" fmla="*/ 2767264 h 4445589"/>
                    <a:gd name="connsiteX40" fmla="*/ 2139753 w 5526836"/>
                    <a:gd name="connsiteY40" fmla="*/ 2755232 h 4445589"/>
                    <a:gd name="connsiteX41" fmla="*/ 2248037 w 5526836"/>
                    <a:gd name="connsiteY41" fmla="*/ 2695074 h 4445589"/>
                    <a:gd name="connsiteX42" fmla="*/ 2284132 w 5526836"/>
                    <a:gd name="connsiteY42" fmla="*/ 2658979 h 4445589"/>
                    <a:gd name="connsiteX43" fmla="*/ 2332258 w 5526836"/>
                    <a:gd name="connsiteY43" fmla="*/ 2598821 h 4445589"/>
                    <a:gd name="connsiteX44" fmla="*/ 2368353 w 5526836"/>
                    <a:gd name="connsiteY44" fmla="*/ 2574758 h 4445589"/>
                    <a:gd name="connsiteX45" fmla="*/ 2428511 w 5526836"/>
                    <a:gd name="connsiteY45" fmla="*/ 2514600 h 4445589"/>
                    <a:gd name="connsiteX46" fmla="*/ 2524763 w 5526836"/>
                    <a:gd name="connsiteY46" fmla="*/ 2430379 h 4445589"/>
                    <a:gd name="connsiteX47" fmla="*/ 2596953 w 5526836"/>
                    <a:gd name="connsiteY47" fmla="*/ 2406316 h 4445589"/>
                    <a:gd name="connsiteX48" fmla="*/ 2633048 w 5526836"/>
                    <a:gd name="connsiteY48" fmla="*/ 2394285 h 4445589"/>
                    <a:gd name="connsiteX49" fmla="*/ 2669142 w 5526836"/>
                    <a:gd name="connsiteY49" fmla="*/ 2382253 h 4445589"/>
                    <a:gd name="connsiteX50" fmla="*/ 2741332 w 5526836"/>
                    <a:gd name="connsiteY50" fmla="*/ 2370221 h 4445589"/>
                    <a:gd name="connsiteX51" fmla="*/ 2837584 w 5526836"/>
                    <a:gd name="connsiteY51" fmla="*/ 2286000 h 4445589"/>
                    <a:gd name="connsiteX52" fmla="*/ 2861648 w 5526836"/>
                    <a:gd name="connsiteY52" fmla="*/ 2261937 h 4445589"/>
                    <a:gd name="connsiteX53" fmla="*/ 2921805 w 5526836"/>
                    <a:gd name="connsiteY53" fmla="*/ 2213811 h 4445589"/>
                    <a:gd name="connsiteX54" fmla="*/ 2933837 w 5526836"/>
                    <a:gd name="connsiteY54" fmla="*/ 2177716 h 4445589"/>
                    <a:gd name="connsiteX55" fmla="*/ 3006026 w 5526836"/>
                    <a:gd name="connsiteY55" fmla="*/ 2129590 h 4445589"/>
                    <a:gd name="connsiteX56" fmla="*/ 3042121 w 5526836"/>
                    <a:gd name="connsiteY56" fmla="*/ 2105527 h 4445589"/>
                    <a:gd name="connsiteX57" fmla="*/ 3078216 w 5526836"/>
                    <a:gd name="connsiteY57" fmla="*/ 2069432 h 4445589"/>
                    <a:gd name="connsiteX58" fmla="*/ 3150405 w 5526836"/>
                    <a:gd name="connsiteY58" fmla="*/ 2021306 h 4445589"/>
                    <a:gd name="connsiteX59" fmla="*/ 3174469 w 5526836"/>
                    <a:gd name="connsiteY59" fmla="*/ 1997242 h 4445589"/>
                    <a:gd name="connsiteX60" fmla="*/ 3246658 w 5526836"/>
                    <a:gd name="connsiteY60" fmla="*/ 1973179 h 4445589"/>
                    <a:gd name="connsiteX61" fmla="*/ 3282753 w 5526836"/>
                    <a:gd name="connsiteY61" fmla="*/ 1961148 h 4445589"/>
                    <a:gd name="connsiteX62" fmla="*/ 3318848 w 5526836"/>
                    <a:gd name="connsiteY62" fmla="*/ 1949116 h 4445589"/>
                    <a:gd name="connsiteX63" fmla="*/ 3379005 w 5526836"/>
                    <a:gd name="connsiteY63" fmla="*/ 1937085 h 4445589"/>
                    <a:gd name="connsiteX64" fmla="*/ 3451195 w 5526836"/>
                    <a:gd name="connsiteY64" fmla="*/ 1913021 h 4445589"/>
                    <a:gd name="connsiteX65" fmla="*/ 3547448 w 5526836"/>
                    <a:gd name="connsiteY65" fmla="*/ 1888958 h 4445589"/>
                    <a:gd name="connsiteX66" fmla="*/ 3571511 w 5526836"/>
                    <a:gd name="connsiteY66" fmla="*/ 1852864 h 4445589"/>
                    <a:gd name="connsiteX67" fmla="*/ 3595574 w 5526836"/>
                    <a:gd name="connsiteY67" fmla="*/ 1828800 h 4445589"/>
                    <a:gd name="connsiteX68" fmla="*/ 3619637 w 5526836"/>
                    <a:gd name="connsiteY68" fmla="*/ 1744579 h 4445589"/>
                    <a:gd name="connsiteX69" fmla="*/ 3643700 w 5526836"/>
                    <a:gd name="connsiteY69" fmla="*/ 1660358 h 4445589"/>
                    <a:gd name="connsiteX70" fmla="*/ 3655732 w 5526836"/>
                    <a:gd name="connsiteY70" fmla="*/ 1576137 h 4445589"/>
                    <a:gd name="connsiteX71" fmla="*/ 3679795 w 5526836"/>
                    <a:gd name="connsiteY71" fmla="*/ 1528011 h 4445589"/>
                    <a:gd name="connsiteX72" fmla="*/ 3691826 w 5526836"/>
                    <a:gd name="connsiteY72" fmla="*/ 1491916 h 4445589"/>
                    <a:gd name="connsiteX73" fmla="*/ 3715890 w 5526836"/>
                    <a:gd name="connsiteY73" fmla="*/ 1467853 h 4445589"/>
                    <a:gd name="connsiteX74" fmla="*/ 3776048 w 5526836"/>
                    <a:gd name="connsiteY74" fmla="*/ 1407695 h 4445589"/>
                    <a:gd name="connsiteX75" fmla="*/ 3800111 w 5526836"/>
                    <a:gd name="connsiteY75" fmla="*/ 1371600 h 4445589"/>
                    <a:gd name="connsiteX76" fmla="*/ 3836205 w 5526836"/>
                    <a:gd name="connsiteY76" fmla="*/ 1359569 h 4445589"/>
                    <a:gd name="connsiteX77" fmla="*/ 3860269 w 5526836"/>
                    <a:gd name="connsiteY77" fmla="*/ 1335506 h 4445589"/>
                    <a:gd name="connsiteX78" fmla="*/ 3896363 w 5526836"/>
                    <a:gd name="connsiteY78" fmla="*/ 1311442 h 4445589"/>
                    <a:gd name="connsiteX79" fmla="*/ 3980584 w 5526836"/>
                    <a:gd name="connsiteY79" fmla="*/ 1203158 h 4445589"/>
                    <a:gd name="connsiteX80" fmla="*/ 4004648 w 5526836"/>
                    <a:gd name="connsiteY80" fmla="*/ 1179095 h 4445589"/>
                    <a:gd name="connsiteX81" fmla="*/ 4076837 w 5526836"/>
                    <a:gd name="connsiteY81" fmla="*/ 1130969 h 4445589"/>
                    <a:gd name="connsiteX82" fmla="*/ 4149026 w 5526836"/>
                    <a:gd name="connsiteY82" fmla="*/ 1058779 h 4445589"/>
                    <a:gd name="connsiteX83" fmla="*/ 4197153 w 5526836"/>
                    <a:gd name="connsiteY83" fmla="*/ 998621 h 4445589"/>
                    <a:gd name="connsiteX84" fmla="*/ 4209184 w 5526836"/>
                    <a:gd name="connsiteY84" fmla="*/ 962527 h 4445589"/>
                    <a:gd name="connsiteX85" fmla="*/ 4317469 w 5526836"/>
                    <a:gd name="connsiteY85" fmla="*/ 878306 h 4445589"/>
                    <a:gd name="connsiteX86" fmla="*/ 4389658 w 5526836"/>
                    <a:gd name="connsiteY86" fmla="*/ 842211 h 4445589"/>
                    <a:gd name="connsiteX87" fmla="*/ 4485911 w 5526836"/>
                    <a:gd name="connsiteY87" fmla="*/ 830179 h 4445589"/>
                    <a:gd name="connsiteX88" fmla="*/ 4534037 w 5526836"/>
                    <a:gd name="connsiteY88" fmla="*/ 782053 h 4445589"/>
                    <a:gd name="connsiteX89" fmla="*/ 4582163 w 5526836"/>
                    <a:gd name="connsiteY89" fmla="*/ 709864 h 4445589"/>
                    <a:gd name="connsiteX90" fmla="*/ 4606226 w 5526836"/>
                    <a:gd name="connsiteY90" fmla="*/ 673769 h 4445589"/>
                    <a:gd name="connsiteX91" fmla="*/ 4642321 w 5526836"/>
                    <a:gd name="connsiteY91" fmla="*/ 601579 h 4445589"/>
                    <a:gd name="connsiteX92" fmla="*/ 4654353 w 5526836"/>
                    <a:gd name="connsiteY92" fmla="*/ 565485 h 4445589"/>
                    <a:gd name="connsiteX93" fmla="*/ 4678416 w 5526836"/>
                    <a:gd name="connsiteY93" fmla="*/ 529390 h 4445589"/>
                    <a:gd name="connsiteX94" fmla="*/ 4690448 w 5526836"/>
                    <a:gd name="connsiteY94" fmla="*/ 493295 h 4445589"/>
                    <a:gd name="connsiteX95" fmla="*/ 4738574 w 5526836"/>
                    <a:gd name="connsiteY95" fmla="*/ 457200 h 4445589"/>
                    <a:gd name="connsiteX96" fmla="*/ 4774669 w 5526836"/>
                    <a:gd name="connsiteY96" fmla="*/ 409074 h 4445589"/>
                    <a:gd name="connsiteX97" fmla="*/ 4822795 w 5526836"/>
                    <a:gd name="connsiteY97" fmla="*/ 372979 h 4445589"/>
                    <a:gd name="connsiteX98" fmla="*/ 4858890 w 5526836"/>
                    <a:gd name="connsiteY98" fmla="*/ 324853 h 4445589"/>
                    <a:gd name="connsiteX99" fmla="*/ 4907016 w 5526836"/>
                    <a:gd name="connsiteY99" fmla="*/ 288758 h 4445589"/>
                    <a:gd name="connsiteX100" fmla="*/ 4931079 w 5526836"/>
                    <a:gd name="connsiteY100" fmla="*/ 252664 h 4445589"/>
                    <a:gd name="connsiteX101" fmla="*/ 4955142 w 5526836"/>
                    <a:gd name="connsiteY101" fmla="*/ 228600 h 4445589"/>
                    <a:gd name="connsiteX102" fmla="*/ 4967174 w 5526836"/>
                    <a:gd name="connsiteY102" fmla="*/ 192506 h 4445589"/>
                    <a:gd name="connsiteX103" fmla="*/ 5027332 w 5526836"/>
                    <a:gd name="connsiteY103" fmla="*/ 144379 h 4445589"/>
                    <a:gd name="connsiteX104" fmla="*/ 5195774 w 5526836"/>
                    <a:gd name="connsiteY104" fmla="*/ 108285 h 4445589"/>
                    <a:gd name="connsiteX105" fmla="*/ 5231869 w 5526836"/>
                    <a:gd name="connsiteY105" fmla="*/ 96253 h 4445589"/>
                    <a:gd name="connsiteX106" fmla="*/ 5255932 w 5526836"/>
                    <a:gd name="connsiteY106" fmla="*/ 60158 h 4445589"/>
                    <a:gd name="connsiteX107" fmla="*/ 5328121 w 5526836"/>
                    <a:gd name="connsiteY107" fmla="*/ 36095 h 4445589"/>
                    <a:gd name="connsiteX108" fmla="*/ 5400311 w 5526836"/>
                    <a:gd name="connsiteY108" fmla="*/ 12032 h 4445589"/>
                    <a:gd name="connsiteX109" fmla="*/ 5436405 w 5526836"/>
                    <a:gd name="connsiteY109" fmla="*/ 0 h 4445589"/>
                    <a:gd name="connsiteX110" fmla="*/ 5520626 w 5526836"/>
                    <a:gd name="connsiteY110" fmla="*/ 60158 h 4445589"/>
                    <a:gd name="connsiteX111" fmla="*/ 5509273 w 5526836"/>
                    <a:gd name="connsiteY111" fmla="*/ 4441518 h 4445589"/>
                    <a:gd name="connsiteX112" fmla="*/ 1407690 w 5526836"/>
                    <a:gd name="connsiteY112" fmla="*/ 4431306 h 4445589"/>
                    <a:gd name="connsiteX0" fmla="*/ 1594501 w 5713647"/>
                    <a:gd name="connsiteY0" fmla="*/ 4431306 h 4441518"/>
                    <a:gd name="connsiteX1" fmla="*/ 49376 w 5713647"/>
                    <a:gd name="connsiteY1" fmla="*/ 4428469 h 4441518"/>
                    <a:gd name="connsiteX2" fmla="*/ 389480 w 5713647"/>
                    <a:gd name="connsiteY2" fmla="*/ 4355432 h 4441518"/>
                    <a:gd name="connsiteX3" fmla="*/ 461669 w 5713647"/>
                    <a:gd name="connsiteY3" fmla="*/ 4319337 h 4441518"/>
                    <a:gd name="connsiteX4" fmla="*/ 497764 w 5713647"/>
                    <a:gd name="connsiteY4" fmla="*/ 4307306 h 4441518"/>
                    <a:gd name="connsiteX5" fmla="*/ 557922 w 5713647"/>
                    <a:gd name="connsiteY5" fmla="*/ 4271211 h 4441518"/>
                    <a:gd name="connsiteX6" fmla="*/ 594016 w 5713647"/>
                    <a:gd name="connsiteY6" fmla="*/ 4247148 h 4441518"/>
                    <a:gd name="connsiteX7" fmla="*/ 618080 w 5713647"/>
                    <a:gd name="connsiteY7" fmla="*/ 4223085 h 4441518"/>
                    <a:gd name="connsiteX8" fmla="*/ 654174 w 5713647"/>
                    <a:gd name="connsiteY8" fmla="*/ 4211053 h 4441518"/>
                    <a:gd name="connsiteX9" fmla="*/ 702301 w 5713647"/>
                    <a:gd name="connsiteY9" fmla="*/ 4150895 h 4441518"/>
                    <a:gd name="connsiteX10" fmla="*/ 750427 w 5713647"/>
                    <a:gd name="connsiteY10" fmla="*/ 4102769 h 4441518"/>
                    <a:gd name="connsiteX11" fmla="*/ 810585 w 5713647"/>
                    <a:gd name="connsiteY11" fmla="*/ 4054642 h 4441518"/>
                    <a:gd name="connsiteX12" fmla="*/ 822616 w 5713647"/>
                    <a:gd name="connsiteY12" fmla="*/ 4018548 h 4441518"/>
                    <a:gd name="connsiteX13" fmla="*/ 882774 w 5713647"/>
                    <a:gd name="connsiteY13" fmla="*/ 3982453 h 4441518"/>
                    <a:gd name="connsiteX14" fmla="*/ 894806 w 5713647"/>
                    <a:gd name="connsiteY14" fmla="*/ 3946358 h 4441518"/>
                    <a:gd name="connsiteX15" fmla="*/ 930901 w 5713647"/>
                    <a:gd name="connsiteY15" fmla="*/ 3922295 h 4441518"/>
                    <a:gd name="connsiteX16" fmla="*/ 1039185 w 5713647"/>
                    <a:gd name="connsiteY16" fmla="*/ 3838074 h 4441518"/>
                    <a:gd name="connsiteX17" fmla="*/ 1111374 w 5713647"/>
                    <a:gd name="connsiteY17" fmla="*/ 3789948 h 4441518"/>
                    <a:gd name="connsiteX18" fmla="*/ 1147469 w 5713647"/>
                    <a:gd name="connsiteY18" fmla="*/ 3765885 h 4441518"/>
                    <a:gd name="connsiteX19" fmla="*/ 1231690 w 5713647"/>
                    <a:gd name="connsiteY19" fmla="*/ 3729790 h 4441518"/>
                    <a:gd name="connsiteX20" fmla="*/ 1303880 w 5713647"/>
                    <a:gd name="connsiteY20" fmla="*/ 3705727 h 4441518"/>
                    <a:gd name="connsiteX21" fmla="*/ 1339974 w 5713647"/>
                    <a:gd name="connsiteY21" fmla="*/ 3693695 h 4441518"/>
                    <a:gd name="connsiteX22" fmla="*/ 1532480 w 5713647"/>
                    <a:gd name="connsiteY22" fmla="*/ 3669632 h 4441518"/>
                    <a:gd name="connsiteX23" fmla="*/ 1664827 w 5713647"/>
                    <a:gd name="connsiteY23" fmla="*/ 3645569 h 4441518"/>
                    <a:gd name="connsiteX24" fmla="*/ 1737016 w 5713647"/>
                    <a:gd name="connsiteY24" fmla="*/ 3621506 h 4441518"/>
                    <a:gd name="connsiteX25" fmla="*/ 1773111 w 5713647"/>
                    <a:gd name="connsiteY25" fmla="*/ 3609474 h 4441518"/>
                    <a:gd name="connsiteX26" fmla="*/ 1809206 w 5713647"/>
                    <a:gd name="connsiteY26" fmla="*/ 3597442 h 4441518"/>
                    <a:gd name="connsiteX27" fmla="*/ 1869364 w 5713647"/>
                    <a:gd name="connsiteY27" fmla="*/ 3465095 h 4441518"/>
                    <a:gd name="connsiteX28" fmla="*/ 1893427 w 5713647"/>
                    <a:gd name="connsiteY28" fmla="*/ 3392906 h 4441518"/>
                    <a:gd name="connsiteX29" fmla="*/ 1905459 w 5713647"/>
                    <a:gd name="connsiteY29" fmla="*/ 3332748 h 4441518"/>
                    <a:gd name="connsiteX30" fmla="*/ 1929522 w 5713647"/>
                    <a:gd name="connsiteY30" fmla="*/ 3260558 h 4441518"/>
                    <a:gd name="connsiteX31" fmla="*/ 1941553 w 5713647"/>
                    <a:gd name="connsiteY31" fmla="*/ 3188369 h 4441518"/>
                    <a:gd name="connsiteX32" fmla="*/ 1965616 w 5713647"/>
                    <a:gd name="connsiteY32" fmla="*/ 3104148 h 4441518"/>
                    <a:gd name="connsiteX33" fmla="*/ 1977648 w 5713647"/>
                    <a:gd name="connsiteY33" fmla="*/ 3056021 h 4441518"/>
                    <a:gd name="connsiteX34" fmla="*/ 2001711 w 5713647"/>
                    <a:gd name="connsiteY34" fmla="*/ 2983832 h 4441518"/>
                    <a:gd name="connsiteX35" fmla="*/ 2025774 w 5713647"/>
                    <a:gd name="connsiteY35" fmla="*/ 2947737 h 4441518"/>
                    <a:gd name="connsiteX36" fmla="*/ 2061869 w 5713647"/>
                    <a:gd name="connsiteY36" fmla="*/ 2875548 h 4441518"/>
                    <a:gd name="connsiteX37" fmla="*/ 2097964 w 5713647"/>
                    <a:gd name="connsiteY37" fmla="*/ 2863516 h 4441518"/>
                    <a:gd name="connsiteX38" fmla="*/ 2134059 w 5713647"/>
                    <a:gd name="connsiteY38" fmla="*/ 2827421 h 4441518"/>
                    <a:gd name="connsiteX39" fmla="*/ 2242343 w 5713647"/>
                    <a:gd name="connsiteY39" fmla="*/ 2767264 h 4441518"/>
                    <a:gd name="connsiteX40" fmla="*/ 2326564 w 5713647"/>
                    <a:gd name="connsiteY40" fmla="*/ 2755232 h 4441518"/>
                    <a:gd name="connsiteX41" fmla="*/ 2434848 w 5713647"/>
                    <a:gd name="connsiteY41" fmla="*/ 2695074 h 4441518"/>
                    <a:gd name="connsiteX42" fmla="*/ 2470943 w 5713647"/>
                    <a:gd name="connsiteY42" fmla="*/ 2658979 h 4441518"/>
                    <a:gd name="connsiteX43" fmla="*/ 2519069 w 5713647"/>
                    <a:gd name="connsiteY43" fmla="*/ 2598821 h 4441518"/>
                    <a:gd name="connsiteX44" fmla="*/ 2555164 w 5713647"/>
                    <a:gd name="connsiteY44" fmla="*/ 2574758 h 4441518"/>
                    <a:gd name="connsiteX45" fmla="*/ 2615322 w 5713647"/>
                    <a:gd name="connsiteY45" fmla="*/ 2514600 h 4441518"/>
                    <a:gd name="connsiteX46" fmla="*/ 2711574 w 5713647"/>
                    <a:gd name="connsiteY46" fmla="*/ 2430379 h 4441518"/>
                    <a:gd name="connsiteX47" fmla="*/ 2783764 w 5713647"/>
                    <a:gd name="connsiteY47" fmla="*/ 2406316 h 4441518"/>
                    <a:gd name="connsiteX48" fmla="*/ 2819859 w 5713647"/>
                    <a:gd name="connsiteY48" fmla="*/ 2394285 h 4441518"/>
                    <a:gd name="connsiteX49" fmla="*/ 2855953 w 5713647"/>
                    <a:gd name="connsiteY49" fmla="*/ 2382253 h 4441518"/>
                    <a:gd name="connsiteX50" fmla="*/ 2928143 w 5713647"/>
                    <a:gd name="connsiteY50" fmla="*/ 2370221 h 4441518"/>
                    <a:gd name="connsiteX51" fmla="*/ 3024395 w 5713647"/>
                    <a:gd name="connsiteY51" fmla="*/ 2286000 h 4441518"/>
                    <a:gd name="connsiteX52" fmla="*/ 3048459 w 5713647"/>
                    <a:gd name="connsiteY52" fmla="*/ 2261937 h 4441518"/>
                    <a:gd name="connsiteX53" fmla="*/ 3108616 w 5713647"/>
                    <a:gd name="connsiteY53" fmla="*/ 2213811 h 4441518"/>
                    <a:gd name="connsiteX54" fmla="*/ 3120648 w 5713647"/>
                    <a:gd name="connsiteY54" fmla="*/ 2177716 h 4441518"/>
                    <a:gd name="connsiteX55" fmla="*/ 3192837 w 5713647"/>
                    <a:gd name="connsiteY55" fmla="*/ 2129590 h 4441518"/>
                    <a:gd name="connsiteX56" fmla="*/ 3228932 w 5713647"/>
                    <a:gd name="connsiteY56" fmla="*/ 2105527 h 4441518"/>
                    <a:gd name="connsiteX57" fmla="*/ 3265027 w 5713647"/>
                    <a:gd name="connsiteY57" fmla="*/ 2069432 h 4441518"/>
                    <a:gd name="connsiteX58" fmla="*/ 3337216 w 5713647"/>
                    <a:gd name="connsiteY58" fmla="*/ 2021306 h 4441518"/>
                    <a:gd name="connsiteX59" fmla="*/ 3361280 w 5713647"/>
                    <a:gd name="connsiteY59" fmla="*/ 1997242 h 4441518"/>
                    <a:gd name="connsiteX60" fmla="*/ 3433469 w 5713647"/>
                    <a:gd name="connsiteY60" fmla="*/ 1973179 h 4441518"/>
                    <a:gd name="connsiteX61" fmla="*/ 3469564 w 5713647"/>
                    <a:gd name="connsiteY61" fmla="*/ 1961148 h 4441518"/>
                    <a:gd name="connsiteX62" fmla="*/ 3505659 w 5713647"/>
                    <a:gd name="connsiteY62" fmla="*/ 1949116 h 4441518"/>
                    <a:gd name="connsiteX63" fmla="*/ 3565816 w 5713647"/>
                    <a:gd name="connsiteY63" fmla="*/ 1937085 h 4441518"/>
                    <a:gd name="connsiteX64" fmla="*/ 3638006 w 5713647"/>
                    <a:gd name="connsiteY64" fmla="*/ 1913021 h 4441518"/>
                    <a:gd name="connsiteX65" fmla="*/ 3734259 w 5713647"/>
                    <a:gd name="connsiteY65" fmla="*/ 1888958 h 4441518"/>
                    <a:gd name="connsiteX66" fmla="*/ 3758322 w 5713647"/>
                    <a:gd name="connsiteY66" fmla="*/ 1852864 h 4441518"/>
                    <a:gd name="connsiteX67" fmla="*/ 3782385 w 5713647"/>
                    <a:gd name="connsiteY67" fmla="*/ 1828800 h 4441518"/>
                    <a:gd name="connsiteX68" fmla="*/ 3806448 w 5713647"/>
                    <a:gd name="connsiteY68" fmla="*/ 1744579 h 4441518"/>
                    <a:gd name="connsiteX69" fmla="*/ 3830511 w 5713647"/>
                    <a:gd name="connsiteY69" fmla="*/ 1660358 h 4441518"/>
                    <a:gd name="connsiteX70" fmla="*/ 3842543 w 5713647"/>
                    <a:gd name="connsiteY70" fmla="*/ 1576137 h 4441518"/>
                    <a:gd name="connsiteX71" fmla="*/ 3866606 w 5713647"/>
                    <a:gd name="connsiteY71" fmla="*/ 1528011 h 4441518"/>
                    <a:gd name="connsiteX72" fmla="*/ 3878637 w 5713647"/>
                    <a:gd name="connsiteY72" fmla="*/ 1491916 h 4441518"/>
                    <a:gd name="connsiteX73" fmla="*/ 3902701 w 5713647"/>
                    <a:gd name="connsiteY73" fmla="*/ 1467853 h 4441518"/>
                    <a:gd name="connsiteX74" fmla="*/ 3962859 w 5713647"/>
                    <a:gd name="connsiteY74" fmla="*/ 1407695 h 4441518"/>
                    <a:gd name="connsiteX75" fmla="*/ 3986922 w 5713647"/>
                    <a:gd name="connsiteY75" fmla="*/ 1371600 h 4441518"/>
                    <a:gd name="connsiteX76" fmla="*/ 4023016 w 5713647"/>
                    <a:gd name="connsiteY76" fmla="*/ 1359569 h 4441518"/>
                    <a:gd name="connsiteX77" fmla="*/ 4047080 w 5713647"/>
                    <a:gd name="connsiteY77" fmla="*/ 1335506 h 4441518"/>
                    <a:gd name="connsiteX78" fmla="*/ 4083174 w 5713647"/>
                    <a:gd name="connsiteY78" fmla="*/ 1311442 h 4441518"/>
                    <a:gd name="connsiteX79" fmla="*/ 4167395 w 5713647"/>
                    <a:gd name="connsiteY79" fmla="*/ 1203158 h 4441518"/>
                    <a:gd name="connsiteX80" fmla="*/ 4191459 w 5713647"/>
                    <a:gd name="connsiteY80" fmla="*/ 1179095 h 4441518"/>
                    <a:gd name="connsiteX81" fmla="*/ 4263648 w 5713647"/>
                    <a:gd name="connsiteY81" fmla="*/ 1130969 h 4441518"/>
                    <a:gd name="connsiteX82" fmla="*/ 4335837 w 5713647"/>
                    <a:gd name="connsiteY82" fmla="*/ 1058779 h 4441518"/>
                    <a:gd name="connsiteX83" fmla="*/ 4383964 w 5713647"/>
                    <a:gd name="connsiteY83" fmla="*/ 998621 h 4441518"/>
                    <a:gd name="connsiteX84" fmla="*/ 4395995 w 5713647"/>
                    <a:gd name="connsiteY84" fmla="*/ 962527 h 4441518"/>
                    <a:gd name="connsiteX85" fmla="*/ 4504280 w 5713647"/>
                    <a:gd name="connsiteY85" fmla="*/ 878306 h 4441518"/>
                    <a:gd name="connsiteX86" fmla="*/ 4576469 w 5713647"/>
                    <a:gd name="connsiteY86" fmla="*/ 842211 h 4441518"/>
                    <a:gd name="connsiteX87" fmla="*/ 4672722 w 5713647"/>
                    <a:gd name="connsiteY87" fmla="*/ 830179 h 4441518"/>
                    <a:gd name="connsiteX88" fmla="*/ 4720848 w 5713647"/>
                    <a:gd name="connsiteY88" fmla="*/ 782053 h 4441518"/>
                    <a:gd name="connsiteX89" fmla="*/ 4768974 w 5713647"/>
                    <a:gd name="connsiteY89" fmla="*/ 709864 h 4441518"/>
                    <a:gd name="connsiteX90" fmla="*/ 4793037 w 5713647"/>
                    <a:gd name="connsiteY90" fmla="*/ 673769 h 4441518"/>
                    <a:gd name="connsiteX91" fmla="*/ 4829132 w 5713647"/>
                    <a:gd name="connsiteY91" fmla="*/ 601579 h 4441518"/>
                    <a:gd name="connsiteX92" fmla="*/ 4841164 w 5713647"/>
                    <a:gd name="connsiteY92" fmla="*/ 565485 h 4441518"/>
                    <a:gd name="connsiteX93" fmla="*/ 4865227 w 5713647"/>
                    <a:gd name="connsiteY93" fmla="*/ 529390 h 4441518"/>
                    <a:gd name="connsiteX94" fmla="*/ 4877259 w 5713647"/>
                    <a:gd name="connsiteY94" fmla="*/ 493295 h 4441518"/>
                    <a:gd name="connsiteX95" fmla="*/ 4925385 w 5713647"/>
                    <a:gd name="connsiteY95" fmla="*/ 457200 h 4441518"/>
                    <a:gd name="connsiteX96" fmla="*/ 4961480 w 5713647"/>
                    <a:gd name="connsiteY96" fmla="*/ 409074 h 4441518"/>
                    <a:gd name="connsiteX97" fmla="*/ 5009606 w 5713647"/>
                    <a:gd name="connsiteY97" fmla="*/ 372979 h 4441518"/>
                    <a:gd name="connsiteX98" fmla="*/ 5045701 w 5713647"/>
                    <a:gd name="connsiteY98" fmla="*/ 324853 h 4441518"/>
                    <a:gd name="connsiteX99" fmla="*/ 5093827 w 5713647"/>
                    <a:gd name="connsiteY99" fmla="*/ 288758 h 4441518"/>
                    <a:gd name="connsiteX100" fmla="*/ 5117890 w 5713647"/>
                    <a:gd name="connsiteY100" fmla="*/ 252664 h 4441518"/>
                    <a:gd name="connsiteX101" fmla="*/ 5141953 w 5713647"/>
                    <a:gd name="connsiteY101" fmla="*/ 228600 h 4441518"/>
                    <a:gd name="connsiteX102" fmla="*/ 5153985 w 5713647"/>
                    <a:gd name="connsiteY102" fmla="*/ 192506 h 4441518"/>
                    <a:gd name="connsiteX103" fmla="*/ 5214143 w 5713647"/>
                    <a:gd name="connsiteY103" fmla="*/ 144379 h 4441518"/>
                    <a:gd name="connsiteX104" fmla="*/ 5382585 w 5713647"/>
                    <a:gd name="connsiteY104" fmla="*/ 108285 h 4441518"/>
                    <a:gd name="connsiteX105" fmla="*/ 5418680 w 5713647"/>
                    <a:gd name="connsiteY105" fmla="*/ 96253 h 4441518"/>
                    <a:gd name="connsiteX106" fmla="*/ 5442743 w 5713647"/>
                    <a:gd name="connsiteY106" fmla="*/ 60158 h 4441518"/>
                    <a:gd name="connsiteX107" fmla="*/ 5514932 w 5713647"/>
                    <a:gd name="connsiteY107" fmla="*/ 36095 h 4441518"/>
                    <a:gd name="connsiteX108" fmla="*/ 5587122 w 5713647"/>
                    <a:gd name="connsiteY108" fmla="*/ 12032 h 4441518"/>
                    <a:gd name="connsiteX109" fmla="*/ 5623216 w 5713647"/>
                    <a:gd name="connsiteY109" fmla="*/ 0 h 4441518"/>
                    <a:gd name="connsiteX110" fmla="*/ 5707437 w 5713647"/>
                    <a:gd name="connsiteY110" fmla="*/ 60158 h 4441518"/>
                    <a:gd name="connsiteX111" fmla="*/ 5696084 w 5713647"/>
                    <a:gd name="connsiteY111" fmla="*/ 4441518 h 4441518"/>
                    <a:gd name="connsiteX112" fmla="*/ 1594501 w 5713647"/>
                    <a:gd name="connsiteY112" fmla="*/ 4431306 h 4441518"/>
                    <a:gd name="connsiteX0" fmla="*/ 1594501 w 5713647"/>
                    <a:gd name="connsiteY0" fmla="*/ 4431306 h 4441518"/>
                    <a:gd name="connsiteX1" fmla="*/ 819125 w 5713647"/>
                    <a:gd name="connsiteY1" fmla="*/ 4427412 h 4441518"/>
                    <a:gd name="connsiteX2" fmla="*/ 49376 w 5713647"/>
                    <a:gd name="connsiteY2" fmla="*/ 4428469 h 4441518"/>
                    <a:gd name="connsiteX3" fmla="*/ 389480 w 5713647"/>
                    <a:gd name="connsiteY3" fmla="*/ 4355432 h 4441518"/>
                    <a:gd name="connsiteX4" fmla="*/ 461669 w 5713647"/>
                    <a:gd name="connsiteY4" fmla="*/ 4319337 h 4441518"/>
                    <a:gd name="connsiteX5" fmla="*/ 497764 w 5713647"/>
                    <a:gd name="connsiteY5" fmla="*/ 4307306 h 4441518"/>
                    <a:gd name="connsiteX6" fmla="*/ 557922 w 5713647"/>
                    <a:gd name="connsiteY6" fmla="*/ 4271211 h 4441518"/>
                    <a:gd name="connsiteX7" fmla="*/ 594016 w 5713647"/>
                    <a:gd name="connsiteY7" fmla="*/ 4247148 h 4441518"/>
                    <a:gd name="connsiteX8" fmla="*/ 618080 w 5713647"/>
                    <a:gd name="connsiteY8" fmla="*/ 4223085 h 4441518"/>
                    <a:gd name="connsiteX9" fmla="*/ 654174 w 5713647"/>
                    <a:gd name="connsiteY9" fmla="*/ 4211053 h 4441518"/>
                    <a:gd name="connsiteX10" fmla="*/ 702301 w 5713647"/>
                    <a:gd name="connsiteY10" fmla="*/ 4150895 h 4441518"/>
                    <a:gd name="connsiteX11" fmla="*/ 750427 w 5713647"/>
                    <a:gd name="connsiteY11" fmla="*/ 4102769 h 4441518"/>
                    <a:gd name="connsiteX12" fmla="*/ 810585 w 5713647"/>
                    <a:gd name="connsiteY12" fmla="*/ 4054642 h 4441518"/>
                    <a:gd name="connsiteX13" fmla="*/ 822616 w 5713647"/>
                    <a:gd name="connsiteY13" fmla="*/ 4018548 h 4441518"/>
                    <a:gd name="connsiteX14" fmla="*/ 882774 w 5713647"/>
                    <a:gd name="connsiteY14" fmla="*/ 3982453 h 4441518"/>
                    <a:gd name="connsiteX15" fmla="*/ 894806 w 5713647"/>
                    <a:gd name="connsiteY15" fmla="*/ 3946358 h 4441518"/>
                    <a:gd name="connsiteX16" fmla="*/ 930901 w 5713647"/>
                    <a:gd name="connsiteY16" fmla="*/ 3922295 h 4441518"/>
                    <a:gd name="connsiteX17" fmla="*/ 1039185 w 5713647"/>
                    <a:gd name="connsiteY17" fmla="*/ 3838074 h 4441518"/>
                    <a:gd name="connsiteX18" fmla="*/ 1111374 w 5713647"/>
                    <a:gd name="connsiteY18" fmla="*/ 3789948 h 4441518"/>
                    <a:gd name="connsiteX19" fmla="*/ 1147469 w 5713647"/>
                    <a:gd name="connsiteY19" fmla="*/ 3765885 h 4441518"/>
                    <a:gd name="connsiteX20" fmla="*/ 1231690 w 5713647"/>
                    <a:gd name="connsiteY20" fmla="*/ 3729790 h 4441518"/>
                    <a:gd name="connsiteX21" fmla="*/ 1303880 w 5713647"/>
                    <a:gd name="connsiteY21" fmla="*/ 3705727 h 4441518"/>
                    <a:gd name="connsiteX22" fmla="*/ 1339974 w 5713647"/>
                    <a:gd name="connsiteY22" fmla="*/ 3693695 h 4441518"/>
                    <a:gd name="connsiteX23" fmla="*/ 1532480 w 5713647"/>
                    <a:gd name="connsiteY23" fmla="*/ 3669632 h 4441518"/>
                    <a:gd name="connsiteX24" fmla="*/ 1664827 w 5713647"/>
                    <a:gd name="connsiteY24" fmla="*/ 3645569 h 4441518"/>
                    <a:gd name="connsiteX25" fmla="*/ 1737016 w 5713647"/>
                    <a:gd name="connsiteY25" fmla="*/ 3621506 h 4441518"/>
                    <a:gd name="connsiteX26" fmla="*/ 1773111 w 5713647"/>
                    <a:gd name="connsiteY26" fmla="*/ 3609474 h 4441518"/>
                    <a:gd name="connsiteX27" fmla="*/ 1809206 w 5713647"/>
                    <a:gd name="connsiteY27" fmla="*/ 3597442 h 4441518"/>
                    <a:gd name="connsiteX28" fmla="*/ 1869364 w 5713647"/>
                    <a:gd name="connsiteY28" fmla="*/ 3465095 h 4441518"/>
                    <a:gd name="connsiteX29" fmla="*/ 1893427 w 5713647"/>
                    <a:gd name="connsiteY29" fmla="*/ 3392906 h 4441518"/>
                    <a:gd name="connsiteX30" fmla="*/ 1905459 w 5713647"/>
                    <a:gd name="connsiteY30" fmla="*/ 3332748 h 4441518"/>
                    <a:gd name="connsiteX31" fmla="*/ 1929522 w 5713647"/>
                    <a:gd name="connsiteY31" fmla="*/ 3260558 h 4441518"/>
                    <a:gd name="connsiteX32" fmla="*/ 1941553 w 5713647"/>
                    <a:gd name="connsiteY32" fmla="*/ 3188369 h 4441518"/>
                    <a:gd name="connsiteX33" fmla="*/ 1965616 w 5713647"/>
                    <a:gd name="connsiteY33" fmla="*/ 3104148 h 4441518"/>
                    <a:gd name="connsiteX34" fmla="*/ 1977648 w 5713647"/>
                    <a:gd name="connsiteY34" fmla="*/ 3056021 h 4441518"/>
                    <a:gd name="connsiteX35" fmla="*/ 2001711 w 5713647"/>
                    <a:gd name="connsiteY35" fmla="*/ 2983832 h 4441518"/>
                    <a:gd name="connsiteX36" fmla="*/ 2025774 w 5713647"/>
                    <a:gd name="connsiteY36" fmla="*/ 2947737 h 4441518"/>
                    <a:gd name="connsiteX37" fmla="*/ 2061869 w 5713647"/>
                    <a:gd name="connsiteY37" fmla="*/ 2875548 h 4441518"/>
                    <a:gd name="connsiteX38" fmla="*/ 2097964 w 5713647"/>
                    <a:gd name="connsiteY38" fmla="*/ 2863516 h 4441518"/>
                    <a:gd name="connsiteX39" fmla="*/ 2134059 w 5713647"/>
                    <a:gd name="connsiteY39" fmla="*/ 2827421 h 4441518"/>
                    <a:gd name="connsiteX40" fmla="*/ 2242343 w 5713647"/>
                    <a:gd name="connsiteY40" fmla="*/ 2767264 h 4441518"/>
                    <a:gd name="connsiteX41" fmla="*/ 2326564 w 5713647"/>
                    <a:gd name="connsiteY41" fmla="*/ 2755232 h 4441518"/>
                    <a:gd name="connsiteX42" fmla="*/ 2434848 w 5713647"/>
                    <a:gd name="connsiteY42" fmla="*/ 2695074 h 4441518"/>
                    <a:gd name="connsiteX43" fmla="*/ 2470943 w 5713647"/>
                    <a:gd name="connsiteY43" fmla="*/ 2658979 h 4441518"/>
                    <a:gd name="connsiteX44" fmla="*/ 2519069 w 5713647"/>
                    <a:gd name="connsiteY44" fmla="*/ 2598821 h 4441518"/>
                    <a:gd name="connsiteX45" fmla="*/ 2555164 w 5713647"/>
                    <a:gd name="connsiteY45" fmla="*/ 2574758 h 4441518"/>
                    <a:gd name="connsiteX46" fmla="*/ 2615322 w 5713647"/>
                    <a:gd name="connsiteY46" fmla="*/ 2514600 h 4441518"/>
                    <a:gd name="connsiteX47" fmla="*/ 2711574 w 5713647"/>
                    <a:gd name="connsiteY47" fmla="*/ 2430379 h 4441518"/>
                    <a:gd name="connsiteX48" fmla="*/ 2783764 w 5713647"/>
                    <a:gd name="connsiteY48" fmla="*/ 2406316 h 4441518"/>
                    <a:gd name="connsiteX49" fmla="*/ 2819859 w 5713647"/>
                    <a:gd name="connsiteY49" fmla="*/ 2394285 h 4441518"/>
                    <a:gd name="connsiteX50" fmla="*/ 2855953 w 5713647"/>
                    <a:gd name="connsiteY50" fmla="*/ 2382253 h 4441518"/>
                    <a:gd name="connsiteX51" fmla="*/ 2928143 w 5713647"/>
                    <a:gd name="connsiteY51" fmla="*/ 2370221 h 4441518"/>
                    <a:gd name="connsiteX52" fmla="*/ 3024395 w 5713647"/>
                    <a:gd name="connsiteY52" fmla="*/ 2286000 h 4441518"/>
                    <a:gd name="connsiteX53" fmla="*/ 3048459 w 5713647"/>
                    <a:gd name="connsiteY53" fmla="*/ 2261937 h 4441518"/>
                    <a:gd name="connsiteX54" fmla="*/ 3108616 w 5713647"/>
                    <a:gd name="connsiteY54" fmla="*/ 2213811 h 4441518"/>
                    <a:gd name="connsiteX55" fmla="*/ 3120648 w 5713647"/>
                    <a:gd name="connsiteY55" fmla="*/ 2177716 h 4441518"/>
                    <a:gd name="connsiteX56" fmla="*/ 3192837 w 5713647"/>
                    <a:gd name="connsiteY56" fmla="*/ 2129590 h 4441518"/>
                    <a:gd name="connsiteX57" fmla="*/ 3228932 w 5713647"/>
                    <a:gd name="connsiteY57" fmla="*/ 2105527 h 4441518"/>
                    <a:gd name="connsiteX58" fmla="*/ 3265027 w 5713647"/>
                    <a:gd name="connsiteY58" fmla="*/ 2069432 h 4441518"/>
                    <a:gd name="connsiteX59" fmla="*/ 3337216 w 5713647"/>
                    <a:gd name="connsiteY59" fmla="*/ 2021306 h 4441518"/>
                    <a:gd name="connsiteX60" fmla="*/ 3361280 w 5713647"/>
                    <a:gd name="connsiteY60" fmla="*/ 1997242 h 4441518"/>
                    <a:gd name="connsiteX61" fmla="*/ 3433469 w 5713647"/>
                    <a:gd name="connsiteY61" fmla="*/ 1973179 h 4441518"/>
                    <a:gd name="connsiteX62" fmla="*/ 3469564 w 5713647"/>
                    <a:gd name="connsiteY62" fmla="*/ 1961148 h 4441518"/>
                    <a:gd name="connsiteX63" fmla="*/ 3505659 w 5713647"/>
                    <a:gd name="connsiteY63" fmla="*/ 1949116 h 4441518"/>
                    <a:gd name="connsiteX64" fmla="*/ 3565816 w 5713647"/>
                    <a:gd name="connsiteY64" fmla="*/ 1937085 h 4441518"/>
                    <a:gd name="connsiteX65" fmla="*/ 3638006 w 5713647"/>
                    <a:gd name="connsiteY65" fmla="*/ 1913021 h 4441518"/>
                    <a:gd name="connsiteX66" fmla="*/ 3734259 w 5713647"/>
                    <a:gd name="connsiteY66" fmla="*/ 1888958 h 4441518"/>
                    <a:gd name="connsiteX67" fmla="*/ 3758322 w 5713647"/>
                    <a:gd name="connsiteY67" fmla="*/ 1852864 h 4441518"/>
                    <a:gd name="connsiteX68" fmla="*/ 3782385 w 5713647"/>
                    <a:gd name="connsiteY68" fmla="*/ 1828800 h 4441518"/>
                    <a:gd name="connsiteX69" fmla="*/ 3806448 w 5713647"/>
                    <a:gd name="connsiteY69" fmla="*/ 1744579 h 4441518"/>
                    <a:gd name="connsiteX70" fmla="*/ 3830511 w 5713647"/>
                    <a:gd name="connsiteY70" fmla="*/ 1660358 h 4441518"/>
                    <a:gd name="connsiteX71" fmla="*/ 3842543 w 5713647"/>
                    <a:gd name="connsiteY71" fmla="*/ 1576137 h 4441518"/>
                    <a:gd name="connsiteX72" fmla="*/ 3866606 w 5713647"/>
                    <a:gd name="connsiteY72" fmla="*/ 1528011 h 4441518"/>
                    <a:gd name="connsiteX73" fmla="*/ 3878637 w 5713647"/>
                    <a:gd name="connsiteY73" fmla="*/ 1491916 h 4441518"/>
                    <a:gd name="connsiteX74" fmla="*/ 3902701 w 5713647"/>
                    <a:gd name="connsiteY74" fmla="*/ 1467853 h 4441518"/>
                    <a:gd name="connsiteX75" fmla="*/ 3962859 w 5713647"/>
                    <a:gd name="connsiteY75" fmla="*/ 1407695 h 4441518"/>
                    <a:gd name="connsiteX76" fmla="*/ 3986922 w 5713647"/>
                    <a:gd name="connsiteY76" fmla="*/ 1371600 h 4441518"/>
                    <a:gd name="connsiteX77" fmla="*/ 4023016 w 5713647"/>
                    <a:gd name="connsiteY77" fmla="*/ 1359569 h 4441518"/>
                    <a:gd name="connsiteX78" fmla="*/ 4047080 w 5713647"/>
                    <a:gd name="connsiteY78" fmla="*/ 1335506 h 4441518"/>
                    <a:gd name="connsiteX79" fmla="*/ 4083174 w 5713647"/>
                    <a:gd name="connsiteY79" fmla="*/ 1311442 h 4441518"/>
                    <a:gd name="connsiteX80" fmla="*/ 4167395 w 5713647"/>
                    <a:gd name="connsiteY80" fmla="*/ 1203158 h 4441518"/>
                    <a:gd name="connsiteX81" fmla="*/ 4191459 w 5713647"/>
                    <a:gd name="connsiteY81" fmla="*/ 1179095 h 4441518"/>
                    <a:gd name="connsiteX82" fmla="*/ 4263648 w 5713647"/>
                    <a:gd name="connsiteY82" fmla="*/ 1130969 h 4441518"/>
                    <a:gd name="connsiteX83" fmla="*/ 4335837 w 5713647"/>
                    <a:gd name="connsiteY83" fmla="*/ 1058779 h 4441518"/>
                    <a:gd name="connsiteX84" fmla="*/ 4383964 w 5713647"/>
                    <a:gd name="connsiteY84" fmla="*/ 998621 h 4441518"/>
                    <a:gd name="connsiteX85" fmla="*/ 4395995 w 5713647"/>
                    <a:gd name="connsiteY85" fmla="*/ 962527 h 4441518"/>
                    <a:gd name="connsiteX86" fmla="*/ 4504280 w 5713647"/>
                    <a:gd name="connsiteY86" fmla="*/ 878306 h 4441518"/>
                    <a:gd name="connsiteX87" fmla="*/ 4576469 w 5713647"/>
                    <a:gd name="connsiteY87" fmla="*/ 842211 h 4441518"/>
                    <a:gd name="connsiteX88" fmla="*/ 4672722 w 5713647"/>
                    <a:gd name="connsiteY88" fmla="*/ 830179 h 4441518"/>
                    <a:gd name="connsiteX89" fmla="*/ 4720848 w 5713647"/>
                    <a:gd name="connsiteY89" fmla="*/ 782053 h 4441518"/>
                    <a:gd name="connsiteX90" fmla="*/ 4768974 w 5713647"/>
                    <a:gd name="connsiteY90" fmla="*/ 709864 h 4441518"/>
                    <a:gd name="connsiteX91" fmla="*/ 4793037 w 5713647"/>
                    <a:gd name="connsiteY91" fmla="*/ 673769 h 4441518"/>
                    <a:gd name="connsiteX92" fmla="*/ 4829132 w 5713647"/>
                    <a:gd name="connsiteY92" fmla="*/ 601579 h 4441518"/>
                    <a:gd name="connsiteX93" fmla="*/ 4841164 w 5713647"/>
                    <a:gd name="connsiteY93" fmla="*/ 565485 h 4441518"/>
                    <a:gd name="connsiteX94" fmla="*/ 4865227 w 5713647"/>
                    <a:gd name="connsiteY94" fmla="*/ 529390 h 4441518"/>
                    <a:gd name="connsiteX95" fmla="*/ 4877259 w 5713647"/>
                    <a:gd name="connsiteY95" fmla="*/ 493295 h 4441518"/>
                    <a:gd name="connsiteX96" fmla="*/ 4925385 w 5713647"/>
                    <a:gd name="connsiteY96" fmla="*/ 457200 h 4441518"/>
                    <a:gd name="connsiteX97" fmla="*/ 4961480 w 5713647"/>
                    <a:gd name="connsiteY97" fmla="*/ 409074 h 4441518"/>
                    <a:gd name="connsiteX98" fmla="*/ 5009606 w 5713647"/>
                    <a:gd name="connsiteY98" fmla="*/ 372979 h 4441518"/>
                    <a:gd name="connsiteX99" fmla="*/ 5045701 w 5713647"/>
                    <a:gd name="connsiteY99" fmla="*/ 324853 h 4441518"/>
                    <a:gd name="connsiteX100" fmla="*/ 5093827 w 5713647"/>
                    <a:gd name="connsiteY100" fmla="*/ 288758 h 4441518"/>
                    <a:gd name="connsiteX101" fmla="*/ 5117890 w 5713647"/>
                    <a:gd name="connsiteY101" fmla="*/ 252664 h 4441518"/>
                    <a:gd name="connsiteX102" fmla="*/ 5141953 w 5713647"/>
                    <a:gd name="connsiteY102" fmla="*/ 228600 h 4441518"/>
                    <a:gd name="connsiteX103" fmla="*/ 5153985 w 5713647"/>
                    <a:gd name="connsiteY103" fmla="*/ 192506 h 4441518"/>
                    <a:gd name="connsiteX104" fmla="*/ 5214143 w 5713647"/>
                    <a:gd name="connsiteY104" fmla="*/ 144379 h 4441518"/>
                    <a:gd name="connsiteX105" fmla="*/ 5382585 w 5713647"/>
                    <a:gd name="connsiteY105" fmla="*/ 108285 h 4441518"/>
                    <a:gd name="connsiteX106" fmla="*/ 5418680 w 5713647"/>
                    <a:gd name="connsiteY106" fmla="*/ 96253 h 4441518"/>
                    <a:gd name="connsiteX107" fmla="*/ 5442743 w 5713647"/>
                    <a:gd name="connsiteY107" fmla="*/ 60158 h 4441518"/>
                    <a:gd name="connsiteX108" fmla="*/ 5514932 w 5713647"/>
                    <a:gd name="connsiteY108" fmla="*/ 36095 h 4441518"/>
                    <a:gd name="connsiteX109" fmla="*/ 5587122 w 5713647"/>
                    <a:gd name="connsiteY109" fmla="*/ 12032 h 4441518"/>
                    <a:gd name="connsiteX110" fmla="*/ 5623216 w 5713647"/>
                    <a:gd name="connsiteY110" fmla="*/ 0 h 4441518"/>
                    <a:gd name="connsiteX111" fmla="*/ 5707437 w 5713647"/>
                    <a:gd name="connsiteY111" fmla="*/ 60158 h 4441518"/>
                    <a:gd name="connsiteX112" fmla="*/ 5696084 w 5713647"/>
                    <a:gd name="connsiteY112" fmla="*/ 4441518 h 4441518"/>
                    <a:gd name="connsiteX113" fmla="*/ 1594501 w 5713647"/>
                    <a:gd name="connsiteY113" fmla="*/ 4431306 h 4441518"/>
                    <a:gd name="connsiteX0" fmla="*/ 1565089 w 5684235"/>
                    <a:gd name="connsiteY0" fmla="*/ 4431306 h 4581959"/>
                    <a:gd name="connsiteX1" fmla="*/ 42738 w 5684235"/>
                    <a:gd name="connsiteY1" fmla="*/ 4581959 h 4581959"/>
                    <a:gd name="connsiteX2" fmla="*/ 19964 w 5684235"/>
                    <a:gd name="connsiteY2" fmla="*/ 4428469 h 4581959"/>
                    <a:gd name="connsiteX3" fmla="*/ 360068 w 5684235"/>
                    <a:gd name="connsiteY3" fmla="*/ 4355432 h 4581959"/>
                    <a:gd name="connsiteX4" fmla="*/ 432257 w 5684235"/>
                    <a:gd name="connsiteY4" fmla="*/ 4319337 h 4581959"/>
                    <a:gd name="connsiteX5" fmla="*/ 468352 w 5684235"/>
                    <a:gd name="connsiteY5" fmla="*/ 4307306 h 4581959"/>
                    <a:gd name="connsiteX6" fmla="*/ 528510 w 5684235"/>
                    <a:gd name="connsiteY6" fmla="*/ 4271211 h 4581959"/>
                    <a:gd name="connsiteX7" fmla="*/ 564604 w 5684235"/>
                    <a:gd name="connsiteY7" fmla="*/ 4247148 h 4581959"/>
                    <a:gd name="connsiteX8" fmla="*/ 588668 w 5684235"/>
                    <a:gd name="connsiteY8" fmla="*/ 4223085 h 4581959"/>
                    <a:gd name="connsiteX9" fmla="*/ 624762 w 5684235"/>
                    <a:gd name="connsiteY9" fmla="*/ 4211053 h 4581959"/>
                    <a:gd name="connsiteX10" fmla="*/ 672889 w 5684235"/>
                    <a:gd name="connsiteY10" fmla="*/ 4150895 h 4581959"/>
                    <a:gd name="connsiteX11" fmla="*/ 721015 w 5684235"/>
                    <a:gd name="connsiteY11" fmla="*/ 4102769 h 4581959"/>
                    <a:gd name="connsiteX12" fmla="*/ 781173 w 5684235"/>
                    <a:gd name="connsiteY12" fmla="*/ 4054642 h 4581959"/>
                    <a:gd name="connsiteX13" fmla="*/ 793204 w 5684235"/>
                    <a:gd name="connsiteY13" fmla="*/ 4018548 h 4581959"/>
                    <a:gd name="connsiteX14" fmla="*/ 853362 w 5684235"/>
                    <a:gd name="connsiteY14" fmla="*/ 3982453 h 4581959"/>
                    <a:gd name="connsiteX15" fmla="*/ 865394 w 5684235"/>
                    <a:gd name="connsiteY15" fmla="*/ 3946358 h 4581959"/>
                    <a:gd name="connsiteX16" fmla="*/ 901489 w 5684235"/>
                    <a:gd name="connsiteY16" fmla="*/ 3922295 h 4581959"/>
                    <a:gd name="connsiteX17" fmla="*/ 1009773 w 5684235"/>
                    <a:gd name="connsiteY17" fmla="*/ 3838074 h 4581959"/>
                    <a:gd name="connsiteX18" fmla="*/ 1081962 w 5684235"/>
                    <a:gd name="connsiteY18" fmla="*/ 3789948 h 4581959"/>
                    <a:gd name="connsiteX19" fmla="*/ 1118057 w 5684235"/>
                    <a:gd name="connsiteY19" fmla="*/ 3765885 h 4581959"/>
                    <a:gd name="connsiteX20" fmla="*/ 1202278 w 5684235"/>
                    <a:gd name="connsiteY20" fmla="*/ 3729790 h 4581959"/>
                    <a:gd name="connsiteX21" fmla="*/ 1274468 w 5684235"/>
                    <a:gd name="connsiteY21" fmla="*/ 3705727 h 4581959"/>
                    <a:gd name="connsiteX22" fmla="*/ 1310562 w 5684235"/>
                    <a:gd name="connsiteY22" fmla="*/ 3693695 h 4581959"/>
                    <a:gd name="connsiteX23" fmla="*/ 1503068 w 5684235"/>
                    <a:gd name="connsiteY23" fmla="*/ 3669632 h 4581959"/>
                    <a:gd name="connsiteX24" fmla="*/ 1635415 w 5684235"/>
                    <a:gd name="connsiteY24" fmla="*/ 3645569 h 4581959"/>
                    <a:gd name="connsiteX25" fmla="*/ 1707604 w 5684235"/>
                    <a:gd name="connsiteY25" fmla="*/ 3621506 h 4581959"/>
                    <a:gd name="connsiteX26" fmla="*/ 1743699 w 5684235"/>
                    <a:gd name="connsiteY26" fmla="*/ 3609474 h 4581959"/>
                    <a:gd name="connsiteX27" fmla="*/ 1779794 w 5684235"/>
                    <a:gd name="connsiteY27" fmla="*/ 3597442 h 4581959"/>
                    <a:gd name="connsiteX28" fmla="*/ 1839952 w 5684235"/>
                    <a:gd name="connsiteY28" fmla="*/ 3465095 h 4581959"/>
                    <a:gd name="connsiteX29" fmla="*/ 1864015 w 5684235"/>
                    <a:gd name="connsiteY29" fmla="*/ 3392906 h 4581959"/>
                    <a:gd name="connsiteX30" fmla="*/ 1876047 w 5684235"/>
                    <a:gd name="connsiteY30" fmla="*/ 3332748 h 4581959"/>
                    <a:gd name="connsiteX31" fmla="*/ 1900110 w 5684235"/>
                    <a:gd name="connsiteY31" fmla="*/ 3260558 h 4581959"/>
                    <a:gd name="connsiteX32" fmla="*/ 1912141 w 5684235"/>
                    <a:gd name="connsiteY32" fmla="*/ 3188369 h 4581959"/>
                    <a:gd name="connsiteX33" fmla="*/ 1936204 w 5684235"/>
                    <a:gd name="connsiteY33" fmla="*/ 3104148 h 4581959"/>
                    <a:gd name="connsiteX34" fmla="*/ 1948236 w 5684235"/>
                    <a:gd name="connsiteY34" fmla="*/ 3056021 h 4581959"/>
                    <a:gd name="connsiteX35" fmla="*/ 1972299 w 5684235"/>
                    <a:gd name="connsiteY35" fmla="*/ 2983832 h 4581959"/>
                    <a:gd name="connsiteX36" fmla="*/ 1996362 w 5684235"/>
                    <a:gd name="connsiteY36" fmla="*/ 2947737 h 4581959"/>
                    <a:gd name="connsiteX37" fmla="*/ 2032457 w 5684235"/>
                    <a:gd name="connsiteY37" fmla="*/ 2875548 h 4581959"/>
                    <a:gd name="connsiteX38" fmla="*/ 2068552 w 5684235"/>
                    <a:gd name="connsiteY38" fmla="*/ 2863516 h 4581959"/>
                    <a:gd name="connsiteX39" fmla="*/ 2104647 w 5684235"/>
                    <a:gd name="connsiteY39" fmla="*/ 2827421 h 4581959"/>
                    <a:gd name="connsiteX40" fmla="*/ 2212931 w 5684235"/>
                    <a:gd name="connsiteY40" fmla="*/ 2767264 h 4581959"/>
                    <a:gd name="connsiteX41" fmla="*/ 2297152 w 5684235"/>
                    <a:gd name="connsiteY41" fmla="*/ 2755232 h 4581959"/>
                    <a:gd name="connsiteX42" fmla="*/ 2405436 w 5684235"/>
                    <a:gd name="connsiteY42" fmla="*/ 2695074 h 4581959"/>
                    <a:gd name="connsiteX43" fmla="*/ 2441531 w 5684235"/>
                    <a:gd name="connsiteY43" fmla="*/ 2658979 h 4581959"/>
                    <a:gd name="connsiteX44" fmla="*/ 2489657 w 5684235"/>
                    <a:gd name="connsiteY44" fmla="*/ 2598821 h 4581959"/>
                    <a:gd name="connsiteX45" fmla="*/ 2525752 w 5684235"/>
                    <a:gd name="connsiteY45" fmla="*/ 2574758 h 4581959"/>
                    <a:gd name="connsiteX46" fmla="*/ 2585910 w 5684235"/>
                    <a:gd name="connsiteY46" fmla="*/ 2514600 h 4581959"/>
                    <a:gd name="connsiteX47" fmla="*/ 2682162 w 5684235"/>
                    <a:gd name="connsiteY47" fmla="*/ 2430379 h 4581959"/>
                    <a:gd name="connsiteX48" fmla="*/ 2754352 w 5684235"/>
                    <a:gd name="connsiteY48" fmla="*/ 2406316 h 4581959"/>
                    <a:gd name="connsiteX49" fmla="*/ 2790447 w 5684235"/>
                    <a:gd name="connsiteY49" fmla="*/ 2394285 h 4581959"/>
                    <a:gd name="connsiteX50" fmla="*/ 2826541 w 5684235"/>
                    <a:gd name="connsiteY50" fmla="*/ 2382253 h 4581959"/>
                    <a:gd name="connsiteX51" fmla="*/ 2898731 w 5684235"/>
                    <a:gd name="connsiteY51" fmla="*/ 2370221 h 4581959"/>
                    <a:gd name="connsiteX52" fmla="*/ 2994983 w 5684235"/>
                    <a:gd name="connsiteY52" fmla="*/ 2286000 h 4581959"/>
                    <a:gd name="connsiteX53" fmla="*/ 3019047 w 5684235"/>
                    <a:gd name="connsiteY53" fmla="*/ 2261937 h 4581959"/>
                    <a:gd name="connsiteX54" fmla="*/ 3079204 w 5684235"/>
                    <a:gd name="connsiteY54" fmla="*/ 2213811 h 4581959"/>
                    <a:gd name="connsiteX55" fmla="*/ 3091236 w 5684235"/>
                    <a:gd name="connsiteY55" fmla="*/ 2177716 h 4581959"/>
                    <a:gd name="connsiteX56" fmla="*/ 3163425 w 5684235"/>
                    <a:gd name="connsiteY56" fmla="*/ 2129590 h 4581959"/>
                    <a:gd name="connsiteX57" fmla="*/ 3199520 w 5684235"/>
                    <a:gd name="connsiteY57" fmla="*/ 2105527 h 4581959"/>
                    <a:gd name="connsiteX58" fmla="*/ 3235615 w 5684235"/>
                    <a:gd name="connsiteY58" fmla="*/ 2069432 h 4581959"/>
                    <a:gd name="connsiteX59" fmla="*/ 3307804 w 5684235"/>
                    <a:gd name="connsiteY59" fmla="*/ 2021306 h 4581959"/>
                    <a:gd name="connsiteX60" fmla="*/ 3331868 w 5684235"/>
                    <a:gd name="connsiteY60" fmla="*/ 1997242 h 4581959"/>
                    <a:gd name="connsiteX61" fmla="*/ 3404057 w 5684235"/>
                    <a:gd name="connsiteY61" fmla="*/ 1973179 h 4581959"/>
                    <a:gd name="connsiteX62" fmla="*/ 3440152 w 5684235"/>
                    <a:gd name="connsiteY62" fmla="*/ 1961148 h 4581959"/>
                    <a:gd name="connsiteX63" fmla="*/ 3476247 w 5684235"/>
                    <a:gd name="connsiteY63" fmla="*/ 1949116 h 4581959"/>
                    <a:gd name="connsiteX64" fmla="*/ 3536404 w 5684235"/>
                    <a:gd name="connsiteY64" fmla="*/ 1937085 h 4581959"/>
                    <a:gd name="connsiteX65" fmla="*/ 3608594 w 5684235"/>
                    <a:gd name="connsiteY65" fmla="*/ 1913021 h 4581959"/>
                    <a:gd name="connsiteX66" fmla="*/ 3704847 w 5684235"/>
                    <a:gd name="connsiteY66" fmla="*/ 1888958 h 4581959"/>
                    <a:gd name="connsiteX67" fmla="*/ 3728910 w 5684235"/>
                    <a:gd name="connsiteY67" fmla="*/ 1852864 h 4581959"/>
                    <a:gd name="connsiteX68" fmla="*/ 3752973 w 5684235"/>
                    <a:gd name="connsiteY68" fmla="*/ 1828800 h 4581959"/>
                    <a:gd name="connsiteX69" fmla="*/ 3777036 w 5684235"/>
                    <a:gd name="connsiteY69" fmla="*/ 1744579 h 4581959"/>
                    <a:gd name="connsiteX70" fmla="*/ 3801099 w 5684235"/>
                    <a:gd name="connsiteY70" fmla="*/ 1660358 h 4581959"/>
                    <a:gd name="connsiteX71" fmla="*/ 3813131 w 5684235"/>
                    <a:gd name="connsiteY71" fmla="*/ 1576137 h 4581959"/>
                    <a:gd name="connsiteX72" fmla="*/ 3837194 w 5684235"/>
                    <a:gd name="connsiteY72" fmla="*/ 1528011 h 4581959"/>
                    <a:gd name="connsiteX73" fmla="*/ 3849225 w 5684235"/>
                    <a:gd name="connsiteY73" fmla="*/ 1491916 h 4581959"/>
                    <a:gd name="connsiteX74" fmla="*/ 3873289 w 5684235"/>
                    <a:gd name="connsiteY74" fmla="*/ 1467853 h 4581959"/>
                    <a:gd name="connsiteX75" fmla="*/ 3933447 w 5684235"/>
                    <a:gd name="connsiteY75" fmla="*/ 1407695 h 4581959"/>
                    <a:gd name="connsiteX76" fmla="*/ 3957510 w 5684235"/>
                    <a:gd name="connsiteY76" fmla="*/ 1371600 h 4581959"/>
                    <a:gd name="connsiteX77" fmla="*/ 3993604 w 5684235"/>
                    <a:gd name="connsiteY77" fmla="*/ 1359569 h 4581959"/>
                    <a:gd name="connsiteX78" fmla="*/ 4017668 w 5684235"/>
                    <a:gd name="connsiteY78" fmla="*/ 1335506 h 4581959"/>
                    <a:gd name="connsiteX79" fmla="*/ 4053762 w 5684235"/>
                    <a:gd name="connsiteY79" fmla="*/ 1311442 h 4581959"/>
                    <a:gd name="connsiteX80" fmla="*/ 4137983 w 5684235"/>
                    <a:gd name="connsiteY80" fmla="*/ 1203158 h 4581959"/>
                    <a:gd name="connsiteX81" fmla="*/ 4162047 w 5684235"/>
                    <a:gd name="connsiteY81" fmla="*/ 1179095 h 4581959"/>
                    <a:gd name="connsiteX82" fmla="*/ 4234236 w 5684235"/>
                    <a:gd name="connsiteY82" fmla="*/ 1130969 h 4581959"/>
                    <a:gd name="connsiteX83" fmla="*/ 4306425 w 5684235"/>
                    <a:gd name="connsiteY83" fmla="*/ 1058779 h 4581959"/>
                    <a:gd name="connsiteX84" fmla="*/ 4354552 w 5684235"/>
                    <a:gd name="connsiteY84" fmla="*/ 998621 h 4581959"/>
                    <a:gd name="connsiteX85" fmla="*/ 4366583 w 5684235"/>
                    <a:gd name="connsiteY85" fmla="*/ 962527 h 4581959"/>
                    <a:gd name="connsiteX86" fmla="*/ 4474868 w 5684235"/>
                    <a:gd name="connsiteY86" fmla="*/ 878306 h 4581959"/>
                    <a:gd name="connsiteX87" fmla="*/ 4547057 w 5684235"/>
                    <a:gd name="connsiteY87" fmla="*/ 842211 h 4581959"/>
                    <a:gd name="connsiteX88" fmla="*/ 4643310 w 5684235"/>
                    <a:gd name="connsiteY88" fmla="*/ 830179 h 4581959"/>
                    <a:gd name="connsiteX89" fmla="*/ 4691436 w 5684235"/>
                    <a:gd name="connsiteY89" fmla="*/ 782053 h 4581959"/>
                    <a:gd name="connsiteX90" fmla="*/ 4739562 w 5684235"/>
                    <a:gd name="connsiteY90" fmla="*/ 709864 h 4581959"/>
                    <a:gd name="connsiteX91" fmla="*/ 4763625 w 5684235"/>
                    <a:gd name="connsiteY91" fmla="*/ 673769 h 4581959"/>
                    <a:gd name="connsiteX92" fmla="*/ 4799720 w 5684235"/>
                    <a:gd name="connsiteY92" fmla="*/ 601579 h 4581959"/>
                    <a:gd name="connsiteX93" fmla="*/ 4811752 w 5684235"/>
                    <a:gd name="connsiteY93" fmla="*/ 565485 h 4581959"/>
                    <a:gd name="connsiteX94" fmla="*/ 4835815 w 5684235"/>
                    <a:gd name="connsiteY94" fmla="*/ 529390 h 4581959"/>
                    <a:gd name="connsiteX95" fmla="*/ 4847847 w 5684235"/>
                    <a:gd name="connsiteY95" fmla="*/ 493295 h 4581959"/>
                    <a:gd name="connsiteX96" fmla="*/ 4895973 w 5684235"/>
                    <a:gd name="connsiteY96" fmla="*/ 457200 h 4581959"/>
                    <a:gd name="connsiteX97" fmla="*/ 4932068 w 5684235"/>
                    <a:gd name="connsiteY97" fmla="*/ 409074 h 4581959"/>
                    <a:gd name="connsiteX98" fmla="*/ 4980194 w 5684235"/>
                    <a:gd name="connsiteY98" fmla="*/ 372979 h 4581959"/>
                    <a:gd name="connsiteX99" fmla="*/ 5016289 w 5684235"/>
                    <a:gd name="connsiteY99" fmla="*/ 324853 h 4581959"/>
                    <a:gd name="connsiteX100" fmla="*/ 5064415 w 5684235"/>
                    <a:gd name="connsiteY100" fmla="*/ 288758 h 4581959"/>
                    <a:gd name="connsiteX101" fmla="*/ 5088478 w 5684235"/>
                    <a:gd name="connsiteY101" fmla="*/ 252664 h 4581959"/>
                    <a:gd name="connsiteX102" fmla="*/ 5112541 w 5684235"/>
                    <a:gd name="connsiteY102" fmla="*/ 228600 h 4581959"/>
                    <a:gd name="connsiteX103" fmla="*/ 5124573 w 5684235"/>
                    <a:gd name="connsiteY103" fmla="*/ 192506 h 4581959"/>
                    <a:gd name="connsiteX104" fmla="*/ 5184731 w 5684235"/>
                    <a:gd name="connsiteY104" fmla="*/ 144379 h 4581959"/>
                    <a:gd name="connsiteX105" fmla="*/ 5353173 w 5684235"/>
                    <a:gd name="connsiteY105" fmla="*/ 108285 h 4581959"/>
                    <a:gd name="connsiteX106" fmla="*/ 5389268 w 5684235"/>
                    <a:gd name="connsiteY106" fmla="*/ 96253 h 4581959"/>
                    <a:gd name="connsiteX107" fmla="*/ 5413331 w 5684235"/>
                    <a:gd name="connsiteY107" fmla="*/ 60158 h 4581959"/>
                    <a:gd name="connsiteX108" fmla="*/ 5485520 w 5684235"/>
                    <a:gd name="connsiteY108" fmla="*/ 36095 h 4581959"/>
                    <a:gd name="connsiteX109" fmla="*/ 5557710 w 5684235"/>
                    <a:gd name="connsiteY109" fmla="*/ 12032 h 4581959"/>
                    <a:gd name="connsiteX110" fmla="*/ 5593804 w 5684235"/>
                    <a:gd name="connsiteY110" fmla="*/ 0 h 4581959"/>
                    <a:gd name="connsiteX111" fmla="*/ 5678025 w 5684235"/>
                    <a:gd name="connsiteY111" fmla="*/ 60158 h 4581959"/>
                    <a:gd name="connsiteX112" fmla="*/ 5666672 w 5684235"/>
                    <a:gd name="connsiteY112" fmla="*/ 4441518 h 4581959"/>
                    <a:gd name="connsiteX113" fmla="*/ 1565089 w 5684235"/>
                    <a:gd name="connsiteY113" fmla="*/ 4431306 h 4581959"/>
                    <a:gd name="connsiteX0" fmla="*/ 1590846 w 5684235"/>
                    <a:gd name="connsiteY0" fmla="*/ 4598731 h 4598731"/>
                    <a:gd name="connsiteX1" fmla="*/ 42738 w 5684235"/>
                    <a:gd name="connsiteY1" fmla="*/ 4581959 h 4598731"/>
                    <a:gd name="connsiteX2" fmla="*/ 19964 w 5684235"/>
                    <a:gd name="connsiteY2" fmla="*/ 4428469 h 4598731"/>
                    <a:gd name="connsiteX3" fmla="*/ 360068 w 5684235"/>
                    <a:gd name="connsiteY3" fmla="*/ 4355432 h 4598731"/>
                    <a:gd name="connsiteX4" fmla="*/ 432257 w 5684235"/>
                    <a:gd name="connsiteY4" fmla="*/ 4319337 h 4598731"/>
                    <a:gd name="connsiteX5" fmla="*/ 468352 w 5684235"/>
                    <a:gd name="connsiteY5" fmla="*/ 4307306 h 4598731"/>
                    <a:gd name="connsiteX6" fmla="*/ 528510 w 5684235"/>
                    <a:gd name="connsiteY6" fmla="*/ 4271211 h 4598731"/>
                    <a:gd name="connsiteX7" fmla="*/ 564604 w 5684235"/>
                    <a:gd name="connsiteY7" fmla="*/ 4247148 h 4598731"/>
                    <a:gd name="connsiteX8" fmla="*/ 588668 w 5684235"/>
                    <a:gd name="connsiteY8" fmla="*/ 4223085 h 4598731"/>
                    <a:gd name="connsiteX9" fmla="*/ 624762 w 5684235"/>
                    <a:gd name="connsiteY9" fmla="*/ 4211053 h 4598731"/>
                    <a:gd name="connsiteX10" fmla="*/ 672889 w 5684235"/>
                    <a:gd name="connsiteY10" fmla="*/ 4150895 h 4598731"/>
                    <a:gd name="connsiteX11" fmla="*/ 721015 w 5684235"/>
                    <a:gd name="connsiteY11" fmla="*/ 4102769 h 4598731"/>
                    <a:gd name="connsiteX12" fmla="*/ 781173 w 5684235"/>
                    <a:gd name="connsiteY12" fmla="*/ 4054642 h 4598731"/>
                    <a:gd name="connsiteX13" fmla="*/ 793204 w 5684235"/>
                    <a:gd name="connsiteY13" fmla="*/ 4018548 h 4598731"/>
                    <a:gd name="connsiteX14" fmla="*/ 853362 w 5684235"/>
                    <a:gd name="connsiteY14" fmla="*/ 3982453 h 4598731"/>
                    <a:gd name="connsiteX15" fmla="*/ 865394 w 5684235"/>
                    <a:gd name="connsiteY15" fmla="*/ 3946358 h 4598731"/>
                    <a:gd name="connsiteX16" fmla="*/ 901489 w 5684235"/>
                    <a:gd name="connsiteY16" fmla="*/ 3922295 h 4598731"/>
                    <a:gd name="connsiteX17" fmla="*/ 1009773 w 5684235"/>
                    <a:gd name="connsiteY17" fmla="*/ 3838074 h 4598731"/>
                    <a:gd name="connsiteX18" fmla="*/ 1081962 w 5684235"/>
                    <a:gd name="connsiteY18" fmla="*/ 3789948 h 4598731"/>
                    <a:gd name="connsiteX19" fmla="*/ 1118057 w 5684235"/>
                    <a:gd name="connsiteY19" fmla="*/ 3765885 h 4598731"/>
                    <a:gd name="connsiteX20" fmla="*/ 1202278 w 5684235"/>
                    <a:gd name="connsiteY20" fmla="*/ 3729790 h 4598731"/>
                    <a:gd name="connsiteX21" fmla="*/ 1274468 w 5684235"/>
                    <a:gd name="connsiteY21" fmla="*/ 3705727 h 4598731"/>
                    <a:gd name="connsiteX22" fmla="*/ 1310562 w 5684235"/>
                    <a:gd name="connsiteY22" fmla="*/ 3693695 h 4598731"/>
                    <a:gd name="connsiteX23" fmla="*/ 1503068 w 5684235"/>
                    <a:gd name="connsiteY23" fmla="*/ 3669632 h 4598731"/>
                    <a:gd name="connsiteX24" fmla="*/ 1635415 w 5684235"/>
                    <a:gd name="connsiteY24" fmla="*/ 3645569 h 4598731"/>
                    <a:gd name="connsiteX25" fmla="*/ 1707604 w 5684235"/>
                    <a:gd name="connsiteY25" fmla="*/ 3621506 h 4598731"/>
                    <a:gd name="connsiteX26" fmla="*/ 1743699 w 5684235"/>
                    <a:gd name="connsiteY26" fmla="*/ 3609474 h 4598731"/>
                    <a:gd name="connsiteX27" fmla="*/ 1779794 w 5684235"/>
                    <a:gd name="connsiteY27" fmla="*/ 3597442 h 4598731"/>
                    <a:gd name="connsiteX28" fmla="*/ 1839952 w 5684235"/>
                    <a:gd name="connsiteY28" fmla="*/ 3465095 h 4598731"/>
                    <a:gd name="connsiteX29" fmla="*/ 1864015 w 5684235"/>
                    <a:gd name="connsiteY29" fmla="*/ 3392906 h 4598731"/>
                    <a:gd name="connsiteX30" fmla="*/ 1876047 w 5684235"/>
                    <a:gd name="connsiteY30" fmla="*/ 3332748 h 4598731"/>
                    <a:gd name="connsiteX31" fmla="*/ 1900110 w 5684235"/>
                    <a:gd name="connsiteY31" fmla="*/ 3260558 h 4598731"/>
                    <a:gd name="connsiteX32" fmla="*/ 1912141 w 5684235"/>
                    <a:gd name="connsiteY32" fmla="*/ 3188369 h 4598731"/>
                    <a:gd name="connsiteX33" fmla="*/ 1936204 w 5684235"/>
                    <a:gd name="connsiteY33" fmla="*/ 3104148 h 4598731"/>
                    <a:gd name="connsiteX34" fmla="*/ 1948236 w 5684235"/>
                    <a:gd name="connsiteY34" fmla="*/ 3056021 h 4598731"/>
                    <a:gd name="connsiteX35" fmla="*/ 1972299 w 5684235"/>
                    <a:gd name="connsiteY35" fmla="*/ 2983832 h 4598731"/>
                    <a:gd name="connsiteX36" fmla="*/ 1996362 w 5684235"/>
                    <a:gd name="connsiteY36" fmla="*/ 2947737 h 4598731"/>
                    <a:gd name="connsiteX37" fmla="*/ 2032457 w 5684235"/>
                    <a:gd name="connsiteY37" fmla="*/ 2875548 h 4598731"/>
                    <a:gd name="connsiteX38" fmla="*/ 2068552 w 5684235"/>
                    <a:gd name="connsiteY38" fmla="*/ 2863516 h 4598731"/>
                    <a:gd name="connsiteX39" fmla="*/ 2104647 w 5684235"/>
                    <a:gd name="connsiteY39" fmla="*/ 2827421 h 4598731"/>
                    <a:gd name="connsiteX40" fmla="*/ 2212931 w 5684235"/>
                    <a:gd name="connsiteY40" fmla="*/ 2767264 h 4598731"/>
                    <a:gd name="connsiteX41" fmla="*/ 2297152 w 5684235"/>
                    <a:gd name="connsiteY41" fmla="*/ 2755232 h 4598731"/>
                    <a:gd name="connsiteX42" fmla="*/ 2405436 w 5684235"/>
                    <a:gd name="connsiteY42" fmla="*/ 2695074 h 4598731"/>
                    <a:gd name="connsiteX43" fmla="*/ 2441531 w 5684235"/>
                    <a:gd name="connsiteY43" fmla="*/ 2658979 h 4598731"/>
                    <a:gd name="connsiteX44" fmla="*/ 2489657 w 5684235"/>
                    <a:gd name="connsiteY44" fmla="*/ 2598821 h 4598731"/>
                    <a:gd name="connsiteX45" fmla="*/ 2525752 w 5684235"/>
                    <a:gd name="connsiteY45" fmla="*/ 2574758 h 4598731"/>
                    <a:gd name="connsiteX46" fmla="*/ 2585910 w 5684235"/>
                    <a:gd name="connsiteY46" fmla="*/ 2514600 h 4598731"/>
                    <a:gd name="connsiteX47" fmla="*/ 2682162 w 5684235"/>
                    <a:gd name="connsiteY47" fmla="*/ 2430379 h 4598731"/>
                    <a:gd name="connsiteX48" fmla="*/ 2754352 w 5684235"/>
                    <a:gd name="connsiteY48" fmla="*/ 2406316 h 4598731"/>
                    <a:gd name="connsiteX49" fmla="*/ 2790447 w 5684235"/>
                    <a:gd name="connsiteY49" fmla="*/ 2394285 h 4598731"/>
                    <a:gd name="connsiteX50" fmla="*/ 2826541 w 5684235"/>
                    <a:gd name="connsiteY50" fmla="*/ 2382253 h 4598731"/>
                    <a:gd name="connsiteX51" fmla="*/ 2898731 w 5684235"/>
                    <a:gd name="connsiteY51" fmla="*/ 2370221 h 4598731"/>
                    <a:gd name="connsiteX52" fmla="*/ 2994983 w 5684235"/>
                    <a:gd name="connsiteY52" fmla="*/ 2286000 h 4598731"/>
                    <a:gd name="connsiteX53" fmla="*/ 3019047 w 5684235"/>
                    <a:gd name="connsiteY53" fmla="*/ 2261937 h 4598731"/>
                    <a:gd name="connsiteX54" fmla="*/ 3079204 w 5684235"/>
                    <a:gd name="connsiteY54" fmla="*/ 2213811 h 4598731"/>
                    <a:gd name="connsiteX55" fmla="*/ 3091236 w 5684235"/>
                    <a:gd name="connsiteY55" fmla="*/ 2177716 h 4598731"/>
                    <a:gd name="connsiteX56" fmla="*/ 3163425 w 5684235"/>
                    <a:gd name="connsiteY56" fmla="*/ 2129590 h 4598731"/>
                    <a:gd name="connsiteX57" fmla="*/ 3199520 w 5684235"/>
                    <a:gd name="connsiteY57" fmla="*/ 2105527 h 4598731"/>
                    <a:gd name="connsiteX58" fmla="*/ 3235615 w 5684235"/>
                    <a:gd name="connsiteY58" fmla="*/ 2069432 h 4598731"/>
                    <a:gd name="connsiteX59" fmla="*/ 3307804 w 5684235"/>
                    <a:gd name="connsiteY59" fmla="*/ 2021306 h 4598731"/>
                    <a:gd name="connsiteX60" fmla="*/ 3331868 w 5684235"/>
                    <a:gd name="connsiteY60" fmla="*/ 1997242 h 4598731"/>
                    <a:gd name="connsiteX61" fmla="*/ 3404057 w 5684235"/>
                    <a:gd name="connsiteY61" fmla="*/ 1973179 h 4598731"/>
                    <a:gd name="connsiteX62" fmla="*/ 3440152 w 5684235"/>
                    <a:gd name="connsiteY62" fmla="*/ 1961148 h 4598731"/>
                    <a:gd name="connsiteX63" fmla="*/ 3476247 w 5684235"/>
                    <a:gd name="connsiteY63" fmla="*/ 1949116 h 4598731"/>
                    <a:gd name="connsiteX64" fmla="*/ 3536404 w 5684235"/>
                    <a:gd name="connsiteY64" fmla="*/ 1937085 h 4598731"/>
                    <a:gd name="connsiteX65" fmla="*/ 3608594 w 5684235"/>
                    <a:gd name="connsiteY65" fmla="*/ 1913021 h 4598731"/>
                    <a:gd name="connsiteX66" fmla="*/ 3704847 w 5684235"/>
                    <a:gd name="connsiteY66" fmla="*/ 1888958 h 4598731"/>
                    <a:gd name="connsiteX67" fmla="*/ 3728910 w 5684235"/>
                    <a:gd name="connsiteY67" fmla="*/ 1852864 h 4598731"/>
                    <a:gd name="connsiteX68" fmla="*/ 3752973 w 5684235"/>
                    <a:gd name="connsiteY68" fmla="*/ 1828800 h 4598731"/>
                    <a:gd name="connsiteX69" fmla="*/ 3777036 w 5684235"/>
                    <a:gd name="connsiteY69" fmla="*/ 1744579 h 4598731"/>
                    <a:gd name="connsiteX70" fmla="*/ 3801099 w 5684235"/>
                    <a:gd name="connsiteY70" fmla="*/ 1660358 h 4598731"/>
                    <a:gd name="connsiteX71" fmla="*/ 3813131 w 5684235"/>
                    <a:gd name="connsiteY71" fmla="*/ 1576137 h 4598731"/>
                    <a:gd name="connsiteX72" fmla="*/ 3837194 w 5684235"/>
                    <a:gd name="connsiteY72" fmla="*/ 1528011 h 4598731"/>
                    <a:gd name="connsiteX73" fmla="*/ 3849225 w 5684235"/>
                    <a:gd name="connsiteY73" fmla="*/ 1491916 h 4598731"/>
                    <a:gd name="connsiteX74" fmla="*/ 3873289 w 5684235"/>
                    <a:gd name="connsiteY74" fmla="*/ 1467853 h 4598731"/>
                    <a:gd name="connsiteX75" fmla="*/ 3933447 w 5684235"/>
                    <a:gd name="connsiteY75" fmla="*/ 1407695 h 4598731"/>
                    <a:gd name="connsiteX76" fmla="*/ 3957510 w 5684235"/>
                    <a:gd name="connsiteY76" fmla="*/ 1371600 h 4598731"/>
                    <a:gd name="connsiteX77" fmla="*/ 3993604 w 5684235"/>
                    <a:gd name="connsiteY77" fmla="*/ 1359569 h 4598731"/>
                    <a:gd name="connsiteX78" fmla="*/ 4017668 w 5684235"/>
                    <a:gd name="connsiteY78" fmla="*/ 1335506 h 4598731"/>
                    <a:gd name="connsiteX79" fmla="*/ 4053762 w 5684235"/>
                    <a:gd name="connsiteY79" fmla="*/ 1311442 h 4598731"/>
                    <a:gd name="connsiteX80" fmla="*/ 4137983 w 5684235"/>
                    <a:gd name="connsiteY80" fmla="*/ 1203158 h 4598731"/>
                    <a:gd name="connsiteX81" fmla="*/ 4162047 w 5684235"/>
                    <a:gd name="connsiteY81" fmla="*/ 1179095 h 4598731"/>
                    <a:gd name="connsiteX82" fmla="*/ 4234236 w 5684235"/>
                    <a:gd name="connsiteY82" fmla="*/ 1130969 h 4598731"/>
                    <a:gd name="connsiteX83" fmla="*/ 4306425 w 5684235"/>
                    <a:gd name="connsiteY83" fmla="*/ 1058779 h 4598731"/>
                    <a:gd name="connsiteX84" fmla="*/ 4354552 w 5684235"/>
                    <a:gd name="connsiteY84" fmla="*/ 998621 h 4598731"/>
                    <a:gd name="connsiteX85" fmla="*/ 4366583 w 5684235"/>
                    <a:gd name="connsiteY85" fmla="*/ 962527 h 4598731"/>
                    <a:gd name="connsiteX86" fmla="*/ 4474868 w 5684235"/>
                    <a:gd name="connsiteY86" fmla="*/ 878306 h 4598731"/>
                    <a:gd name="connsiteX87" fmla="*/ 4547057 w 5684235"/>
                    <a:gd name="connsiteY87" fmla="*/ 842211 h 4598731"/>
                    <a:gd name="connsiteX88" fmla="*/ 4643310 w 5684235"/>
                    <a:gd name="connsiteY88" fmla="*/ 830179 h 4598731"/>
                    <a:gd name="connsiteX89" fmla="*/ 4691436 w 5684235"/>
                    <a:gd name="connsiteY89" fmla="*/ 782053 h 4598731"/>
                    <a:gd name="connsiteX90" fmla="*/ 4739562 w 5684235"/>
                    <a:gd name="connsiteY90" fmla="*/ 709864 h 4598731"/>
                    <a:gd name="connsiteX91" fmla="*/ 4763625 w 5684235"/>
                    <a:gd name="connsiteY91" fmla="*/ 673769 h 4598731"/>
                    <a:gd name="connsiteX92" fmla="*/ 4799720 w 5684235"/>
                    <a:gd name="connsiteY92" fmla="*/ 601579 h 4598731"/>
                    <a:gd name="connsiteX93" fmla="*/ 4811752 w 5684235"/>
                    <a:gd name="connsiteY93" fmla="*/ 565485 h 4598731"/>
                    <a:gd name="connsiteX94" fmla="*/ 4835815 w 5684235"/>
                    <a:gd name="connsiteY94" fmla="*/ 529390 h 4598731"/>
                    <a:gd name="connsiteX95" fmla="*/ 4847847 w 5684235"/>
                    <a:gd name="connsiteY95" fmla="*/ 493295 h 4598731"/>
                    <a:gd name="connsiteX96" fmla="*/ 4895973 w 5684235"/>
                    <a:gd name="connsiteY96" fmla="*/ 457200 h 4598731"/>
                    <a:gd name="connsiteX97" fmla="*/ 4932068 w 5684235"/>
                    <a:gd name="connsiteY97" fmla="*/ 409074 h 4598731"/>
                    <a:gd name="connsiteX98" fmla="*/ 4980194 w 5684235"/>
                    <a:gd name="connsiteY98" fmla="*/ 372979 h 4598731"/>
                    <a:gd name="connsiteX99" fmla="*/ 5016289 w 5684235"/>
                    <a:gd name="connsiteY99" fmla="*/ 324853 h 4598731"/>
                    <a:gd name="connsiteX100" fmla="*/ 5064415 w 5684235"/>
                    <a:gd name="connsiteY100" fmla="*/ 288758 h 4598731"/>
                    <a:gd name="connsiteX101" fmla="*/ 5088478 w 5684235"/>
                    <a:gd name="connsiteY101" fmla="*/ 252664 h 4598731"/>
                    <a:gd name="connsiteX102" fmla="*/ 5112541 w 5684235"/>
                    <a:gd name="connsiteY102" fmla="*/ 228600 h 4598731"/>
                    <a:gd name="connsiteX103" fmla="*/ 5124573 w 5684235"/>
                    <a:gd name="connsiteY103" fmla="*/ 192506 h 4598731"/>
                    <a:gd name="connsiteX104" fmla="*/ 5184731 w 5684235"/>
                    <a:gd name="connsiteY104" fmla="*/ 144379 h 4598731"/>
                    <a:gd name="connsiteX105" fmla="*/ 5353173 w 5684235"/>
                    <a:gd name="connsiteY105" fmla="*/ 108285 h 4598731"/>
                    <a:gd name="connsiteX106" fmla="*/ 5389268 w 5684235"/>
                    <a:gd name="connsiteY106" fmla="*/ 96253 h 4598731"/>
                    <a:gd name="connsiteX107" fmla="*/ 5413331 w 5684235"/>
                    <a:gd name="connsiteY107" fmla="*/ 60158 h 4598731"/>
                    <a:gd name="connsiteX108" fmla="*/ 5485520 w 5684235"/>
                    <a:gd name="connsiteY108" fmla="*/ 36095 h 4598731"/>
                    <a:gd name="connsiteX109" fmla="*/ 5557710 w 5684235"/>
                    <a:gd name="connsiteY109" fmla="*/ 12032 h 4598731"/>
                    <a:gd name="connsiteX110" fmla="*/ 5593804 w 5684235"/>
                    <a:gd name="connsiteY110" fmla="*/ 0 h 4598731"/>
                    <a:gd name="connsiteX111" fmla="*/ 5678025 w 5684235"/>
                    <a:gd name="connsiteY111" fmla="*/ 60158 h 4598731"/>
                    <a:gd name="connsiteX112" fmla="*/ 5666672 w 5684235"/>
                    <a:gd name="connsiteY112" fmla="*/ 4441518 h 4598731"/>
                    <a:gd name="connsiteX113" fmla="*/ 1590846 w 5684235"/>
                    <a:gd name="connsiteY113" fmla="*/ 4598731 h 4598731"/>
                    <a:gd name="connsiteX0" fmla="*/ 1590846 w 5684235"/>
                    <a:gd name="connsiteY0" fmla="*/ 4598731 h 4598731"/>
                    <a:gd name="connsiteX1" fmla="*/ 42738 w 5684235"/>
                    <a:gd name="connsiteY1" fmla="*/ 4581959 h 4598731"/>
                    <a:gd name="connsiteX2" fmla="*/ 19964 w 5684235"/>
                    <a:gd name="connsiteY2" fmla="*/ 4428469 h 4598731"/>
                    <a:gd name="connsiteX3" fmla="*/ 360068 w 5684235"/>
                    <a:gd name="connsiteY3" fmla="*/ 4355432 h 4598731"/>
                    <a:gd name="connsiteX4" fmla="*/ 432257 w 5684235"/>
                    <a:gd name="connsiteY4" fmla="*/ 4319337 h 4598731"/>
                    <a:gd name="connsiteX5" fmla="*/ 468352 w 5684235"/>
                    <a:gd name="connsiteY5" fmla="*/ 4307306 h 4598731"/>
                    <a:gd name="connsiteX6" fmla="*/ 528510 w 5684235"/>
                    <a:gd name="connsiteY6" fmla="*/ 4271211 h 4598731"/>
                    <a:gd name="connsiteX7" fmla="*/ 564604 w 5684235"/>
                    <a:gd name="connsiteY7" fmla="*/ 4247148 h 4598731"/>
                    <a:gd name="connsiteX8" fmla="*/ 588668 w 5684235"/>
                    <a:gd name="connsiteY8" fmla="*/ 4223085 h 4598731"/>
                    <a:gd name="connsiteX9" fmla="*/ 624762 w 5684235"/>
                    <a:gd name="connsiteY9" fmla="*/ 4211053 h 4598731"/>
                    <a:gd name="connsiteX10" fmla="*/ 672889 w 5684235"/>
                    <a:gd name="connsiteY10" fmla="*/ 4150895 h 4598731"/>
                    <a:gd name="connsiteX11" fmla="*/ 721015 w 5684235"/>
                    <a:gd name="connsiteY11" fmla="*/ 4102769 h 4598731"/>
                    <a:gd name="connsiteX12" fmla="*/ 781173 w 5684235"/>
                    <a:gd name="connsiteY12" fmla="*/ 4054642 h 4598731"/>
                    <a:gd name="connsiteX13" fmla="*/ 793204 w 5684235"/>
                    <a:gd name="connsiteY13" fmla="*/ 4018548 h 4598731"/>
                    <a:gd name="connsiteX14" fmla="*/ 853362 w 5684235"/>
                    <a:gd name="connsiteY14" fmla="*/ 3982453 h 4598731"/>
                    <a:gd name="connsiteX15" fmla="*/ 865394 w 5684235"/>
                    <a:gd name="connsiteY15" fmla="*/ 3946358 h 4598731"/>
                    <a:gd name="connsiteX16" fmla="*/ 901489 w 5684235"/>
                    <a:gd name="connsiteY16" fmla="*/ 3922295 h 4598731"/>
                    <a:gd name="connsiteX17" fmla="*/ 1009773 w 5684235"/>
                    <a:gd name="connsiteY17" fmla="*/ 3838074 h 4598731"/>
                    <a:gd name="connsiteX18" fmla="*/ 1081962 w 5684235"/>
                    <a:gd name="connsiteY18" fmla="*/ 3789948 h 4598731"/>
                    <a:gd name="connsiteX19" fmla="*/ 1118057 w 5684235"/>
                    <a:gd name="connsiteY19" fmla="*/ 3765885 h 4598731"/>
                    <a:gd name="connsiteX20" fmla="*/ 1202278 w 5684235"/>
                    <a:gd name="connsiteY20" fmla="*/ 3729790 h 4598731"/>
                    <a:gd name="connsiteX21" fmla="*/ 1274468 w 5684235"/>
                    <a:gd name="connsiteY21" fmla="*/ 3705727 h 4598731"/>
                    <a:gd name="connsiteX22" fmla="*/ 1310562 w 5684235"/>
                    <a:gd name="connsiteY22" fmla="*/ 3693695 h 4598731"/>
                    <a:gd name="connsiteX23" fmla="*/ 1503068 w 5684235"/>
                    <a:gd name="connsiteY23" fmla="*/ 3669632 h 4598731"/>
                    <a:gd name="connsiteX24" fmla="*/ 1635415 w 5684235"/>
                    <a:gd name="connsiteY24" fmla="*/ 3645569 h 4598731"/>
                    <a:gd name="connsiteX25" fmla="*/ 1707604 w 5684235"/>
                    <a:gd name="connsiteY25" fmla="*/ 3621506 h 4598731"/>
                    <a:gd name="connsiteX26" fmla="*/ 1743699 w 5684235"/>
                    <a:gd name="connsiteY26" fmla="*/ 3609474 h 4598731"/>
                    <a:gd name="connsiteX27" fmla="*/ 1779794 w 5684235"/>
                    <a:gd name="connsiteY27" fmla="*/ 3597442 h 4598731"/>
                    <a:gd name="connsiteX28" fmla="*/ 1839952 w 5684235"/>
                    <a:gd name="connsiteY28" fmla="*/ 3465095 h 4598731"/>
                    <a:gd name="connsiteX29" fmla="*/ 1864015 w 5684235"/>
                    <a:gd name="connsiteY29" fmla="*/ 3392906 h 4598731"/>
                    <a:gd name="connsiteX30" fmla="*/ 1876047 w 5684235"/>
                    <a:gd name="connsiteY30" fmla="*/ 3332748 h 4598731"/>
                    <a:gd name="connsiteX31" fmla="*/ 1900110 w 5684235"/>
                    <a:gd name="connsiteY31" fmla="*/ 3260558 h 4598731"/>
                    <a:gd name="connsiteX32" fmla="*/ 1912141 w 5684235"/>
                    <a:gd name="connsiteY32" fmla="*/ 3188369 h 4598731"/>
                    <a:gd name="connsiteX33" fmla="*/ 1936204 w 5684235"/>
                    <a:gd name="connsiteY33" fmla="*/ 3104148 h 4598731"/>
                    <a:gd name="connsiteX34" fmla="*/ 1948236 w 5684235"/>
                    <a:gd name="connsiteY34" fmla="*/ 3056021 h 4598731"/>
                    <a:gd name="connsiteX35" fmla="*/ 1972299 w 5684235"/>
                    <a:gd name="connsiteY35" fmla="*/ 2983832 h 4598731"/>
                    <a:gd name="connsiteX36" fmla="*/ 1996362 w 5684235"/>
                    <a:gd name="connsiteY36" fmla="*/ 2947737 h 4598731"/>
                    <a:gd name="connsiteX37" fmla="*/ 2032457 w 5684235"/>
                    <a:gd name="connsiteY37" fmla="*/ 2875548 h 4598731"/>
                    <a:gd name="connsiteX38" fmla="*/ 2068552 w 5684235"/>
                    <a:gd name="connsiteY38" fmla="*/ 2863516 h 4598731"/>
                    <a:gd name="connsiteX39" fmla="*/ 2104647 w 5684235"/>
                    <a:gd name="connsiteY39" fmla="*/ 2827421 h 4598731"/>
                    <a:gd name="connsiteX40" fmla="*/ 2212931 w 5684235"/>
                    <a:gd name="connsiteY40" fmla="*/ 2767264 h 4598731"/>
                    <a:gd name="connsiteX41" fmla="*/ 2297152 w 5684235"/>
                    <a:gd name="connsiteY41" fmla="*/ 2755232 h 4598731"/>
                    <a:gd name="connsiteX42" fmla="*/ 2405436 w 5684235"/>
                    <a:gd name="connsiteY42" fmla="*/ 2695074 h 4598731"/>
                    <a:gd name="connsiteX43" fmla="*/ 2441531 w 5684235"/>
                    <a:gd name="connsiteY43" fmla="*/ 2658979 h 4598731"/>
                    <a:gd name="connsiteX44" fmla="*/ 2489657 w 5684235"/>
                    <a:gd name="connsiteY44" fmla="*/ 2598821 h 4598731"/>
                    <a:gd name="connsiteX45" fmla="*/ 2525752 w 5684235"/>
                    <a:gd name="connsiteY45" fmla="*/ 2574758 h 4598731"/>
                    <a:gd name="connsiteX46" fmla="*/ 2585910 w 5684235"/>
                    <a:gd name="connsiteY46" fmla="*/ 2514600 h 4598731"/>
                    <a:gd name="connsiteX47" fmla="*/ 2682162 w 5684235"/>
                    <a:gd name="connsiteY47" fmla="*/ 2430379 h 4598731"/>
                    <a:gd name="connsiteX48" fmla="*/ 2754352 w 5684235"/>
                    <a:gd name="connsiteY48" fmla="*/ 2406316 h 4598731"/>
                    <a:gd name="connsiteX49" fmla="*/ 2790447 w 5684235"/>
                    <a:gd name="connsiteY49" fmla="*/ 2394285 h 4598731"/>
                    <a:gd name="connsiteX50" fmla="*/ 2826541 w 5684235"/>
                    <a:gd name="connsiteY50" fmla="*/ 2382253 h 4598731"/>
                    <a:gd name="connsiteX51" fmla="*/ 2898731 w 5684235"/>
                    <a:gd name="connsiteY51" fmla="*/ 2370221 h 4598731"/>
                    <a:gd name="connsiteX52" fmla="*/ 2994983 w 5684235"/>
                    <a:gd name="connsiteY52" fmla="*/ 2286000 h 4598731"/>
                    <a:gd name="connsiteX53" fmla="*/ 3019047 w 5684235"/>
                    <a:gd name="connsiteY53" fmla="*/ 2261937 h 4598731"/>
                    <a:gd name="connsiteX54" fmla="*/ 3079204 w 5684235"/>
                    <a:gd name="connsiteY54" fmla="*/ 2213811 h 4598731"/>
                    <a:gd name="connsiteX55" fmla="*/ 3091236 w 5684235"/>
                    <a:gd name="connsiteY55" fmla="*/ 2177716 h 4598731"/>
                    <a:gd name="connsiteX56" fmla="*/ 3163425 w 5684235"/>
                    <a:gd name="connsiteY56" fmla="*/ 2129590 h 4598731"/>
                    <a:gd name="connsiteX57" fmla="*/ 3199520 w 5684235"/>
                    <a:gd name="connsiteY57" fmla="*/ 2105527 h 4598731"/>
                    <a:gd name="connsiteX58" fmla="*/ 3235615 w 5684235"/>
                    <a:gd name="connsiteY58" fmla="*/ 2069432 h 4598731"/>
                    <a:gd name="connsiteX59" fmla="*/ 3307804 w 5684235"/>
                    <a:gd name="connsiteY59" fmla="*/ 2021306 h 4598731"/>
                    <a:gd name="connsiteX60" fmla="*/ 3331868 w 5684235"/>
                    <a:gd name="connsiteY60" fmla="*/ 1997242 h 4598731"/>
                    <a:gd name="connsiteX61" fmla="*/ 3404057 w 5684235"/>
                    <a:gd name="connsiteY61" fmla="*/ 1973179 h 4598731"/>
                    <a:gd name="connsiteX62" fmla="*/ 3440152 w 5684235"/>
                    <a:gd name="connsiteY62" fmla="*/ 1961148 h 4598731"/>
                    <a:gd name="connsiteX63" fmla="*/ 3476247 w 5684235"/>
                    <a:gd name="connsiteY63" fmla="*/ 1949116 h 4598731"/>
                    <a:gd name="connsiteX64" fmla="*/ 3536404 w 5684235"/>
                    <a:gd name="connsiteY64" fmla="*/ 1937085 h 4598731"/>
                    <a:gd name="connsiteX65" fmla="*/ 3608594 w 5684235"/>
                    <a:gd name="connsiteY65" fmla="*/ 1913021 h 4598731"/>
                    <a:gd name="connsiteX66" fmla="*/ 3704847 w 5684235"/>
                    <a:gd name="connsiteY66" fmla="*/ 1888958 h 4598731"/>
                    <a:gd name="connsiteX67" fmla="*/ 3728910 w 5684235"/>
                    <a:gd name="connsiteY67" fmla="*/ 1852864 h 4598731"/>
                    <a:gd name="connsiteX68" fmla="*/ 3752973 w 5684235"/>
                    <a:gd name="connsiteY68" fmla="*/ 1828800 h 4598731"/>
                    <a:gd name="connsiteX69" fmla="*/ 3777036 w 5684235"/>
                    <a:gd name="connsiteY69" fmla="*/ 1744579 h 4598731"/>
                    <a:gd name="connsiteX70" fmla="*/ 3801099 w 5684235"/>
                    <a:gd name="connsiteY70" fmla="*/ 1660358 h 4598731"/>
                    <a:gd name="connsiteX71" fmla="*/ 3813131 w 5684235"/>
                    <a:gd name="connsiteY71" fmla="*/ 1576137 h 4598731"/>
                    <a:gd name="connsiteX72" fmla="*/ 3837194 w 5684235"/>
                    <a:gd name="connsiteY72" fmla="*/ 1528011 h 4598731"/>
                    <a:gd name="connsiteX73" fmla="*/ 3849225 w 5684235"/>
                    <a:gd name="connsiteY73" fmla="*/ 1491916 h 4598731"/>
                    <a:gd name="connsiteX74" fmla="*/ 3873289 w 5684235"/>
                    <a:gd name="connsiteY74" fmla="*/ 1467853 h 4598731"/>
                    <a:gd name="connsiteX75" fmla="*/ 3933447 w 5684235"/>
                    <a:gd name="connsiteY75" fmla="*/ 1407695 h 4598731"/>
                    <a:gd name="connsiteX76" fmla="*/ 3957510 w 5684235"/>
                    <a:gd name="connsiteY76" fmla="*/ 1371600 h 4598731"/>
                    <a:gd name="connsiteX77" fmla="*/ 3993604 w 5684235"/>
                    <a:gd name="connsiteY77" fmla="*/ 1359569 h 4598731"/>
                    <a:gd name="connsiteX78" fmla="*/ 4017668 w 5684235"/>
                    <a:gd name="connsiteY78" fmla="*/ 1335506 h 4598731"/>
                    <a:gd name="connsiteX79" fmla="*/ 4053762 w 5684235"/>
                    <a:gd name="connsiteY79" fmla="*/ 1311442 h 4598731"/>
                    <a:gd name="connsiteX80" fmla="*/ 4137983 w 5684235"/>
                    <a:gd name="connsiteY80" fmla="*/ 1203158 h 4598731"/>
                    <a:gd name="connsiteX81" fmla="*/ 4162047 w 5684235"/>
                    <a:gd name="connsiteY81" fmla="*/ 1179095 h 4598731"/>
                    <a:gd name="connsiteX82" fmla="*/ 4234236 w 5684235"/>
                    <a:gd name="connsiteY82" fmla="*/ 1130969 h 4598731"/>
                    <a:gd name="connsiteX83" fmla="*/ 4306425 w 5684235"/>
                    <a:gd name="connsiteY83" fmla="*/ 1058779 h 4598731"/>
                    <a:gd name="connsiteX84" fmla="*/ 4354552 w 5684235"/>
                    <a:gd name="connsiteY84" fmla="*/ 998621 h 4598731"/>
                    <a:gd name="connsiteX85" fmla="*/ 4366583 w 5684235"/>
                    <a:gd name="connsiteY85" fmla="*/ 962527 h 4598731"/>
                    <a:gd name="connsiteX86" fmla="*/ 4474868 w 5684235"/>
                    <a:gd name="connsiteY86" fmla="*/ 878306 h 4598731"/>
                    <a:gd name="connsiteX87" fmla="*/ 4547057 w 5684235"/>
                    <a:gd name="connsiteY87" fmla="*/ 842211 h 4598731"/>
                    <a:gd name="connsiteX88" fmla="*/ 4643310 w 5684235"/>
                    <a:gd name="connsiteY88" fmla="*/ 830179 h 4598731"/>
                    <a:gd name="connsiteX89" fmla="*/ 4691436 w 5684235"/>
                    <a:gd name="connsiteY89" fmla="*/ 782053 h 4598731"/>
                    <a:gd name="connsiteX90" fmla="*/ 4739562 w 5684235"/>
                    <a:gd name="connsiteY90" fmla="*/ 709864 h 4598731"/>
                    <a:gd name="connsiteX91" fmla="*/ 4763625 w 5684235"/>
                    <a:gd name="connsiteY91" fmla="*/ 673769 h 4598731"/>
                    <a:gd name="connsiteX92" fmla="*/ 4799720 w 5684235"/>
                    <a:gd name="connsiteY92" fmla="*/ 601579 h 4598731"/>
                    <a:gd name="connsiteX93" fmla="*/ 4811752 w 5684235"/>
                    <a:gd name="connsiteY93" fmla="*/ 565485 h 4598731"/>
                    <a:gd name="connsiteX94" fmla="*/ 4835815 w 5684235"/>
                    <a:gd name="connsiteY94" fmla="*/ 529390 h 4598731"/>
                    <a:gd name="connsiteX95" fmla="*/ 4847847 w 5684235"/>
                    <a:gd name="connsiteY95" fmla="*/ 493295 h 4598731"/>
                    <a:gd name="connsiteX96" fmla="*/ 4895973 w 5684235"/>
                    <a:gd name="connsiteY96" fmla="*/ 457200 h 4598731"/>
                    <a:gd name="connsiteX97" fmla="*/ 4932068 w 5684235"/>
                    <a:gd name="connsiteY97" fmla="*/ 409074 h 4598731"/>
                    <a:gd name="connsiteX98" fmla="*/ 4980194 w 5684235"/>
                    <a:gd name="connsiteY98" fmla="*/ 372979 h 4598731"/>
                    <a:gd name="connsiteX99" fmla="*/ 5016289 w 5684235"/>
                    <a:gd name="connsiteY99" fmla="*/ 324853 h 4598731"/>
                    <a:gd name="connsiteX100" fmla="*/ 5064415 w 5684235"/>
                    <a:gd name="connsiteY100" fmla="*/ 288758 h 4598731"/>
                    <a:gd name="connsiteX101" fmla="*/ 5088478 w 5684235"/>
                    <a:gd name="connsiteY101" fmla="*/ 252664 h 4598731"/>
                    <a:gd name="connsiteX102" fmla="*/ 5112541 w 5684235"/>
                    <a:gd name="connsiteY102" fmla="*/ 228600 h 4598731"/>
                    <a:gd name="connsiteX103" fmla="*/ 5124573 w 5684235"/>
                    <a:gd name="connsiteY103" fmla="*/ 192506 h 4598731"/>
                    <a:gd name="connsiteX104" fmla="*/ 5184731 w 5684235"/>
                    <a:gd name="connsiteY104" fmla="*/ 144379 h 4598731"/>
                    <a:gd name="connsiteX105" fmla="*/ 5353173 w 5684235"/>
                    <a:gd name="connsiteY105" fmla="*/ 108285 h 4598731"/>
                    <a:gd name="connsiteX106" fmla="*/ 5389268 w 5684235"/>
                    <a:gd name="connsiteY106" fmla="*/ 96253 h 4598731"/>
                    <a:gd name="connsiteX107" fmla="*/ 5413331 w 5684235"/>
                    <a:gd name="connsiteY107" fmla="*/ 60158 h 4598731"/>
                    <a:gd name="connsiteX108" fmla="*/ 5485520 w 5684235"/>
                    <a:gd name="connsiteY108" fmla="*/ 36095 h 4598731"/>
                    <a:gd name="connsiteX109" fmla="*/ 5557710 w 5684235"/>
                    <a:gd name="connsiteY109" fmla="*/ 12032 h 4598731"/>
                    <a:gd name="connsiteX110" fmla="*/ 5593804 w 5684235"/>
                    <a:gd name="connsiteY110" fmla="*/ 0 h 4598731"/>
                    <a:gd name="connsiteX111" fmla="*/ 5678025 w 5684235"/>
                    <a:gd name="connsiteY111" fmla="*/ 60158 h 4598731"/>
                    <a:gd name="connsiteX112" fmla="*/ 5666672 w 5684235"/>
                    <a:gd name="connsiteY112" fmla="*/ 4596064 h 4598731"/>
                    <a:gd name="connsiteX113" fmla="*/ 1590846 w 5684235"/>
                    <a:gd name="connsiteY113" fmla="*/ 4598731 h 4598731"/>
                    <a:gd name="connsiteX0" fmla="*/ 1647710 w 5741099"/>
                    <a:gd name="connsiteY0" fmla="*/ 4598731 h 4598731"/>
                    <a:gd name="connsiteX1" fmla="*/ 99602 w 5741099"/>
                    <a:gd name="connsiteY1" fmla="*/ 4581959 h 4598731"/>
                    <a:gd name="connsiteX2" fmla="*/ 12434 w 5741099"/>
                    <a:gd name="connsiteY2" fmla="*/ 4492863 h 4598731"/>
                    <a:gd name="connsiteX3" fmla="*/ 416932 w 5741099"/>
                    <a:gd name="connsiteY3" fmla="*/ 4355432 h 4598731"/>
                    <a:gd name="connsiteX4" fmla="*/ 489121 w 5741099"/>
                    <a:gd name="connsiteY4" fmla="*/ 4319337 h 4598731"/>
                    <a:gd name="connsiteX5" fmla="*/ 525216 w 5741099"/>
                    <a:gd name="connsiteY5" fmla="*/ 4307306 h 4598731"/>
                    <a:gd name="connsiteX6" fmla="*/ 585374 w 5741099"/>
                    <a:gd name="connsiteY6" fmla="*/ 4271211 h 4598731"/>
                    <a:gd name="connsiteX7" fmla="*/ 621468 w 5741099"/>
                    <a:gd name="connsiteY7" fmla="*/ 4247148 h 4598731"/>
                    <a:gd name="connsiteX8" fmla="*/ 645532 w 5741099"/>
                    <a:gd name="connsiteY8" fmla="*/ 4223085 h 4598731"/>
                    <a:gd name="connsiteX9" fmla="*/ 681626 w 5741099"/>
                    <a:gd name="connsiteY9" fmla="*/ 4211053 h 4598731"/>
                    <a:gd name="connsiteX10" fmla="*/ 729753 w 5741099"/>
                    <a:gd name="connsiteY10" fmla="*/ 4150895 h 4598731"/>
                    <a:gd name="connsiteX11" fmla="*/ 777879 w 5741099"/>
                    <a:gd name="connsiteY11" fmla="*/ 4102769 h 4598731"/>
                    <a:gd name="connsiteX12" fmla="*/ 838037 w 5741099"/>
                    <a:gd name="connsiteY12" fmla="*/ 4054642 h 4598731"/>
                    <a:gd name="connsiteX13" fmla="*/ 850068 w 5741099"/>
                    <a:gd name="connsiteY13" fmla="*/ 4018548 h 4598731"/>
                    <a:gd name="connsiteX14" fmla="*/ 910226 w 5741099"/>
                    <a:gd name="connsiteY14" fmla="*/ 3982453 h 4598731"/>
                    <a:gd name="connsiteX15" fmla="*/ 922258 w 5741099"/>
                    <a:gd name="connsiteY15" fmla="*/ 3946358 h 4598731"/>
                    <a:gd name="connsiteX16" fmla="*/ 958353 w 5741099"/>
                    <a:gd name="connsiteY16" fmla="*/ 3922295 h 4598731"/>
                    <a:gd name="connsiteX17" fmla="*/ 1066637 w 5741099"/>
                    <a:gd name="connsiteY17" fmla="*/ 3838074 h 4598731"/>
                    <a:gd name="connsiteX18" fmla="*/ 1138826 w 5741099"/>
                    <a:gd name="connsiteY18" fmla="*/ 3789948 h 4598731"/>
                    <a:gd name="connsiteX19" fmla="*/ 1174921 w 5741099"/>
                    <a:gd name="connsiteY19" fmla="*/ 3765885 h 4598731"/>
                    <a:gd name="connsiteX20" fmla="*/ 1259142 w 5741099"/>
                    <a:gd name="connsiteY20" fmla="*/ 3729790 h 4598731"/>
                    <a:gd name="connsiteX21" fmla="*/ 1331332 w 5741099"/>
                    <a:gd name="connsiteY21" fmla="*/ 3705727 h 4598731"/>
                    <a:gd name="connsiteX22" fmla="*/ 1367426 w 5741099"/>
                    <a:gd name="connsiteY22" fmla="*/ 3693695 h 4598731"/>
                    <a:gd name="connsiteX23" fmla="*/ 1559932 w 5741099"/>
                    <a:gd name="connsiteY23" fmla="*/ 3669632 h 4598731"/>
                    <a:gd name="connsiteX24" fmla="*/ 1692279 w 5741099"/>
                    <a:gd name="connsiteY24" fmla="*/ 3645569 h 4598731"/>
                    <a:gd name="connsiteX25" fmla="*/ 1764468 w 5741099"/>
                    <a:gd name="connsiteY25" fmla="*/ 3621506 h 4598731"/>
                    <a:gd name="connsiteX26" fmla="*/ 1800563 w 5741099"/>
                    <a:gd name="connsiteY26" fmla="*/ 3609474 h 4598731"/>
                    <a:gd name="connsiteX27" fmla="*/ 1836658 w 5741099"/>
                    <a:gd name="connsiteY27" fmla="*/ 3597442 h 4598731"/>
                    <a:gd name="connsiteX28" fmla="*/ 1896816 w 5741099"/>
                    <a:gd name="connsiteY28" fmla="*/ 3465095 h 4598731"/>
                    <a:gd name="connsiteX29" fmla="*/ 1920879 w 5741099"/>
                    <a:gd name="connsiteY29" fmla="*/ 3392906 h 4598731"/>
                    <a:gd name="connsiteX30" fmla="*/ 1932911 w 5741099"/>
                    <a:gd name="connsiteY30" fmla="*/ 3332748 h 4598731"/>
                    <a:gd name="connsiteX31" fmla="*/ 1956974 w 5741099"/>
                    <a:gd name="connsiteY31" fmla="*/ 3260558 h 4598731"/>
                    <a:gd name="connsiteX32" fmla="*/ 1969005 w 5741099"/>
                    <a:gd name="connsiteY32" fmla="*/ 3188369 h 4598731"/>
                    <a:gd name="connsiteX33" fmla="*/ 1993068 w 5741099"/>
                    <a:gd name="connsiteY33" fmla="*/ 3104148 h 4598731"/>
                    <a:gd name="connsiteX34" fmla="*/ 2005100 w 5741099"/>
                    <a:gd name="connsiteY34" fmla="*/ 3056021 h 4598731"/>
                    <a:gd name="connsiteX35" fmla="*/ 2029163 w 5741099"/>
                    <a:gd name="connsiteY35" fmla="*/ 2983832 h 4598731"/>
                    <a:gd name="connsiteX36" fmla="*/ 2053226 w 5741099"/>
                    <a:gd name="connsiteY36" fmla="*/ 2947737 h 4598731"/>
                    <a:gd name="connsiteX37" fmla="*/ 2089321 w 5741099"/>
                    <a:gd name="connsiteY37" fmla="*/ 2875548 h 4598731"/>
                    <a:gd name="connsiteX38" fmla="*/ 2125416 w 5741099"/>
                    <a:gd name="connsiteY38" fmla="*/ 2863516 h 4598731"/>
                    <a:gd name="connsiteX39" fmla="*/ 2161511 w 5741099"/>
                    <a:gd name="connsiteY39" fmla="*/ 2827421 h 4598731"/>
                    <a:gd name="connsiteX40" fmla="*/ 2269795 w 5741099"/>
                    <a:gd name="connsiteY40" fmla="*/ 2767264 h 4598731"/>
                    <a:gd name="connsiteX41" fmla="*/ 2354016 w 5741099"/>
                    <a:gd name="connsiteY41" fmla="*/ 2755232 h 4598731"/>
                    <a:gd name="connsiteX42" fmla="*/ 2462300 w 5741099"/>
                    <a:gd name="connsiteY42" fmla="*/ 2695074 h 4598731"/>
                    <a:gd name="connsiteX43" fmla="*/ 2498395 w 5741099"/>
                    <a:gd name="connsiteY43" fmla="*/ 2658979 h 4598731"/>
                    <a:gd name="connsiteX44" fmla="*/ 2546521 w 5741099"/>
                    <a:gd name="connsiteY44" fmla="*/ 2598821 h 4598731"/>
                    <a:gd name="connsiteX45" fmla="*/ 2582616 w 5741099"/>
                    <a:gd name="connsiteY45" fmla="*/ 2574758 h 4598731"/>
                    <a:gd name="connsiteX46" fmla="*/ 2642774 w 5741099"/>
                    <a:gd name="connsiteY46" fmla="*/ 2514600 h 4598731"/>
                    <a:gd name="connsiteX47" fmla="*/ 2739026 w 5741099"/>
                    <a:gd name="connsiteY47" fmla="*/ 2430379 h 4598731"/>
                    <a:gd name="connsiteX48" fmla="*/ 2811216 w 5741099"/>
                    <a:gd name="connsiteY48" fmla="*/ 2406316 h 4598731"/>
                    <a:gd name="connsiteX49" fmla="*/ 2847311 w 5741099"/>
                    <a:gd name="connsiteY49" fmla="*/ 2394285 h 4598731"/>
                    <a:gd name="connsiteX50" fmla="*/ 2883405 w 5741099"/>
                    <a:gd name="connsiteY50" fmla="*/ 2382253 h 4598731"/>
                    <a:gd name="connsiteX51" fmla="*/ 2955595 w 5741099"/>
                    <a:gd name="connsiteY51" fmla="*/ 2370221 h 4598731"/>
                    <a:gd name="connsiteX52" fmla="*/ 3051847 w 5741099"/>
                    <a:gd name="connsiteY52" fmla="*/ 2286000 h 4598731"/>
                    <a:gd name="connsiteX53" fmla="*/ 3075911 w 5741099"/>
                    <a:gd name="connsiteY53" fmla="*/ 2261937 h 4598731"/>
                    <a:gd name="connsiteX54" fmla="*/ 3136068 w 5741099"/>
                    <a:gd name="connsiteY54" fmla="*/ 2213811 h 4598731"/>
                    <a:gd name="connsiteX55" fmla="*/ 3148100 w 5741099"/>
                    <a:gd name="connsiteY55" fmla="*/ 2177716 h 4598731"/>
                    <a:gd name="connsiteX56" fmla="*/ 3220289 w 5741099"/>
                    <a:gd name="connsiteY56" fmla="*/ 2129590 h 4598731"/>
                    <a:gd name="connsiteX57" fmla="*/ 3256384 w 5741099"/>
                    <a:gd name="connsiteY57" fmla="*/ 2105527 h 4598731"/>
                    <a:gd name="connsiteX58" fmla="*/ 3292479 w 5741099"/>
                    <a:gd name="connsiteY58" fmla="*/ 2069432 h 4598731"/>
                    <a:gd name="connsiteX59" fmla="*/ 3364668 w 5741099"/>
                    <a:gd name="connsiteY59" fmla="*/ 2021306 h 4598731"/>
                    <a:gd name="connsiteX60" fmla="*/ 3388732 w 5741099"/>
                    <a:gd name="connsiteY60" fmla="*/ 1997242 h 4598731"/>
                    <a:gd name="connsiteX61" fmla="*/ 3460921 w 5741099"/>
                    <a:gd name="connsiteY61" fmla="*/ 1973179 h 4598731"/>
                    <a:gd name="connsiteX62" fmla="*/ 3497016 w 5741099"/>
                    <a:gd name="connsiteY62" fmla="*/ 1961148 h 4598731"/>
                    <a:gd name="connsiteX63" fmla="*/ 3533111 w 5741099"/>
                    <a:gd name="connsiteY63" fmla="*/ 1949116 h 4598731"/>
                    <a:gd name="connsiteX64" fmla="*/ 3593268 w 5741099"/>
                    <a:gd name="connsiteY64" fmla="*/ 1937085 h 4598731"/>
                    <a:gd name="connsiteX65" fmla="*/ 3665458 w 5741099"/>
                    <a:gd name="connsiteY65" fmla="*/ 1913021 h 4598731"/>
                    <a:gd name="connsiteX66" fmla="*/ 3761711 w 5741099"/>
                    <a:gd name="connsiteY66" fmla="*/ 1888958 h 4598731"/>
                    <a:gd name="connsiteX67" fmla="*/ 3785774 w 5741099"/>
                    <a:gd name="connsiteY67" fmla="*/ 1852864 h 4598731"/>
                    <a:gd name="connsiteX68" fmla="*/ 3809837 w 5741099"/>
                    <a:gd name="connsiteY68" fmla="*/ 1828800 h 4598731"/>
                    <a:gd name="connsiteX69" fmla="*/ 3833900 w 5741099"/>
                    <a:gd name="connsiteY69" fmla="*/ 1744579 h 4598731"/>
                    <a:gd name="connsiteX70" fmla="*/ 3857963 w 5741099"/>
                    <a:gd name="connsiteY70" fmla="*/ 1660358 h 4598731"/>
                    <a:gd name="connsiteX71" fmla="*/ 3869995 w 5741099"/>
                    <a:gd name="connsiteY71" fmla="*/ 1576137 h 4598731"/>
                    <a:gd name="connsiteX72" fmla="*/ 3894058 w 5741099"/>
                    <a:gd name="connsiteY72" fmla="*/ 1528011 h 4598731"/>
                    <a:gd name="connsiteX73" fmla="*/ 3906089 w 5741099"/>
                    <a:gd name="connsiteY73" fmla="*/ 1491916 h 4598731"/>
                    <a:gd name="connsiteX74" fmla="*/ 3930153 w 5741099"/>
                    <a:gd name="connsiteY74" fmla="*/ 1467853 h 4598731"/>
                    <a:gd name="connsiteX75" fmla="*/ 3990311 w 5741099"/>
                    <a:gd name="connsiteY75" fmla="*/ 1407695 h 4598731"/>
                    <a:gd name="connsiteX76" fmla="*/ 4014374 w 5741099"/>
                    <a:gd name="connsiteY76" fmla="*/ 1371600 h 4598731"/>
                    <a:gd name="connsiteX77" fmla="*/ 4050468 w 5741099"/>
                    <a:gd name="connsiteY77" fmla="*/ 1359569 h 4598731"/>
                    <a:gd name="connsiteX78" fmla="*/ 4074532 w 5741099"/>
                    <a:gd name="connsiteY78" fmla="*/ 1335506 h 4598731"/>
                    <a:gd name="connsiteX79" fmla="*/ 4110626 w 5741099"/>
                    <a:gd name="connsiteY79" fmla="*/ 1311442 h 4598731"/>
                    <a:gd name="connsiteX80" fmla="*/ 4194847 w 5741099"/>
                    <a:gd name="connsiteY80" fmla="*/ 1203158 h 4598731"/>
                    <a:gd name="connsiteX81" fmla="*/ 4218911 w 5741099"/>
                    <a:gd name="connsiteY81" fmla="*/ 1179095 h 4598731"/>
                    <a:gd name="connsiteX82" fmla="*/ 4291100 w 5741099"/>
                    <a:gd name="connsiteY82" fmla="*/ 1130969 h 4598731"/>
                    <a:gd name="connsiteX83" fmla="*/ 4363289 w 5741099"/>
                    <a:gd name="connsiteY83" fmla="*/ 1058779 h 4598731"/>
                    <a:gd name="connsiteX84" fmla="*/ 4411416 w 5741099"/>
                    <a:gd name="connsiteY84" fmla="*/ 998621 h 4598731"/>
                    <a:gd name="connsiteX85" fmla="*/ 4423447 w 5741099"/>
                    <a:gd name="connsiteY85" fmla="*/ 962527 h 4598731"/>
                    <a:gd name="connsiteX86" fmla="*/ 4531732 w 5741099"/>
                    <a:gd name="connsiteY86" fmla="*/ 878306 h 4598731"/>
                    <a:gd name="connsiteX87" fmla="*/ 4603921 w 5741099"/>
                    <a:gd name="connsiteY87" fmla="*/ 842211 h 4598731"/>
                    <a:gd name="connsiteX88" fmla="*/ 4700174 w 5741099"/>
                    <a:gd name="connsiteY88" fmla="*/ 830179 h 4598731"/>
                    <a:gd name="connsiteX89" fmla="*/ 4748300 w 5741099"/>
                    <a:gd name="connsiteY89" fmla="*/ 782053 h 4598731"/>
                    <a:gd name="connsiteX90" fmla="*/ 4796426 w 5741099"/>
                    <a:gd name="connsiteY90" fmla="*/ 709864 h 4598731"/>
                    <a:gd name="connsiteX91" fmla="*/ 4820489 w 5741099"/>
                    <a:gd name="connsiteY91" fmla="*/ 673769 h 4598731"/>
                    <a:gd name="connsiteX92" fmla="*/ 4856584 w 5741099"/>
                    <a:gd name="connsiteY92" fmla="*/ 601579 h 4598731"/>
                    <a:gd name="connsiteX93" fmla="*/ 4868616 w 5741099"/>
                    <a:gd name="connsiteY93" fmla="*/ 565485 h 4598731"/>
                    <a:gd name="connsiteX94" fmla="*/ 4892679 w 5741099"/>
                    <a:gd name="connsiteY94" fmla="*/ 529390 h 4598731"/>
                    <a:gd name="connsiteX95" fmla="*/ 4904711 w 5741099"/>
                    <a:gd name="connsiteY95" fmla="*/ 493295 h 4598731"/>
                    <a:gd name="connsiteX96" fmla="*/ 4952837 w 5741099"/>
                    <a:gd name="connsiteY96" fmla="*/ 457200 h 4598731"/>
                    <a:gd name="connsiteX97" fmla="*/ 4988932 w 5741099"/>
                    <a:gd name="connsiteY97" fmla="*/ 409074 h 4598731"/>
                    <a:gd name="connsiteX98" fmla="*/ 5037058 w 5741099"/>
                    <a:gd name="connsiteY98" fmla="*/ 372979 h 4598731"/>
                    <a:gd name="connsiteX99" fmla="*/ 5073153 w 5741099"/>
                    <a:gd name="connsiteY99" fmla="*/ 324853 h 4598731"/>
                    <a:gd name="connsiteX100" fmla="*/ 5121279 w 5741099"/>
                    <a:gd name="connsiteY100" fmla="*/ 288758 h 4598731"/>
                    <a:gd name="connsiteX101" fmla="*/ 5145342 w 5741099"/>
                    <a:gd name="connsiteY101" fmla="*/ 252664 h 4598731"/>
                    <a:gd name="connsiteX102" fmla="*/ 5169405 w 5741099"/>
                    <a:gd name="connsiteY102" fmla="*/ 228600 h 4598731"/>
                    <a:gd name="connsiteX103" fmla="*/ 5181437 w 5741099"/>
                    <a:gd name="connsiteY103" fmla="*/ 192506 h 4598731"/>
                    <a:gd name="connsiteX104" fmla="*/ 5241595 w 5741099"/>
                    <a:gd name="connsiteY104" fmla="*/ 144379 h 4598731"/>
                    <a:gd name="connsiteX105" fmla="*/ 5410037 w 5741099"/>
                    <a:gd name="connsiteY105" fmla="*/ 108285 h 4598731"/>
                    <a:gd name="connsiteX106" fmla="*/ 5446132 w 5741099"/>
                    <a:gd name="connsiteY106" fmla="*/ 96253 h 4598731"/>
                    <a:gd name="connsiteX107" fmla="*/ 5470195 w 5741099"/>
                    <a:gd name="connsiteY107" fmla="*/ 60158 h 4598731"/>
                    <a:gd name="connsiteX108" fmla="*/ 5542384 w 5741099"/>
                    <a:gd name="connsiteY108" fmla="*/ 36095 h 4598731"/>
                    <a:gd name="connsiteX109" fmla="*/ 5614574 w 5741099"/>
                    <a:gd name="connsiteY109" fmla="*/ 12032 h 4598731"/>
                    <a:gd name="connsiteX110" fmla="*/ 5650668 w 5741099"/>
                    <a:gd name="connsiteY110" fmla="*/ 0 h 4598731"/>
                    <a:gd name="connsiteX111" fmla="*/ 5734889 w 5741099"/>
                    <a:gd name="connsiteY111" fmla="*/ 60158 h 4598731"/>
                    <a:gd name="connsiteX112" fmla="*/ 5723536 w 5741099"/>
                    <a:gd name="connsiteY112" fmla="*/ 4596064 h 4598731"/>
                    <a:gd name="connsiteX113" fmla="*/ 1647710 w 5741099"/>
                    <a:gd name="connsiteY113" fmla="*/ 4598731 h 4598731"/>
                    <a:gd name="connsiteX0" fmla="*/ 1635852 w 5729241"/>
                    <a:gd name="connsiteY0" fmla="*/ 4598731 h 4598731"/>
                    <a:gd name="connsiteX1" fmla="*/ 87744 w 5729241"/>
                    <a:gd name="connsiteY1" fmla="*/ 4581959 h 4598731"/>
                    <a:gd name="connsiteX2" fmla="*/ 13455 w 5729241"/>
                    <a:gd name="connsiteY2" fmla="*/ 4467105 h 4598731"/>
                    <a:gd name="connsiteX3" fmla="*/ 405074 w 5729241"/>
                    <a:gd name="connsiteY3" fmla="*/ 4355432 h 4598731"/>
                    <a:gd name="connsiteX4" fmla="*/ 477263 w 5729241"/>
                    <a:gd name="connsiteY4" fmla="*/ 4319337 h 4598731"/>
                    <a:gd name="connsiteX5" fmla="*/ 513358 w 5729241"/>
                    <a:gd name="connsiteY5" fmla="*/ 4307306 h 4598731"/>
                    <a:gd name="connsiteX6" fmla="*/ 573516 w 5729241"/>
                    <a:gd name="connsiteY6" fmla="*/ 4271211 h 4598731"/>
                    <a:gd name="connsiteX7" fmla="*/ 609610 w 5729241"/>
                    <a:gd name="connsiteY7" fmla="*/ 4247148 h 4598731"/>
                    <a:gd name="connsiteX8" fmla="*/ 633674 w 5729241"/>
                    <a:gd name="connsiteY8" fmla="*/ 4223085 h 4598731"/>
                    <a:gd name="connsiteX9" fmla="*/ 669768 w 5729241"/>
                    <a:gd name="connsiteY9" fmla="*/ 4211053 h 4598731"/>
                    <a:gd name="connsiteX10" fmla="*/ 717895 w 5729241"/>
                    <a:gd name="connsiteY10" fmla="*/ 4150895 h 4598731"/>
                    <a:gd name="connsiteX11" fmla="*/ 766021 w 5729241"/>
                    <a:gd name="connsiteY11" fmla="*/ 4102769 h 4598731"/>
                    <a:gd name="connsiteX12" fmla="*/ 826179 w 5729241"/>
                    <a:gd name="connsiteY12" fmla="*/ 4054642 h 4598731"/>
                    <a:gd name="connsiteX13" fmla="*/ 838210 w 5729241"/>
                    <a:gd name="connsiteY13" fmla="*/ 4018548 h 4598731"/>
                    <a:gd name="connsiteX14" fmla="*/ 898368 w 5729241"/>
                    <a:gd name="connsiteY14" fmla="*/ 3982453 h 4598731"/>
                    <a:gd name="connsiteX15" fmla="*/ 910400 w 5729241"/>
                    <a:gd name="connsiteY15" fmla="*/ 3946358 h 4598731"/>
                    <a:gd name="connsiteX16" fmla="*/ 946495 w 5729241"/>
                    <a:gd name="connsiteY16" fmla="*/ 3922295 h 4598731"/>
                    <a:gd name="connsiteX17" fmla="*/ 1054779 w 5729241"/>
                    <a:gd name="connsiteY17" fmla="*/ 3838074 h 4598731"/>
                    <a:gd name="connsiteX18" fmla="*/ 1126968 w 5729241"/>
                    <a:gd name="connsiteY18" fmla="*/ 3789948 h 4598731"/>
                    <a:gd name="connsiteX19" fmla="*/ 1163063 w 5729241"/>
                    <a:gd name="connsiteY19" fmla="*/ 3765885 h 4598731"/>
                    <a:gd name="connsiteX20" fmla="*/ 1247284 w 5729241"/>
                    <a:gd name="connsiteY20" fmla="*/ 3729790 h 4598731"/>
                    <a:gd name="connsiteX21" fmla="*/ 1319474 w 5729241"/>
                    <a:gd name="connsiteY21" fmla="*/ 3705727 h 4598731"/>
                    <a:gd name="connsiteX22" fmla="*/ 1355568 w 5729241"/>
                    <a:gd name="connsiteY22" fmla="*/ 3693695 h 4598731"/>
                    <a:gd name="connsiteX23" fmla="*/ 1548074 w 5729241"/>
                    <a:gd name="connsiteY23" fmla="*/ 3669632 h 4598731"/>
                    <a:gd name="connsiteX24" fmla="*/ 1680421 w 5729241"/>
                    <a:gd name="connsiteY24" fmla="*/ 3645569 h 4598731"/>
                    <a:gd name="connsiteX25" fmla="*/ 1752610 w 5729241"/>
                    <a:gd name="connsiteY25" fmla="*/ 3621506 h 4598731"/>
                    <a:gd name="connsiteX26" fmla="*/ 1788705 w 5729241"/>
                    <a:gd name="connsiteY26" fmla="*/ 3609474 h 4598731"/>
                    <a:gd name="connsiteX27" fmla="*/ 1824800 w 5729241"/>
                    <a:gd name="connsiteY27" fmla="*/ 3597442 h 4598731"/>
                    <a:gd name="connsiteX28" fmla="*/ 1884958 w 5729241"/>
                    <a:gd name="connsiteY28" fmla="*/ 3465095 h 4598731"/>
                    <a:gd name="connsiteX29" fmla="*/ 1909021 w 5729241"/>
                    <a:gd name="connsiteY29" fmla="*/ 3392906 h 4598731"/>
                    <a:gd name="connsiteX30" fmla="*/ 1921053 w 5729241"/>
                    <a:gd name="connsiteY30" fmla="*/ 3332748 h 4598731"/>
                    <a:gd name="connsiteX31" fmla="*/ 1945116 w 5729241"/>
                    <a:gd name="connsiteY31" fmla="*/ 3260558 h 4598731"/>
                    <a:gd name="connsiteX32" fmla="*/ 1957147 w 5729241"/>
                    <a:gd name="connsiteY32" fmla="*/ 3188369 h 4598731"/>
                    <a:gd name="connsiteX33" fmla="*/ 1981210 w 5729241"/>
                    <a:gd name="connsiteY33" fmla="*/ 3104148 h 4598731"/>
                    <a:gd name="connsiteX34" fmla="*/ 1993242 w 5729241"/>
                    <a:gd name="connsiteY34" fmla="*/ 3056021 h 4598731"/>
                    <a:gd name="connsiteX35" fmla="*/ 2017305 w 5729241"/>
                    <a:gd name="connsiteY35" fmla="*/ 2983832 h 4598731"/>
                    <a:gd name="connsiteX36" fmla="*/ 2041368 w 5729241"/>
                    <a:gd name="connsiteY36" fmla="*/ 2947737 h 4598731"/>
                    <a:gd name="connsiteX37" fmla="*/ 2077463 w 5729241"/>
                    <a:gd name="connsiteY37" fmla="*/ 2875548 h 4598731"/>
                    <a:gd name="connsiteX38" fmla="*/ 2113558 w 5729241"/>
                    <a:gd name="connsiteY38" fmla="*/ 2863516 h 4598731"/>
                    <a:gd name="connsiteX39" fmla="*/ 2149653 w 5729241"/>
                    <a:gd name="connsiteY39" fmla="*/ 2827421 h 4598731"/>
                    <a:gd name="connsiteX40" fmla="*/ 2257937 w 5729241"/>
                    <a:gd name="connsiteY40" fmla="*/ 2767264 h 4598731"/>
                    <a:gd name="connsiteX41" fmla="*/ 2342158 w 5729241"/>
                    <a:gd name="connsiteY41" fmla="*/ 2755232 h 4598731"/>
                    <a:gd name="connsiteX42" fmla="*/ 2450442 w 5729241"/>
                    <a:gd name="connsiteY42" fmla="*/ 2695074 h 4598731"/>
                    <a:gd name="connsiteX43" fmla="*/ 2486537 w 5729241"/>
                    <a:gd name="connsiteY43" fmla="*/ 2658979 h 4598731"/>
                    <a:gd name="connsiteX44" fmla="*/ 2534663 w 5729241"/>
                    <a:gd name="connsiteY44" fmla="*/ 2598821 h 4598731"/>
                    <a:gd name="connsiteX45" fmla="*/ 2570758 w 5729241"/>
                    <a:gd name="connsiteY45" fmla="*/ 2574758 h 4598731"/>
                    <a:gd name="connsiteX46" fmla="*/ 2630916 w 5729241"/>
                    <a:gd name="connsiteY46" fmla="*/ 2514600 h 4598731"/>
                    <a:gd name="connsiteX47" fmla="*/ 2727168 w 5729241"/>
                    <a:gd name="connsiteY47" fmla="*/ 2430379 h 4598731"/>
                    <a:gd name="connsiteX48" fmla="*/ 2799358 w 5729241"/>
                    <a:gd name="connsiteY48" fmla="*/ 2406316 h 4598731"/>
                    <a:gd name="connsiteX49" fmla="*/ 2835453 w 5729241"/>
                    <a:gd name="connsiteY49" fmla="*/ 2394285 h 4598731"/>
                    <a:gd name="connsiteX50" fmla="*/ 2871547 w 5729241"/>
                    <a:gd name="connsiteY50" fmla="*/ 2382253 h 4598731"/>
                    <a:gd name="connsiteX51" fmla="*/ 2943737 w 5729241"/>
                    <a:gd name="connsiteY51" fmla="*/ 2370221 h 4598731"/>
                    <a:gd name="connsiteX52" fmla="*/ 3039989 w 5729241"/>
                    <a:gd name="connsiteY52" fmla="*/ 2286000 h 4598731"/>
                    <a:gd name="connsiteX53" fmla="*/ 3064053 w 5729241"/>
                    <a:gd name="connsiteY53" fmla="*/ 2261937 h 4598731"/>
                    <a:gd name="connsiteX54" fmla="*/ 3124210 w 5729241"/>
                    <a:gd name="connsiteY54" fmla="*/ 2213811 h 4598731"/>
                    <a:gd name="connsiteX55" fmla="*/ 3136242 w 5729241"/>
                    <a:gd name="connsiteY55" fmla="*/ 2177716 h 4598731"/>
                    <a:gd name="connsiteX56" fmla="*/ 3208431 w 5729241"/>
                    <a:gd name="connsiteY56" fmla="*/ 2129590 h 4598731"/>
                    <a:gd name="connsiteX57" fmla="*/ 3244526 w 5729241"/>
                    <a:gd name="connsiteY57" fmla="*/ 2105527 h 4598731"/>
                    <a:gd name="connsiteX58" fmla="*/ 3280621 w 5729241"/>
                    <a:gd name="connsiteY58" fmla="*/ 2069432 h 4598731"/>
                    <a:gd name="connsiteX59" fmla="*/ 3352810 w 5729241"/>
                    <a:gd name="connsiteY59" fmla="*/ 2021306 h 4598731"/>
                    <a:gd name="connsiteX60" fmla="*/ 3376874 w 5729241"/>
                    <a:gd name="connsiteY60" fmla="*/ 1997242 h 4598731"/>
                    <a:gd name="connsiteX61" fmla="*/ 3449063 w 5729241"/>
                    <a:gd name="connsiteY61" fmla="*/ 1973179 h 4598731"/>
                    <a:gd name="connsiteX62" fmla="*/ 3485158 w 5729241"/>
                    <a:gd name="connsiteY62" fmla="*/ 1961148 h 4598731"/>
                    <a:gd name="connsiteX63" fmla="*/ 3521253 w 5729241"/>
                    <a:gd name="connsiteY63" fmla="*/ 1949116 h 4598731"/>
                    <a:gd name="connsiteX64" fmla="*/ 3581410 w 5729241"/>
                    <a:gd name="connsiteY64" fmla="*/ 1937085 h 4598731"/>
                    <a:gd name="connsiteX65" fmla="*/ 3653600 w 5729241"/>
                    <a:gd name="connsiteY65" fmla="*/ 1913021 h 4598731"/>
                    <a:gd name="connsiteX66" fmla="*/ 3749853 w 5729241"/>
                    <a:gd name="connsiteY66" fmla="*/ 1888958 h 4598731"/>
                    <a:gd name="connsiteX67" fmla="*/ 3773916 w 5729241"/>
                    <a:gd name="connsiteY67" fmla="*/ 1852864 h 4598731"/>
                    <a:gd name="connsiteX68" fmla="*/ 3797979 w 5729241"/>
                    <a:gd name="connsiteY68" fmla="*/ 1828800 h 4598731"/>
                    <a:gd name="connsiteX69" fmla="*/ 3822042 w 5729241"/>
                    <a:gd name="connsiteY69" fmla="*/ 1744579 h 4598731"/>
                    <a:gd name="connsiteX70" fmla="*/ 3846105 w 5729241"/>
                    <a:gd name="connsiteY70" fmla="*/ 1660358 h 4598731"/>
                    <a:gd name="connsiteX71" fmla="*/ 3858137 w 5729241"/>
                    <a:gd name="connsiteY71" fmla="*/ 1576137 h 4598731"/>
                    <a:gd name="connsiteX72" fmla="*/ 3882200 w 5729241"/>
                    <a:gd name="connsiteY72" fmla="*/ 1528011 h 4598731"/>
                    <a:gd name="connsiteX73" fmla="*/ 3894231 w 5729241"/>
                    <a:gd name="connsiteY73" fmla="*/ 1491916 h 4598731"/>
                    <a:gd name="connsiteX74" fmla="*/ 3918295 w 5729241"/>
                    <a:gd name="connsiteY74" fmla="*/ 1467853 h 4598731"/>
                    <a:gd name="connsiteX75" fmla="*/ 3978453 w 5729241"/>
                    <a:gd name="connsiteY75" fmla="*/ 1407695 h 4598731"/>
                    <a:gd name="connsiteX76" fmla="*/ 4002516 w 5729241"/>
                    <a:gd name="connsiteY76" fmla="*/ 1371600 h 4598731"/>
                    <a:gd name="connsiteX77" fmla="*/ 4038610 w 5729241"/>
                    <a:gd name="connsiteY77" fmla="*/ 1359569 h 4598731"/>
                    <a:gd name="connsiteX78" fmla="*/ 4062674 w 5729241"/>
                    <a:gd name="connsiteY78" fmla="*/ 1335506 h 4598731"/>
                    <a:gd name="connsiteX79" fmla="*/ 4098768 w 5729241"/>
                    <a:gd name="connsiteY79" fmla="*/ 1311442 h 4598731"/>
                    <a:gd name="connsiteX80" fmla="*/ 4182989 w 5729241"/>
                    <a:gd name="connsiteY80" fmla="*/ 1203158 h 4598731"/>
                    <a:gd name="connsiteX81" fmla="*/ 4207053 w 5729241"/>
                    <a:gd name="connsiteY81" fmla="*/ 1179095 h 4598731"/>
                    <a:gd name="connsiteX82" fmla="*/ 4279242 w 5729241"/>
                    <a:gd name="connsiteY82" fmla="*/ 1130969 h 4598731"/>
                    <a:gd name="connsiteX83" fmla="*/ 4351431 w 5729241"/>
                    <a:gd name="connsiteY83" fmla="*/ 1058779 h 4598731"/>
                    <a:gd name="connsiteX84" fmla="*/ 4399558 w 5729241"/>
                    <a:gd name="connsiteY84" fmla="*/ 998621 h 4598731"/>
                    <a:gd name="connsiteX85" fmla="*/ 4411589 w 5729241"/>
                    <a:gd name="connsiteY85" fmla="*/ 962527 h 4598731"/>
                    <a:gd name="connsiteX86" fmla="*/ 4519874 w 5729241"/>
                    <a:gd name="connsiteY86" fmla="*/ 878306 h 4598731"/>
                    <a:gd name="connsiteX87" fmla="*/ 4592063 w 5729241"/>
                    <a:gd name="connsiteY87" fmla="*/ 842211 h 4598731"/>
                    <a:gd name="connsiteX88" fmla="*/ 4688316 w 5729241"/>
                    <a:gd name="connsiteY88" fmla="*/ 830179 h 4598731"/>
                    <a:gd name="connsiteX89" fmla="*/ 4736442 w 5729241"/>
                    <a:gd name="connsiteY89" fmla="*/ 782053 h 4598731"/>
                    <a:gd name="connsiteX90" fmla="*/ 4784568 w 5729241"/>
                    <a:gd name="connsiteY90" fmla="*/ 709864 h 4598731"/>
                    <a:gd name="connsiteX91" fmla="*/ 4808631 w 5729241"/>
                    <a:gd name="connsiteY91" fmla="*/ 673769 h 4598731"/>
                    <a:gd name="connsiteX92" fmla="*/ 4844726 w 5729241"/>
                    <a:gd name="connsiteY92" fmla="*/ 601579 h 4598731"/>
                    <a:gd name="connsiteX93" fmla="*/ 4856758 w 5729241"/>
                    <a:gd name="connsiteY93" fmla="*/ 565485 h 4598731"/>
                    <a:gd name="connsiteX94" fmla="*/ 4880821 w 5729241"/>
                    <a:gd name="connsiteY94" fmla="*/ 529390 h 4598731"/>
                    <a:gd name="connsiteX95" fmla="*/ 4892853 w 5729241"/>
                    <a:gd name="connsiteY95" fmla="*/ 493295 h 4598731"/>
                    <a:gd name="connsiteX96" fmla="*/ 4940979 w 5729241"/>
                    <a:gd name="connsiteY96" fmla="*/ 457200 h 4598731"/>
                    <a:gd name="connsiteX97" fmla="*/ 4977074 w 5729241"/>
                    <a:gd name="connsiteY97" fmla="*/ 409074 h 4598731"/>
                    <a:gd name="connsiteX98" fmla="*/ 5025200 w 5729241"/>
                    <a:gd name="connsiteY98" fmla="*/ 372979 h 4598731"/>
                    <a:gd name="connsiteX99" fmla="*/ 5061295 w 5729241"/>
                    <a:gd name="connsiteY99" fmla="*/ 324853 h 4598731"/>
                    <a:gd name="connsiteX100" fmla="*/ 5109421 w 5729241"/>
                    <a:gd name="connsiteY100" fmla="*/ 288758 h 4598731"/>
                    <a:gd name="connsiteX101" fmla="*/ 5133484 w 5729241"/>
                    <a:gd name="connsiteY101" fmla="*/ 252664 h 4598731"/>
                    <a:gd name="connsiteX102" fmla="*/ 5157547 w 5729241"/>
                    <a:gd name="connsiteY102" fmla="*/ 228600 h 4598731"/>
                    <a:gd name="connsiteX103" fmla="*/ 5169579 w 5729241"/>
                    <a:gd name="connsiteY103" fmla="*/ 192506 h 4598731"/>
                    <a:gd name="connsiteX104" fmla="*/ 5229737 w 5729241"/>
                    <a:gd name="connsiteY104" fmla="*/ 144379 h 4598731"/>
                    <a:gd name="connsiteX105" fmla="*/ 5398179 w 5729241"/>
                    <a:gd name="connsiteY105" fmla="*/ 108285 h 4598731"/>
                    <a:gd name="connsiteX106" fmla="*/ 5434274 w 5729241"/>
                    <a:gd name="connsiteY106" fmla="*/ 96253 h 4598731"/>
                    <a:gd name="connsiteX107" fmla="*/ 5458337 w 5729241"/>
                    <a:gd name="connsiteY107" fmla="*/ 60158 h 4598731"/>
                    <a:gd name="connsiteX108" fmla="*/ 5530526 w 5729241"/>
                    <a:gd name="connsiteY108" fmla="*/ 36095 h 4598731"/>
                    <a:gd name="connsiteX109" fmla="*/ 5602716 w 5729241"/>
                    <a:gd name="connsiteY109" fmla="*/ 12032 h 4598731"/>
                    <a:gd name="connsiteX110" fmla="*/ 5638810 w 5729241"/>
                    <a:gd name="connsiteY110" fmla="*/ 0 h 4598731"/>
                    <a:gd name="connsiteX111" fmla="*/ 5723031 w 5729241"/>
                    <a:gd name="connsiteY111" fmla="*/ 60158 h 4598731"/>
                    <a:gd name="connsiteX112" fmla="*/ 5711678 w 5729241"/>
                    <a:gd name="connsiteY112" fmla="*/ 4596064 h 4598731"/>
                    <a:gd name="connsiteX113" fmla="*/ 1635852 w 5729241"/>
                    <a:gd name="connsiteY113" fmla="*/ 4598731 h 4598731"/>
                    <a:gd name="connsiteX0" fmla="*/ 1635852 w 5729241"/>
                    <a:gd name="connsiteY0" fmla="*/ 4598731 h 4598731"/>
                    <a:gd name="connsiteX1" fmla="*/ 87744 w 5729241"/>
                    <a:gd name="connsiteY1" fmla="*/ 4581959 h 4598731"/>
                    <a:gd name="connsiteX2" fmla="*/ 13455 w 5729241"/>
                    <a:gd name="connsiteY2" fmla="*/ 4467105 h 4598731"/>
                    <a:gd name="connsiteX3" fmla="*/ 405074 w 5729241"/>
                    <a:gd name="connsiteY3" fmla="*/ 4355432 h 4598731"/>
                    <a:gd name="connsiteX4" fmla="*/ 477263 w 5729241"/>
                    <a:gd name="connsiteY4" fmla="*/ 4319337 h 4598731"/>
                    <a:gd name="connsiteX5" fmla="*/ 513358 w 5729241"/>
                    <a:gd name="connsiteY5" fmla="*/ 4307306 h 4598731"/>
                    <a:gd name="connsiteX6" fmla="*/ 573516 w 5729241"/>
                    <a:gd name="connsiteY6" fmla="*/ 4271211 h 4598731"/>
                    <a:gd name="connsiteX7" fmla="*/ 609610 w 5729241"/>
                    <a:gd name="connsiteY7" fmla="*/ 4247148 h 4598731"/>
                    <a:gd name="connsiteX8" fmla="*/ 633674 w 5729241"/>
                    <a:gd name="connsiteY8" fmla="*/ 4223085 h 4598731"/>
                    <a:gd name="connsiteX9" fmla="*/ 669768 w 5729241"/>
                    <a:gd name="connsiteY9" fmla="*/ 4211053 h 4598731"/>
                    <a:gd name="connsiteX10" fmla="*/ 717895 w 5729241"/>
                    <a:gd name="connsiteY10" fmla="*/ 4150895 h 4598731"/>
                    <a:gd name="connsiteX11" fmla="*/ 766021 w 5729241"/>
                    <a:gd name="connsiteY11" fmla="*/ 4102769 h 4598731"/>
                    <a:gd name="connsiteX12" fmla="*/ 826179 w 5729241"/>
                    <a:gd name="connsiteY12" fmla="*/ 4054642 h 4598731"/>
                    <a:gd name="connsiteX13" fmla="*/ 838210 w 5729241"/>
                    <a:gd name="connsiteY13" fmla="*/ 4018548 h 4598731"/>
                    <a:gd name="connsiteX14" fmla="*/ 898368 w 5729241"/>
                    <a:gd name="connsiteY14" fmla="*/ 3982453 h 4598731"/>
                    <a:gd name="connsiteX15" fmla="*/ 910400 w 5729241"/>
                    <a:gd name="connsiteY15" fmla="*/ 3946358 h 4598731"/>
                    <a:gd name="connsiteX16" fmla="*/ 946495 w 5729241"/>
                    <a:gd name="connsiteY16" fmla="*/ 3922295 h 4598731"/>
                    <a:gd name="connsiteX17" fmla="*/ 1054779 w 5729241"/>
                    <a:gd name="connsiteY17" fmla="*/ 3838074 h 4598731"/>
                    <a:gd name="connsiteX18" fmla="*/ 1126968 w 5729241"/>
                    <a:gd name="connsiteY18" fmla="*/ 3789948 h 4598731"/>
                    <a:gd name="connsiteX19" fmla="*/ 1163063 w 5729241"/>
                    <a:gd name="connsiteY19" fmla="*/ 3765885 h 4598731"/>
                    <a:gd name="connsiteX20" fmla="*/ 1247284 w 5729241"/>
                    <a:gd name="connsiteY20" fmla="*/ 3729790 h 4598731"/>
                    <a:gd name="connsiteX21" fmla="*/ 1319474 w 5729241"/>
                    <a:gd name="connsiteY21" fmla="*/ 3705727 h 4598731"/>
                    <a:gd name="connsiteX22" fmla="*/ 1355568 w 5729241"/>
                    <a:gd name="connsiteY22" fmla="*/ 3693695 h 4598731"/>
                    <a:gd name="connsiteX23" fmla="*/ 1548074 w 5729241"/>
                    <a:gd name="connsiteY23" fmla="*/ 3669632 h 4598731"/>
                    <a:gd name="connsiteX24" fmla="*/ 1680421 w 5729241"/>
                    <a:gd name="connsiteY24" fmla="*/ 3645569 h 4598731"/>
                    <a:gd name="connsiteX25" fmla="*/ 1752610 w 5729241"/>
                    <a:gd name="connsiteY25" fmla="*/ 3621506 h 4598731"/>
                    <a:gd name="connsiteX26" fmla="*/ 1788705 w 5729241"/>
                    <a:gd name="connsiteY26" fmla="*/ 3609474 h 4598731"/>
                    <a:gd name="connsiteX27" fmla="*/ 1824800 w 5729241"/>
                    <a:gd name="connsiteY27" fmla="*/ 3597442 h 4598731"/>
                    <a:gd name="connsiteX28" fmla="*/ 1884958 w 5729241"/>
                    <a:gd name="connsiteY28" fmla="*/ 3465095 h 4598731"/>
                    <a:gd name="connsiteX29" fmla="*/ 1909021 w 5729241"/>
                    <a:gd name="connsiteY29" fmla="*/ 3392906 h 4598731"/>
                    <a:gd name="connsiteX30" fmla="*/ 1921053 w 5729241"/>
                    <a:gd name="connsiteY30" fmla="*/ 3332748 h 4598731"/>
                    <a:gd name="connsiteX31" fmla="*/ 1945116 w 5729241"/>
                    <a:gd name="connsiteY31" fmla="*/ 3260558 h 4598731"/>
                    <a:gd name="connsiteX32" fmla="*/ 1957147 w 5729241"/>
                    <a:gd name="connsiteY32" fmla="*/ 3188369 h 4598731"/>
                    <a:gd name="connsiteX33" fmla="*/ 1981210 w 5729241"/>
                    <a:gd name="connsiteY33" fmla="*/ 3104148 h 4598731"/>
                    <a:gd name="connsiteX34" fmla="*/ 1993242 w 5729241"/>
                    <a:gd name="connsiteY34" fmla="*/ 3056021 h 4598731"/>
                    <a:gd name="connsiteX35" fmla="*/ 2017305 w 5729241"/>
                    <a:gd name="connsiteY35" fmla="*/ 2983832 h 4598731"/>
                    <a:gd name="connsiteX36" fmla="*/ 2041368 w 5729241"/>
                    <a:gd name="connsiteY36" fmla="*/ 2947737 h 4598731"/>
                    <a:gd name="connsiteX37" fmla="*/ 2077463 w 5729241"/>
                    <a:gd name="connsiteY37" fmla="*/ 2875548 h 4598731"/>
                    <a:gd name="connsiteX38" fmla="*/ 2113558 w 5729241"/>
                    <a:gd name="connsiteY38" fmla="*/ 2863516 h 4598731"/>
                    <a:gd name="connsiteX39" fmla="*/ 2149653 w 5729241"/>
                    <a:gd name="connsiteY39" fmla="*/ 2827421 h 4598731"/>
                    <a:gd name="connsiteX40" fmla="*/ 2257937 w 5729241"/>
                    <a:gd name="connsiteY40" fmla="*/ 2767264 h 4598731"/>
                    <a:gd name="connsiteX41" fmla="*/ 2342158 w 5729241"/>
                    <a:gd name="connsiteY41" fmla="*/ 2755232 h 4598731"/>
                    <a:gd name="connsiteX42" fmla="*/ 2450442 w 5729241"/>
                    <a:gd name="connsiteY42" fmla="*/ 2695074 h 4598731"/>
                    <a:gd name="connsiteX43" fmla="*/ 2486537 w 5729241"/>
                    <a:gd name="connsiteY43" fmla="*/ 2658979 h 4598731"/>
                    <a:gd name="connsiteX44" fmla="*/ 2534663 w 5729241"/>
                    <a:gd name="connsiteY44" fmla="*/ 2598821 h 4598731"/>
                    <a:gd name="connsiteX45" fmla="*/ 2570758 w 5729241"/>
                    <a:gd name="connsiteY45" fmla="*/ 2574758 h 4598731"/>
                    <a:gd name="connsiteX46" fmla="*/ 2630916 w 5729241"/>
                    <a:gd name="connsiteY46" fmla="*/ 2514600 h 4598731"/>
                    <a:gd name="connsiteX47" fmla="*/ 2727168 w 5729241"/>
                    <a:gd name="connsiteY47" fmla="*/ 2430379 h 4598731"/>
                    <a:gd name="connsiteX48" fmla="*/ 2799358 w 5729241"/>
                    <a:gd name="connsiteY48" fmla="*/ 2406316 h 4598731"/>
                    <a:gd name="connsiteX49" fmla="*/ 2835453 w 5729241"/>
                    <a:gd name="connsiteY49" fmla="*/ 2394285 h 4598731"/>
                    <a:gd name="connsiteX50" fmla="*/ 2871547 w 5729241"/>
                    <a:gd name="connsiteY50" fmla="*/ 2382253 h 4598731"/>
                    <a:gd name="connsiteX51" fmla="*/ 2943737 w 5729241"/>
                    <a:gd name="connsiteY51" fmla="*/ 2370221 h 4598731"/>
                    <a:gd name="connsiteX52" fmla="*/ 3039989 w 5729241"/>
                    <a:gd name="connsiteY52" fmla="*/ 2286000 h 4598731"/>
                    <a:gd name="connsiteX53" fmla="*/ 3064053 w 5729241"/>
                    <a:gd name="connsiteY53" fmla="*/ 2261937 h 4598731"/>
                    <a:gd name="connsiteX54" fmla="*/ 3124210 w 5729241"/>
                    <a:gd name="connsiteY54" fmla="*/ 2213811 h 4598731"/>
                    <a:gd name="connsiteX55" fmla="*/ 3136242 w 5729241"/>
                    <a:gd name="connsiteY55" fmla="*/ 2177716 h 4598731"/>
                    <a:gd name="connsiteX56" fmla="*/ 3208431 w 5729241"/>
                    <a:gd name="connsiteY56" fmla="*/ 2129590 h 4598731"/>
                    <a:gd name="connsiteX57" fmla="*/ 3244526 w 5729241"/>
                    <a:gd name="connsiteY57" fmla="*/ 2105527 h 4598731"/>
                    <a:gd name="connsiteX58" fmla="*/ 3280621 w 5729241"/>
                    <a:gd name="connsiteY58" fmla="*/ 2069432 h 4598731"/>
                    <a:gd name="connsiteX59" fmla="*/ 3352810 w 5729241"/>
                    <a:gd name="connsiteY59" fmla="*/ 2021306 h 4598731"/>
                    <a:gd name="connsiteX60" fmla="*/ 3376874 w 5729241"/>
                    <a:gd name="connsiteY60" fmla="*/ 1997242 h 4598731"/>
                    <a:gd name="connsiteX61" fmla="*/ 3449063 w 5729241"/>
                    <a:gd name="connsiteY61" fmla="*/ 1973179 h 4598731"/>
                    <a:gd name="connsiteX62" fmla="*/ 3485158 w 5729241"/>
                    <a:gd name="connsiteY62" fmla="*/ 1961148 h 4598731"/>
                    <a:gd name="connsiteX63" fmla="*/ 3521253 w 5729241"/>
                    <a:gd name="connsiteY63" fmla="*/ 1949116 h 4598731"/>
                    <a:gd name="connsiteX64" fmla="*/ 3581410 w 5729241"/>
                    <a:gd name="connsiteY64" fmla="*/ 1937085 h 4598731"/>
                    <a:gd name="connsiteX65" fmla="*/ 3653600 w 5729241"/>
                    <a:gd name="connsiteY65" fmla="*/ 1913021 h 4598731"/>
                    <a:gd name="connsiteX66" fmla="*/ 3749853 w 5729241"/>
                    <a:gd name="connsiteY66" fmla="*/ 1888958 h 4598731"/>
                    <a:gd name="connsiteX67" fmla="*/ 3773916 w 5729241"/>
                    <a:gd name="connsiteY67" fmla="*/ 1852864 h 4598731"/>
                    <a:gd name="connsiteX68" fmla="*/ 3797979 w 5729241"/>
                    <a:gd name="connsiteY68" fmla="*/ 1828800 h 4598731"/>
                    <a:gd name="connsiteX69" fmla="*/ 3822042 w 5729241"/>
                    <a:gd name="connsiteY69" fmla="*/ 1744579 h 4598731"/>
                    <a:gd name="connsiteX70" fmla="*/ 3846105 w 5729241"/>
                    <a:gd name="connsiteY70" fmla="*/ 1660358 h 4598731"/>
                    <a:gd name="connsiteX71" fmla="*/ 3858137 w 5729241"/>
                    <a:gd name="connsiteY71" fmla="*/ 1576137 h 4598731"/>
                    <a:gd name="connsiteX72" fmla="*/ 3882200 w 5729241"/>
                    <a:gd name="connsiteY72" fmla="*/ 1528011 h 4598731"/>
                    <a:gd name="connsiteX73" fmla="*/ 3894231 w 5729241"/>
                    <a:gd name="connsiteY73" fmla="*/ 1491916 h 4598731"/>
                    <a:gd name="connsiteX74" fmla="*/ 3918295 w 5729241"/>
                    <a:gd name="connsiteY74" fmla="*/ 1467853 h 4598731"/>
                    <a:gd name="connsiteX75" fmla="*/ 3978453 w 5729241"/>
                    <a:gd name="connsiteY75" fmla="*/ 1407695 h 4598731"/>
                    <a:gd name="connsiteX76" fmla="*/ 4002516 w 5729241"/>
                    <a:gd name="connsiteY76" fmla="*/ 1371600 h 4598731"/>
                    <a:gd name="connsiteX77" fmla="*/ 4038610 w 5729241"/>
                    <a:gd name="connsiteY77" fmla="*/ 1359569 h 4598731"/>
                    <a:gd name="connsiteX78" fmla="*/ 4062674 w 5729241"/>
                    <a:gd name="connsiteY78" fmla="*/ 1335506 h 4598731"/>
                    <a:gd name="connsiteX79" fmla="*/ 4098768 w 5729241"/>
                    <a:gd name="connsiteY79" fmla="*/ 1311442 h 4598731"/>
                    <a:gd name="connsiteX80" fmla="*/ 4182989 w 5729241"/>
                    <a:gd name="connsiteY80" fmla="*/ 1203158 h 4598731"/>
                    <a:gd name="connsiteX81" fmla="*/ 4207053 w 5729241"/>
                    <a:gd name="connsiteY81" fmla="*/ 1179095 h 4598731"/>
                    <a:gd name="connsiteX82" fmla="*/ 4279242 w 5729241"/>
                    <a:gd name="connsiteY82" fmla="*/ 1130969 h 4598731"/>
                    <a:gd name="connsiteX83" fmla="*/ 4351431 w 5729241"/>
                    <a:gd name="connsiteY83" fmla="*/ 1058779 h 4598731"/>
                    <a:gd name="connsiteX84" fmla="*/ 4399558 w 5729241"/>
                    <a:gd name="connsiteY84" fmla="*/ 998621 h 4598731"/>
                    <a:gd name="connsiteX85" fmla="*/ 4411589 w 5729241"/>
                    <a:gd name="connsiteY85" fmla="*/ 962527 h 4598731"/>
                    <a:gd name="connsiteX86" fmla="*/ 4519874 w 5729241"/>
                    <a:gd name="connsiteY86" fmla="*/ 878306 h 4598731"/>
                    <a:gd name="connsiteX87" fmla="*/ 4592063 w 5729241"/>
                    <a:gd name="connsiteY87" fmla="*/ 842211 h 4598731"/>
                    <a:gd name="connsiteX88" fmla="*/ 4688316 w 5729241"/>
                    <a:gd name="connsiteY88" fmla="*/ 830179 h 4598731"/>
                    <a:gd name="connsiteX89" fmla="*/ 4736442 w 5729241"/>
                    <a:gd name="connsiteY89" fmla="*/ 782053 h 4598731"/>
                    <a:gd name="connsiteX90" fmla="*/ 4784568 w 5729241"/>
                    <a:gd name="connsiteY90" fmla="*/ 709864 h 4598731"/>
                    <a:gd name="connsiteX91" fmla="*/ 4808631 w 5729241"/>
                    <a:gd name="connsiteY91" fmla="*/ 673769 h 4598731"/>
                    <a:gd name="connsiteX92" fmla="*/ 4844726 w 5729241"/>
                    <a:gd name="connsiteY92" fmla="*/ 601579 h 4598731"/>
                    <a:gd name="connsiteX93" fmla="*/ 4856758 w 5729241"/>
                    <a:gd name="connsiteY93" fmla="*/ 565485 h 4598731"/>
                    <a:gd name="connsiteX94" fmla="*/ 4880821 w 5729241"/>
                    <a:gd name="connsiteY94" fmla="*/ 529390 h 4598731"/>
                    <a:gd name="connsiteX95" fmla="*/ 4892853 w 5729241"/>
                    <a:gd name="connsiteY95" fmla="*/ 493295 h 4598731"/>
                    <a:gd name="connsiteX96" fmla="*/ 4940979 w 5729241"/>
                    <a:gd name="connsiteY96" fmla="*/ 457200 h 4598731"/>
                    <a:gd name="connsiteX97" fmla="*/ 4977074 w 5729241"/>
                    <a:gd name="connsiteY97" fmla="*/ 409074 h 4598731"/>
                    <a:gd name="connsiteX98" fmla="*/ 5025200 w 5729241"/>
                    <a:gd name="connsiteY98" fmla="*/ 372979 h 4598731"/>
                    <a:gd name="connsiteX99" fmla="*/ 5061295 w 5729241"/>
                    <a:gd name="connsiteY99" fmla="*/ 324853 h 4598731"/>
                    <a:gd name="connsiteX100" fmla="*/ 5109421 w 5729241"/>
                    <a:gd name="connsiteY100" fmla="*/ 288758 h 4598731"/>
                    <a:gd name="connsiteX101" fmla="*/ 5133484 w 5729241"/>
                    <a:gd name="connsiteY101" fmla="*/ 252664 h 4598731"/>
                    <a:gd name="connsiteX102" fmla="*/ 5157547 w 5729241"/>
                    <a:gd name="connsiteY102" fmla="*/ 228600 h 4598731"/>
                    <a:gd name="connsiteX103" fmla="*/ 5169579 w 5729241"/>
                    <a:gd name="connsiteY103" fmla="*/ 192506 h 4598731"/>
                    <a:gd name="connsiteX104" fmla="*/ 5229737 w 5729241"/>
                    <a:gd name="connsiteY104" fmla="*/ 144379 h 4598731"/>
                    <a:gd name="connsiteX105" fmla="*/ 5398179 w 5729241"/>
                    <a:gd name="connsiteY105" fmla="*/ 108285 h 4598731"/>
                    <a:gd name="connsiteX106" fmla="*/ 5434274 w 5729241"/>
                    <a:gd name="connsiteY106" fmla="*/ 96253 h 4598731"/>
                    <a:gd name="connsiteX107" fmla="*/ 5458337 w 5729241"/>
                    <a:gd name="connsiteY107" fmla="*/ 60158 h 4598731"/>
                    <a:gd name="connsiteX108" fmla="*/ 5530526 w 5729241"/>
                    <a:gd name="connsiteY108" fmla="*/ 36095 h 4598731"/>
                    <a:gd name="connsiteX109" fmla="*/ 5602716 w 5729241"/>
                    <a:gd name="connsiteY109" fmla="*/ 12032 h 4598731"/>
                    <a:gd name="connsiteX110" fmla="*/ 5638810 w 5729241"/>
                    <a:gd name="connsiteY110" fmla="*/ 0 h 4598731"/>
                    <a:gd name="connsiteX111" fmla="*/ 5723031 w 5729241"/>
                    <a:gd name="connsiteY111" fmla="*/ 60158 h 4598731"/>
                    <a:gd name="connsiteX112" fmla="*/ 5711678 w 5729241"/>
                    <a:gd name="connsiteY112" fmla="*/ 4596064 h 4598731"/>
                    <a:gd name="connsiteX113" fmla="*/ 1635852 w 5729241"/>
                    <a:gd name="connsiteY113" fmla="*/ 4598731 h 4598731"/>
                    <a:gd name="connsiteX0" fmla="*/ 1619000 w 5712389"/>
                    <a:gd name="connsiteY0" fmla="*/ 4598731 h 4598731"/>
                    <a:gd name="connsiteX1" fmla="*/ 70892 w 5712389"/>
                    <a:gd name="connsiteY1" fmla="*/ 4581959 h 4598731"/>
                    <a:gd name="connsiteX2" fmla="*/ 15264 w 5712389"/>
                    <a:gd name="connsiteY2" fmla="*/ 4422318 h 4598731"/>
                    <a:gd name="connsiteX3" fmla="*/ 388222 w 5712389"/>
                    <a:gd name="connsiteY3" fmla="*/ 4355432 h 4598731"/>
                    <a:gd name="connsiteX4" fmla="*/ 460411 w 5712389"/>
                    <a:gd name="connsiteY4" fmla="*/ 4319337 h 4598731"/>
                    <a:gd name="connsiteX5" fmla="*/ 496506 w 5712389"/>
                    <a:gd name="connsiteY5" fmla="*/ 4307306 h 4598731"/>
                    <a:gd name="connsiteX6" fmla="*/ 556664 w 5712389"/>
                    <a:gd name="connsiteY6" fmla="*/ 4271211 h 4598731"/>
                    <a:gd name="connsiteX7" fmla="*/ 592758 w 5712389"/>
                    <a:gd name="connsiteY7" fmla="*/ 4247148 h 4598731"/>
                    <a:gd name="connsiteX8" fmla="*/ 616822 w 5712389"/>
                    <a:gd name="connsiteY8" fmla="*/ 4223085 h 4598731"/>
                    <a:gd name="connsiteX9" fmla="*/ 652916 w 5712389"/>
                    <a:gd name="connsiteY9" fmla="*/ 4211053 h 4598731"/>
                    <a:gd name="connsiteX10" fmla="*/ 701043 w 5712389"/>
                    <a:gd name="connsiteY10" fmla="*/ 4150895 h 4598731"/>
                    <a:gd name="connsiteX11" fmla="*/ 749169 w 5712389"/>
                    <a:gd name="connsiteY11" fmla="*/ 4102769 h 4598731"/>
                    <a:gd name="connsiteX12" fmla="*/ 809327 w 5712389"/>
                    <a:gd name="connsiteY12" fmla="*/ 4054642 h 4598731"/>
                    <a:gd name="connsiteX13" fmla="*/ 821358 w 5712389"/>
                    <a:gd name="connsiteY13" fmla="*/ 4018548 h 4598731"/>
                    <a:gd name="connsiteX14" fmla="*/ 881516 w 5712389"/>
                    <a:gd name="connsiteY14" fmla="*/ 3982453 h 4598731"/>
                    <a:gd name="connsiteX15" fmla="*/ 893548 w 5712389"/>
                    <a:gd name="connsiteY15" fmla="*/ 3946358 h 4598731"/>
                    <a:gd name="connsiteX16" fmla="*/ 929643 w 5712389"/>
                    <a:gd name="connsiteY16" fmla="*/ 3922295 h 4598731"/>
                    <a:gd name="connsiteX17" fmla="*/ 1037927 w 5712389"/>
                    <a:gd name="connsiteY17" fmla="*/ 3838074 h 4598731"/>
                    <a:gd name="connsiteX18" fmla="*/ 1110116 w 5712389"/>
                    <a:gd name="connsiteY18" fmla="*/ 3789948 h 4598731"/>
                    <a:gd name="connsiteX19" fmla="*/ 1146211 w 5712389"/>
                    <a:gd name="connsiteY19" fmla="*/ 3765885 h 4598731"/>
                    <a:gd name="connsiteX20" fmla="*/ 1230432 w 5712389"/>
                    <a:gd name="connsiteY20" fmla="*/ 3729790 h 4598731"/>
                    <a:gd name="connsiteX21" fmla="*/ 1302622 w 5712389"/>
                    <a:gd name="connsiteY21" fmla="*/ 3705727 h 4598731"/>
                    <a:gd name="connsiteX22" fmla="*/ 1338716 w 5712389"/>
                    <a:gd name="connsiteY22" fmla="*/ 3693695 h 4598731"/>
                    <a:gd name="connsiteX23" fmla="*/ 1531222 w 5712389"/>
                    <a:gd name="connsiteY23" fmla="*/ 3669632 h 4598731"/>
                    <a:gd name="connsiteX24" fmla="*/ 1663569 w 5712389"/>
                    <a:gd name="connsiteY24" fmla="*/ 3645569 h 4598731"/>
                    <a:gd name="connsiteX25" fmla="*/ 1735758 w 5712389"/>
                    <a:gd name="connsiteY25" fmla="*/ 3621506 h 4598731"/>
                    <a:gd name="connsiteX26" fmla="*/ 1771853 w 5712389"/>
                    <a:gd name="connsiteY26" fmla="*/ 3609474 h 4598731"/>
                    <a:gd name="connsiteX27" fmla="*/ 1807948 w 5712389"/>
                    <a:gd name="connsiteY27" fmla="*/ 3597442 h 4598731"/>
                    <a:gd name="connsiteX28" fmla="*/ 1868106 w 5712389"/>
                    <a:gd name="connsiteY28" fmla="*/ 3465095 h 4598731"/>
                    <a:gd name="connsiteX29" fmla="*/ 1892169 w 5712389"/>
                    <a:gd name="connsiteY29" fmla="*/ 3392906 h 4598731"/>
                    <a:gd name="connsiteX30" fmla="*/ 1904201 w 5712389"/>
                    <a:gd name="connsiteY30" fmla="*/ 3332748 h 4598731"/>
                    <a:gd name="connsiteX31" fmla="*/ 1928264 w 5712389"/>
                    <a:gd name="connsiteY31" fmla="*/ 3260558 h 4598731"/>
                    <a:gd name="connsiteX32" fmla="*/ 1940295 w 5712389"/>
                    <a:gd name="connsiteY32" fmla="*/ 3188369 h 4598731"/>
                    <a:gd name="connsiteX33" fmla="*/ 1964358 w 5712389"/>
                    <a:gd name="connsiteY33" fmla="*/ 3104148 h 4598731"/>
                    <a:gd name="connsiteX34" fmla="*/ 1976390 w 5712389"/>
                    <a:gd name="connsiteY34" fmla="*/ 3056021 h 4598731"/>
                    <a:gd name="connsiteX35" fmla="*/ 2000453 w 5712389"/>
                    <a:gd name="connsiteY35" fmla="*/ 2983832 h 4598731"/>
                    <a:gd name="connsiteX36" fmla="*/ 2024516 w 5712389"/>
                    <a:gd name="connsiteY36" fmla="*/ 2947737 h 4598731"/>
                    <a:gd name="connsiteX37" fmla="*/ 2060611 w 5712389"/>
                    <a:gd name="connsiteY37" fmla="*/ 2875548 h 4598731"/>
                    <a:gd name="connsiteX38" fmla="*/ 2096706 w 5712389"/>
                    <a:gd name="connsiteY38" fmla="*/ 2863516 h 4598731"/>
                    <a:gd name="connsiteX39" fmla="*/ 2132801 w 5712389"/>
                    <a:gd name="connsiteY39" fmla="*/ 2827421 h 4598731"/>
                    <a:gd name="connsiteX40" fmla="*/ 2241085 w 5712389"/>
                    <a:gd name="connsiteY40" fmla="*/ 2767264 h 4598731"/>
                    <a:gd name="connsiteX41" fmla="*/ 2325306 w 5712389"/>
                    <a:gd name="connsiteY41" fmla="*/ 2755232 h 4598731"/>
                    <a:gd name="connsiteX42" fmla="*/ 2433590 w 5712389"/>
                    <a:gd name="connsiteY42" fmla="*/ 2695074 h 4598731"/>
                    <a:gd name="connsiteX43" fmla="*/ 2469685 w 5712389"/>
                    <a:gd name="connsiteY43" fmla="*/ 2658979 h 4598731"/>
                    <a:gd name="connsiteX44" fmla="*/ 2517811 w 5712389"/>
                    <a:gd name="connsiteY44" fmla="*/ 2598821 h 4598731"/>
                    <a:gd name="connsiteX45" fmla="*/ 2553906 w 5712389"/>
                    <a:gd name="connsiteY45" fmla="*/ 2574758 h 4598731"/>
                    <a:gd name="connsiteX46" fmla="*/ 2614064 w 5712389"/>
                    <a:gd name="connsiteY46" fmla="*/ 2514600 h 4598731"/>
                    <a:gd name="connsiteX47" fmla="*/ 2710316 w 5712389"/>
                    <a:gd name="connsiteY47" fmla="*/ 2430379 h 4598731"/>
                    <a:gd name="connsiteX48" fmla="*/ 2782506 w 5712389"/>
                    <a:gd name="connsiteY48" fmla="*/ 2406316 h 4598731"/>
                    <a:gd name="connsiteX49" fmla="*/ 2818601 w 5712389"/>
                    <a:gd name="connsiteY49" fmla="*/ 2394285 h 4598731"/>
                    <a:gd name="connsiteX50" fmla="*/ 2854695 w 5712389"/>
                    <a:gd name="connsiteY50" fmla="*/ 2382253 h 4598731"/>
                    <a:gd name="connsiteX51" fmla="*/ 2926885 w 5712389"/>
                    <a:gd name="connsiteY51" fmla="*/ 2370221 h 4598731"/>
                    <a:gd name="connsiteX52" fmla="*/ 3023137 w 5712389"/>
                    <a:gd name="connsiteY52" fmla="*/ 2286000 h 4598731"/>
                    <a:gd name="connsiteX53" fmla="*/ 3047201 w 5712389"/>
                    <a:gd name="connsiteY53" fmla="*/ 2261937 h 4598731"/>
                    <a:gd name="connsiteX54" fmla="*/ 3107358 w 5712389"/>
                    <a:gd name="connsiteY54" fmla="*/ 2213811 h 4598731"/>
                    <a:gd name="connsiteX55" fmla="*/ 3119390 w 5712389"/>
                    <a:gd name="connsiteY55" fmla="*/ 2177716 h 4598731"/>
                    <a:gd name="connsiteX56" fmla="*/ 3191579 w 5712389"/>
                    <a:gd name="connsiteY56" fmla="*/ 2129590 h 4598731"/>
                    <a:gd name="connsiteX57" fmla="*/ 3227674 w 5712389"/>
                    <a:gd name="connsiteY57" fmla="*/ 2105527 h 4598731"/>
                    <a:gd name="connsiteX58" fmla="*/ 3263769 w 5712389"/>
                    <a:gd name="connsiteY58" fmla="*/ 2069432 h 4598731"/>
                    <a:gd name="connsiteX59" fmla="*/ 3335958 w 5712389"/>
                    <a:gd name="connsiteY59" fmla="*/ 2021306 h 4598731"/>
                    <a:gd name="connsiteX60" fmla="*/ 3360022 w 5712389"/>
                    <a:gd name="connsiteY60" fmla="*/ 1997242 h 4598731"/>
                    <a:gd name="connsiteX61" fmla="*/ 3432211 w 5712389"/>
                    <a:gd name="connsiteY61" fmla="*/ 1973179 h 4598731"/>
                    <a:gd name="connsiteX62" fmla="*/ 3468306 w 5712389"/>
                    <a:gd name="connsiteY62" fmla="*/ 1961148 h 4598731"/>
                    <a:gd name="connsiteX63" fmla="*/ 3504401 w 5712389"/>
                    <a:gd name="connsiteY63" fmla="*/ 1949116 h 4598731"/>
                    <a:gd name="connsiteX64" fmla="*/ 3564558 w 5712389"/>
                    <a:gd name="connsiteY64" fmla="*/ 1937085 h 4598731"/>
                    <a:gd name="connsiteX65" fmla="*/ 3636748 w 5712389"/>
                    <a:gd name="connsiteY65" fmla="*/ 1913021 h 4598731"/>
                    <a:gd name="connsiteX66" fmla="*/ 3733001 w 5712389"/>
                    <a:gd name="connsiteY66" fmla="*/ 1888958 h 4598731"/>
                    <a:gd name="connsiteX67" fmla="*/ 3757064 w 5712389"/>
                    <a:gd name="connsiteY67" fmla="*/ 1852864 h 4598731"/>
                    <a:gd name="connsiteX68" fmla="*/ 3781127 w 5712389"/>
                    <a:gd name="connsiteY68" fmla="*/ 1828800 h 4598731"/>
                    <a:gd name="connsiteX69" fmla="*/ 3805190 w 5712389"/>
                    <a:gd name="connsiteY69" fmla="*/ 1744579 h 4598731"/>
                    <a:gd name="connsiteX70" fmla="*/ 3829253 w 5712389"/>
                    <a:gd name="connsiteY70" fmla="*/ 1660358 h 4598731"/>
                    <a:gd name="connsiteX71" fmla="*/ 3841285 w 5712389"/>
                    <a:gd name="connsiteY71" fmla="*/ 1576137 h 4598731"/>
                    <a:gd name="connsiteX72" fmla="*/ 3865348 w 5712389"/>
                    <a:gd name="connsiteY72" fmla="*/ 1528011 h 4598731"/>
                    <a:gd name="connsiteX73" fmla="*/ 3877379 w 5712389"/>
                    <a:gd name="connsiteY73" fmla="*/ 1491916 h 4598731"/>
                    <a:gd name="connsiteX74" fmla="*/ 3901443 w 5712389"/>
                    <a:gd name="connsiteY74" fmla="*/ 1467853 h 4598731"/>
                    <a:gd name="connsiteX75" fmla="*/ 3961601 w 5712389"/>
                    <a:gd name="connsiteY75" fmla="*/ 1407695 h 4598731"/>
                    <a:gd name="connsiteX76" fmla="*/ 3985664 w 5712389"/>
                    <a:gd name="connsiteY76" fmla="*/ 1371600 h 4598731"/>
                    <a:gd name="connsiteX77" fmla="*/ 4021758 w 5712389"/>
                    <a:gd name="connsiteY77" fmla="*/ 1359569 h 4598731"/>
                    <a:gd name="connsiteX78" fmla="*/ 4045822 w 5712389"/>
                    <a:gd name="connsiteY78" fmla="*/ 1335506 h 4598731"/>
                    <a:gd name="connsiteX79" fmla="*/ 4081916 w 5712389"/>
                    <a:gd name="connsiteY79" fmla="*/ 1311442 h 4598731"/>
                    <a:gd name="connsiteX80" fmla="*/ 4166137 w 5712389"/>
                    <a:gd name="connsiteY80" fmla="*/ 1203158 h 4598731"/>
                    <a:gd name="connsiteX81" fmla="*/ 4190201 w 5712389"/>
                    <a:gd name="connsiteY81" fmla="*/ 1179095 h 4598731"/>
                    <a:gd name="connsiteX82" fmla="*/ 4262390 w 5712389"/>
                    <a:gd name="connsiteY82" fmla="*/ 1130969 h 4598731"/>
                    <a:gd name="connsiteX83" fmla="*/ 4334579 w 5712389"/>
                    <a:gd name="connsiteY83" fmla="*/ 1058779 h 4598731"/>
                    <a:gd name="connsiteX84" fmla="*/ 4382706 w 5712389"/>
                    <a:gd name="connsiteY84" fmla="*/ 998621 h 4598731"/>
                    <a:gd name="connsiteX85" fmla="*/ 4394737 w 5712389"/>
                    <a:gd name="connsiteY85" fmla="*/ 962527 h 4598731"/>
                    <a:gd name="connsiteX86" fmla="*/ 4503022 w 5712389"/>
                    <a:gd name="connsiteY86" fmla="*/ 878306 h 4598731"/>
                    <a:gd name="connsiteX87" fmla="*/ 4575211 w 5712389"/>
                    <a:gd name="connsiteY87" fmla="*/ 842211 h 4598731"/>
                    <a:gd name="connsiteX88" fmla="*/ 4671464 w 5712389"/>
                    <a:gd name="connsiteY88" fmla="*/ 830179 h 4598731"/>
                    <a:gd name="connsiteX89" fmla="*/ 4719590 w 5712389"/>
                    <a:gd name="connsiteY89" fmla="*/ 782053 h 4598731"/>
                    <a:gd name="connsiteX90" fmla="*/ 4767716 w 5712389"/>
                    <a:gd name="connsiteY90" fmla="*/ 709864 h 4598731"/>
                    <a:gd name="connsiteX91" fmla="*/ 4791779 w 5712389"/>
                    <a:gd name="connsiteY91" fmla="*/ 673769 h 4598731"/>
                    <a:gd name="connsiteX92" fmla="*/ 4827874 w 5712389"/>
                    <a:gd name="connsiteY92" fmla="*/ 601579 h 4598731"/>
                    <a:gd name="connsiteX93" fmla="*/ 4839906 w 5712389"/>
                    <a:gd name="connsiteY93" fmla="*/ 565485 h 4598731"/>
                    <a:gd name="connsiteX94" fmla="*/ 4863969 w 5712389"/>
                    <a:gd name="connsiteY94" fmla="*/ 529390 h 4598731"/>
                    <a:gd name="connsiteX95" fmla="*/ 4876001 w 5712389"/>
                    <a:gd name="connsiteY95" fmla="*/ 493295 h 4598731"/>
                    <a:gd name="connsiteX96" fmla="*/ 4924127 w 5712389"/>
                    <a:gd name="connsiteY96" fmla="*/ 457200 h 4598731"/>
                    <a:gd name="connsiteX97" fmla="*/ 4960222 w 5712389"/>
                    <a:gd name="connsiteY97" fmla="*/ 409074 h 4598731"/>
                    <a:gd name="connsiteX98" fmla="*/ 5008348 w 5712389"/>
                    <a:gd name="connsiteY98" fmla="*/ 372979 h 4598731"/>
                    <a:gd name="connsiteX99" fmla="*/ 5044443 w 5712389"/>
                    <a:gd name="connsiteY99" fmla="*/ 324853 h 4598731"/>
                    <a:gd name="connsiteX100" fmla="*/ 5092569 w 5712389"/>
                    <a:gd name="connsiteY100" fmla="*/ 288758 h 4598731"/>
                    <a:gd name="connsiteX101" fmla="*/ 5116632 w 5712389"/>
                    <a:gd name="connsiteY101" fmla="*/ 252664 h 4598731"/>
                    <a:gd name="connsiteX102" fmla="*/ 5140695 w 5712389"/>
                    <a:gd name="connsiteY102" fmla="*/ 228600 h 4598731"/>
                    <a:gd name="connsiteX103" fmla="*/ 5152727 w 5712389"/>
                    <a:gd name="connsiteY103" fmla="*/ 192506 h 4598731"/>
                    <a:gd name="connsiteX104" fmla="*/ 5212885 w 5712389"/>
                    <a:gd name="connsiteY104" fmla="*/ 144379 h 4598731"/>
                    <a:gd name="connsiteX105" fmla="*/ 5381327 w 5712389"/>
                    <a:gd name="connsiteY105" fmla="*/ 108285 h 4598731"/>
                    <a:gd name="connsiteX106" fmla="*/ 5417422 w 5712389"/>
                    <a:gd name="connsiteY106" fmla="*/ 96253 h 4598731"/>
                    <a:gd name="connsiteX107" fmla="*/ 5441485 w 5712389"/>
                    <a:gd name="connsiteY107" fmla="*/ 60158 h 4598731"/>
                    <a:gd name="connsiteX108" fmla="*/ 5513674 w 5712389"/>
                    <a:gd name="connsiteY108" fmla="*/ 36095 h 4598731"/>
                    <a:gd name="connsiteX109" fmla="*/ 5585864 w 5712389"/>
                    <a:gd name="connsiteY109" fmla="*/ 12032 h 4598731"/>
                    <a:gd name="connsiteX110" fmla="*/ 5621958 w 5712389"/>
                    <a:gd name="connsiteY110" fmla="*/ 0 h 4598731"/>
                    <a:gd name="connsiteX111" fmla="*/ 5706179 w 5712389"/>
                    <a:gd name="connsiteY111" fmla="*/ 60158 h 4598731"/>
                    <a:gd name="connsiteX112" fmla="*/ 5694826 w 5712389"/>
                    <a:gd name="connsiteY112" fmla="*/ 4596064 h 4598731"/>
                    <a:gd name="connsiteX113" fmla="*/ 1619000 w 5712389"/>
                    <a:gd name="connsiteY113" fmla="*/ 4598731 h 4598731"/>
                    <a:gd name="connsiteX0" fmla="*/ 1603995 w 5697384"/>
                    <a:gd name="connsiteY0" fmla="*/ 4598731 h 4598731"/>
                    <a:gd name="connsiteX1" fmla="*/ 55887 w 5697384"/>
                    <a:gd name="connsiteY1" fmla="*/ 4581959 h 4598731"/>
                    <a:gd name="connsiteX2" fmla="*/ 259 w 5697384"/>
                    <a:gd name="connsiteY2" fmla="*/ 4422318 h 4598731"/>
                    <a:gd name="connsiteX3" fmla="*/ 373217 w 5697384"/>
                    <a:gd name="connsiteY3" fmla="*/ 4355432 h 4598731"/>
                    <a:gd name="connsiteX4" fmla="*/ 445406 w 5697384"/>
                    <a:gd name="connsiteY4" fmla="*/ 4319337 h 4598731"/>
                    <a:gd name="connsiteX5" fmla="*/ 481501 w 5697384"/>
                    <a:gd name="connsiteY5" fmla="*/ 4307306 h 4598731"/>
                    <a:gd name="connsiteX6" fmla="*/ 541659 w 5697384"/>
                    <a:gd name="connsiteY6" fmla="*/ 4271211 h 4598731"/>
                    <a:gd name="connsiteX7" fmla="*/ 577753 w 5697384"/>
                    <a:gd name="connsiteY7" fmla="*/ 4247148 h 4598731"/>
                    <a:gd name="connsiteX8" fmla="*/ 601817 w 5697384"/>
                    <a:gd name="connsiteY8" fmla="*/ 4223085 h 4598731"/>
                    <a:gd name="connsiteX9" fmla="*/ 637911 w 5697384"/>
                    <a:gd name="connsiteY9" fmla="*/ 4211053 h 4598731"/>
                    <a:gd name="connsiteX10" fmla="*/ 686038 w 5697384"/>
                    <a:gd name="connsiteY10" fmla="*/ 4150895 h 4598731"/>
                    <a:gd name="connsiteX11" fmla="*/ 734164 w 5697384"/>
                    <a:gd name="connsiteY11" fmla="*/ 4102769 h 4598731"/>
                    <a:gd name="connsiteX12" fmla="*/ 794322 w 5697384"/>
                    <a:gd name="connsiteY12" fmla="*/ 4054642 h 4598731"/>
                    <a:gd name="connsiteX13" fmla="*/ 806353 w 5697384"/>
                    <a:gd name="connsiteY13" fmla="*/ 4018548 h 4598731"/>
                    <a:gd name="connsiteX14" fmla="*/ 866511 w 5697384"/>
                    <a:gd name="connsiteY14" fmla="*/ 3982453 h 4598731"/>
                    <a:gd name="connsiteX15" fmla="*/ 878543 w 5697384"/>
                    <a:gd name="connsiteY15" fmla="*/ 3946358 h 4598731"/>
                    <a:gd name="connsiteX16" fmla="*/ 914638 w 5697384"/>
                    <a:gd name="connsiteY16" fmla="*/ 3922295 h 4598731"/>
                    <a:gd name="connsiteX17" fmla="*/ 1022922 w 5697384"/>
                    <a:gd name="connsiteY17" fmla="*/ 3838074 h 4598731"/>
                    <a:gd name="connsiteX18" fmla="*/ 1095111 w 5697384"/>
                    <a:gd name="connsiteY18" fmla="*/ 3789948 h 4598731"/>
                    <a:gd name="connsiteX19" fmla="*/ 1131206 w 5697384"/>
                    <a:gd name="connsiteY19" fmla="*/ 3765885 h 4598731"/>
                    <a:gd name="connsiteX20" fmla="*/ 1215427 w 5697384"/>
                    <a:gd name="connsiteY20" fmla="*/ 3729790 h 4598731"/>
                    <a:gd name="connsiteX21" fmla="*/ 1287617 w 5697384"/>
                    <a:gd name="connsiteY21" fmla="*/ 3705727 h 4598731"/>
                    <a:gd name="connsiteX22" fmla="*/ 1323711 w 5697384"/>
                    <a:gd name="connsiteY22" fmla="*/ 3693695 h 4598731"/>
                    <a:gd name="connsiteX23" fmla="*/ 1516217 w 5697384"/>
                    <a:gd name="connsiteY23" fmla="*/ 3669632 h 4598731"/>
                    <a:gd name="connsiteX24" fmla="*/ 1648564 w 5697384"/>
                    <a:gd name="connsiteY24" fmla="*/ 3645569 h 4598731"/>
                    <a:gd name="connsiteX25" fmla="*/ 1720753 w 5697384"/>
                    <a:gd name="connsiteY25" fmla="*/ 3621506 h 4598731"/>
                    <a:gd name="connsiteX26" fmla="*/ 1756848 w 5697384"/>
                    <a:gd name="connsiteY26" fmla="*/ 3609474 h 4598731"/>
                    <a:gd name="connsiteX27" fmla="*/ 1792943 w 5697384"/>
                    <a:gd name="connsiteY27" fmla="*/ 3597442 h 4598731"/>
                    <a:gd name="connsiteX28" fmla="*/ 1853101 w 5697384"/>
                    <a:gd name="connsiteY28" fmla="*/ 3465095 h 4598731"/>
                    <a:gd name="connsiteX29" fmla="*/ 1877164 w 5697384"/>
                    <a:gd name="connsiteY29" fmla="*/ 3392906 h 4598731"/>
                    <a:gd name="connsiteX30" fmla="*/ 1889196 w 5697384"/>
                    <a:gd name="connsiteY30" fmla="*/ 3332748 h 4598731"/>
                    <a:gd name="connsiteX31" fmla="*/ 1913259 w 5697384"/>
                    <a:gd name="connsiteY31" fmla="*/ 3260558 h 4598731"/>
                    <a:gd name="connsiteX32" fmla="*/ 1925290 w 5697384"/>
                    <a:gd name="connsiteY32" fmla="*/ 3188369 h 4598731"/>
                    <a:gd name="connsiteX33" fmla="*/ 1949353 w 5697384"/>
                    <a:gd name="connsiteY33" fmla="*/ 3104148 h 4598731"/>
                    <a:gd name="connsiteX34" fmla="*/ 1961385 w 5697384"/>
                    <a:gd name="connsiteY34" fmla="*/ 3056021 h 4598731"/>
                    <a:gd name="connsiteX35" fmla="*/ 1985448 w 5697384"/>
                    <a:gd name="connsiteY35" fmla="*/ 2983832 h 4598731"/>
                    <a:gd name="connsiteX36" fmla="*/ 2009511 w 5697384"/>
                    <a:gd name="connsiteY36" fmla="*/ 2947737 h 4598731"/>
                    <a:gd name="connsiteX37" fmla="*/ 2045606 w 5697384"/>
                    <a:gd name="connsiteY37" fmla="*/ 2875548 h 4598731"/>
                    <a:gd name="connsiteX38" fmla="*/ 2081701 w 5697384"/>
                    <a:gd name="connsiteY38" fmla="*/ 2863516 h 4598731"/>
                    <a:gd name="connsiteX39" fmla="*/ 2117796 w 5697384"/>
                    <a:gd name="connsiteY39" fmla="*/ 2827421 h 4598731"/>
                    <a:gd name="connsiteX40" fmla="*/ 2226080 w 5697384"/>
                    <a:gd name="connsiteY40" fmla="*/ 2767264 h 4598731"/>
                    <a:gd name="connsiteX41" fmla="*/ 2310301 w 5697384"/>
                    <a:gd name="connsiteY41" fmla="*/ 2755232 h 4598731"/>
                    <a:gd name="connsiteX42" fmla="*/ 2418585 w 5697384"/>
                    <a:gd name="connsiteY42" fmla="*/ 2695074 h 4598731"/>
                    <a:gd name="connsiteX43" fmla="*/ 2454680 w 5697384"/>
                    <a:gd name="connsiteY43" fmla="*/ 2658979 h 4598731"/>
                    <a:gd name="connsiteX44" fmla="*/ 2502806 w 5697384"/>
                    <a:gd name="connsiteY44" fmla="*/ 2598821 h 4598731"/>
                    <a:gd name="connsiteX45" fmla="*/ 2538901 w 5697384"/>
                    <a:gd name="connsiteY45" fmla="*/ 2574758 h 4598731"/>
                    <a:gd name="connsiteX46" fmla="*/ 2599059 w 5697384"/>
                    <a:gd name="connsiteY46" fmla="*/ 2514600 h 4598731"/>
                    <a:gd name="connsiteX47" fmla="*/ 2695311 w 5697384"/>
                    <a:gd name="connsiteY47" fmla="*/ 2430379 h 4598731"/>
                    <a:gd name="connsiteX48" fmla="*/ 2767501 w 5697384"/>
                    <a:gd name="connsiteY48" fmla="*/ 2406316 h 4598731"/>
                    <a:gd name="connsiteX49" fmla="*/ 2803596 w 5697384"/>
                    <a:gd name="connsiteY49" fmla="*/ 2394285 h 4598731"/>
                    <a:gd name="connsiteX50" fmla="*/ 2839690 w 5697384"/>
                    <a:gd name="connsiteY50" fmla="*/ 2382253 h 4598731"/>
                    <a:gd name="connsiteX51" fmla="*/ 2911880 w 5697384"/>
                    <a:gd name="connsiteY51" fmla="*/ 2370221 h 4598731"/>
                    <a:gd name="connsiteX52" fmla="*/ 3008132 w 5697384"/>
                    <a:gd name="connsiteY52" fmla="*/ 2286000 h 4598731"/>
                    <a:gd name="connsiteX53" fmla="*/ 3032196 w 5697384"/>
                    <a:gd name="connsiteY53" fmla="*/ 2261937 h 4598731"/>
                    <a:gd name="connsiteX54" fmla="*/ 3092353 w 5697384"/>
                    <a:gd name="connsiteY54" fmla="*/ 2213811 h 4598731"/>
                    <a:gd name="connsiteX55" fmla="*/ 3104385 w 5697384"/>
                    <a:gd name="connsiteY55" fmla="*/ 2177716 h 4598731"/>
                    <a:gd name="connsiteX56" fmla="*/ 3176574 w 5697384"/>
                    <a:gd name="connsiteY56" fmla="*/ 2129590 h 4598731"/>
                    <a:gd name="connsiteX57" fmla="*/ 3212669 w 5697384"/>
                    <a:gd name="connsiteY57" fmla="*/ 2105527 h 4598731"/>
                    <a:gd name="connsiteX58" fmla="*/ 3248764 w 5697384"/>
                    <a:gd name="connsiteY58" fmla="*/ 2069432 h 4598731"/>
                    <a:gd name="connsiteX59" fmla="*/ 3320953 w 5697384"/>
                    <a:gd name="connsiteY59" fmla="*/ 2021306 h 4598731"/>
                    <a:gd name="connsiteX60" fmla="*/ 3345017 w 5697384"/>
                    <a:gd name="connsiteY60" fmla="*/ 1997242 h 4598731"/>
                    <a:gd name="connsiteX61" fmla="*/ 3417206 w 5697384"/>
                    <a:gd name="connsiteY61" fmla="*/ 1973179 h 4598731"/>
                    <a:gd name="connsiteX62" fmla="*/ 3453301 w 5697384"/>
                    <a:gd name="connsiteY62" fmla="*/ 1961148 h 4598731"/>
                    <a:gd name="connsiteX63" fmla="*/ 3489396 w 5697384"/>
                    <a:gd name="connsiteY63" fmla="*/ 1949116 h 4598731"/>
                    <a:gd name="connsiteX64" fmla="*/ 3549553 w 5697384"/>
                    <a:gd name="connsiteY64" fmla="*/ 1937085 h 4598731"/>
                    <a:gd name="connsiteX65" fmla="*/ 3621743 w 5697384"/>
                    <a:gd name="connsiteY65" fmla="*/ 1913021 h 4598731"/>
                    <a:gd name="connsiteX66" fmla="*/ 3717996 w 5697384"/>
                    <a:gd name="connsiteY66" fmla="*/ 1888958 h 4598731"/>
                    <a:gd name="connsiteX67" fmla="*/ 3742059 w 5697384"/>
                    <a:gd name="connsiteY67" fmla="*/ 1852864 h 4598731"/>
                    <a:gd name="connsiteX68" fmla="*/ 3766122 w 5697384"/>
                    <a:gd name="connsiteY68" fmla="*/ 1828800 h 4598731"/>
                    <a:gd name="connsiteX69" fmla="*/ 3790185 w 5697384"/>
                    <a:gd name="connsiteY69" fmla="*/ 1744579 h 4598731"/>
                    <a:gd name="connsiteX70" fmla="*/ 3814248 w 5697384"/>
                    <a:gd name="connsiteY70" fmla="*/ 1660358 h 4598731"/>
                    <a:gd name="connsiteX71" fmla="*/ 3826280 w 5697384"/>
                    <a:gd name="connsiteY71" fmla="*/ 1576137 h 4598731"/>
                    <a:gd name="connsiteX72" fmla="*/ 3850343 w 5697384"/>
                    <a:gd name="connsiteY72" fmla="*/ 1528011 h 4598731"/>
                    <a:gd name="connsiteX73" fmla="*/ 3862374 w 5697384"/>
                    <a:gd name="connsiteY73" fmla="*/ 1491916 h 4598731"/>
                    <a:gd name="connsiteX74" fmla="*/ 3886438 w 5697384"/>
                    <a:gd name="connsiteY74" fmla="*/ 1467853 h 4598731"/>
                    <a:gd name="connsiteX75" fmla="*/ 3946596 w 5697384"/>
                    <a:gd name="connsiteY75" fmla="*/ 1407695 h 4598731"/>
                    <a:gd name="connsiteX76" fmla="*/ 3970659 w 5697384"/>
                    <a:gd name="connsiteY76" fmla="*/ 1371600 h 4598731"/>
                    <a:gd name="connsiteX77" fmla="*/ 4006753 w 5697384"/>
                    <a:gd name="connsiteY77" fmla="*/ 1359569 h 4598731"/>
                    <a:gd name="connsiteX78" fmla="*/ 4030817 w 5697384"/>
                    <a:gd name="connsiteY78" fmla="*/ 1335506 h 4598731"/>
                    <a:gd name="connsiteX79" fmla="*/ 4066911 w 5697384"/>
                    <a:gd name="connsiteY79" fmla="*/ 1311442 h 4598731"/>
                    <a:gd name="connsiteX80" fmla="*/ 4151132 w 5697384"/>
                    <a:gd name="connsiteY80" fmla="*/ 1203158 h 4598731"/>
                    <a:gd name="connsiteX81" fmla="*/ 4175196 w 5697384"/>
                    <a:gd name="connsiteY81" fmla="*/ 1179095 h 4598731"/>
                    <a:gd name="connsiteX82" fmla="*/ 4247385 w 5697384"/>
                    <a:gd name="connsiteY82" fmla="*/ 1130969 h 4598731"/>
                    <a:gd name="connsiteX83" fmla="*/ 4319574 w 5697384"/>
                    <a:gd name="connsiteY83" fmla="*/ 1058779 h 4598731"/>
                    <a:gd name="connsiteX84" fmla="*/ 4367701 w 5697384"/>
                    <a:gd name="connsiteY84" fmla="*/ 998621 h 4598731"/>
                    <a:gd name="connsiteX85" fmla="*/ 4379732 w 5697384"/>
                    <a:gd name="connsiteY85" fmla="*/ 962527 h 4598731"/>
                    <a:gd name="connsiteX86" fmla="*/ 4488017 w 5697384"/>
                    <a:gd name="connsiteY86" fmla="*/ 878306 h 4598731"/>
                    <a:gd name="connsiteX87" fmla="*/ 4560206 w 5697384"/>
                    <a:gd name="connsiteY87" fmla="*/ 842211 h 4598731"/>
                    <a:gd name="connsiteX88" fmla="*/ 4656459 w 5697384"/>
                    <a:gd name="connsiteY88" fmla="*/ 830179 h 4598731"/>
                    <a:gd name="connsiteX89" fmla="*/ 4704585 w 5697384"/>
                    <a:gd name="connsiteY89" fmla="*/ 782053 h 4598731"/>
                    <a:gd name="connsiteX90" fmla="*/ 4752711 w 5697384"/>
                    <a:gd name="connsiteY90" fmla="*/ 709864 h 4598731"/>
                    <a:gd name="connsiteX91" fmla="*/ 4776774 w 5697384"/>
                    <a:gd name="connsiteY91" fmla="*/ 673769 h 4598731"/>
                    <a:gd name="connsiteX92" fmla="*/ 4812869 w 5697384"/>
                    <a:gd name="connsiteY92" fmla="*/ 601579 h 4598731"/>
                    <a:gd name="connsiteX93" fmla="*/ 4824901 w 5697384"/>
                    <a:gd name="connsiteY93" fmla="*/ 565485 h 4598731"/>
                    <a:gd name="connsiteX94" fmla="*/ 4848964 w 5697384"/>
                    <a:gd name="connsiteY94" fmla="*/ 529390 h 4598731"/>
                    <a:gd name="connsiteX95" fmla="*/ 4860996 w 5697384"/>
                    <a:gd name="connsiteY95" fmla="*/ 493295 h 4598731"/>
                    <a:gd name="connsiteX96" fmla="*/ 4909122 w 5697384"/>
                    <a:gd name="connsiteY96" fmla="*/ 457200 h 4598731"/>
                    <a:gd name="connsiteX97" fmla="*/ 4945217 w 5697384"/>
                    <a:gd name="connsiteY97" fmla="*/ 409074 h 4598731"/>
                    <a:gd name="connsiteX98" fmla="*/ 4993343 w 5697384"/>
                    <a:gd name="connsiteY98" fmla="*/ 372979 h 4598731"/>
                    <a:gd name="connsiteX99" fmla="*/ 5029438 w 5697384"/>
                    <a:gd name="connsiteY99" fmla="*/ 324853 h 4598731"/>
                    <a:gd name="connsiteX100" fmla="*/ 5077564 w 5697384"/>
                    <a:gd name="connsiteY100" fmla="*/ 288758 h 4598731"/>
                    <a:gd name="connsiteX101" fmla="*/ 5101627 w 5697384"/>
                    <a:gd name="connsiteY101" fmla="*/ 252664 h 4598731"/>
                    <a:gd name="connsiteX102" fmla="*/ 5125690 w 5697384"/>
                    <a:gd name="connsiteY102" fmla="*/ 228600 h 4598731"/>
                    <a:gd name="connsiteX103" fmla="*/ 5137722 w 5697384"/>
                    <a:gd name="connsiteY103" fmla="*/ 192506 h 4598731"/>
                    <a:gd name="connsiteX104" fmla="*/ 5197880 w 5697384"/>
                    <a:gd name="connsiteY104" fmla="*/ 144379 h 4598731"/>
                    <a:gd name="connsiteX105" fmla="*/ 5366322 w 5697384"/>
                    <a:gd name="connsiteY105" fmla="*/ 108285 h 4598731"/>
                    <a:gd name="connsiteX106" fmla="*/ 5402417 w 5697384"/>
                    <a:gd name="connsiteY106" fmla="*/ 96253 h 4598731"/>
                    <a:gd name="connsiteX107" fmla="*/ 5426480 w 5697384"/>
                    <a:gd name="connsiteY107" fmla="*/ 60158 h 4598731"/>
                    <a:gd name="connsiteX108" fmla="*/ 5498669 w 5697384"/>
                    <a:gd name="connsiteY108" fmla="*/ 36095 h 4598731"/>
                    <a:gd name="connsiteX109" fmla="*/ 5570859 w 5697384"/>
                    <a:gd name="connsiteY109" fmla="*/ 12032 h 4598731"/>
                    <a:gd name="connsiteX110" fmla="*/ 5606953 w 5697384"/>
                    <a:gd name="connsiteY110" fmla="*/ 0 h 4598731"/>
                    <a:gd name="connsiteX111" fmla="*/ 5691174 w 5697384"/>
                    <a:gd name="connsiteY111" fmla="*/ 60158 h 4598731"/>
                    <a:gd name="connsiteX112" fmla="*/ 5679821 w 5697384"/>
                    <a:gd name="connsiteY112" fmla="*/ 4596064 h 4598731"/>
                    <a:gd name="connsiteX113" fmla="*/ 1603995 w 5697384"/>
                    <a:gd name="connsiteY113" fmla="*/ 4598731 h 4598731"/>
                    <a:gd name="connsiteX0" fmla="*/ 1619216 w 5712605"/>
                    <a:gd name="connsiteY0" fmla="*/ 4598731 h 4598731"/>
                    <a:gd name="connsiteX1" fmla="*/ 71108 w 5712605"/>
                    <a:gd name="connsiteY1" fmla="*/ 4581959 h 4598731"/>
                    <a:gd name="connsiteX2" fmla="*/ 15480 w 5712605"/>
                    <a:gd name="connsiteY2" fmla="*/ 4422318 h 4598731"/>
                    <a:gd name="connsiteX3" fmla="*/ 388438 w 5712605"/>
                    <a:gd name="connsiteY3" fmla="*/ 4355432 h 4598731"/>
                    <a:gd name="connsiteX4" fmla="*/ 460627 w 5712605"/>
                    <a:gd name="connsiteY4" fmla="*/ 4319337 h 4598731"/>
                    <a:gd name="connsiteX5" fmla="*/ 496722 w 5712605"/>
                    <a:gd name="connsiteY5" fmla="*/ 4307306 h 4598731"/>
                    <a:gd name="connsiteX6" fmla="*/ 556880 w 5712605"/>
                    <a:gd name="connsiteY6" fmla="*/ 4271211 h 4598731"/>
                    <a:gd name="connsiteX7" fmla="*/ 592974 w 5712605"/>
                    <a:gd name="connsiteY7" fmla="*/ 4247148 h 4598731"/>
                    <a:gd name="connsiteX8" fmla="*/ 617038 w 5712605"/>
                    <a:gd name="connsiteY8" fmla="*/ 4223085 h 4598731"/>
                    <a:gd name="connsiteX9" fmla="*/ 653132 w 5712605"/>
                    <a:gd name="connsiteY9" fmla="*/ 4211053 h 4598731"/>
                    <a:gd name="connsiteX10" fmla="*/ 701259 w 5712605"/>
                    <a:gd name="connsiteY10" fmla="*/ 4150895 h 4598731"/>
                    <a:gd name="connsiteX11" fmla="*/ 749385 w 5712605"/>
                    <a:gd name="connsiteY11" fmla="*/ 4102769 h 4598731"/>
                    <a:gd name="connsiteX12" fmla="*/ 809543 w 5712605"/>
                    <a:gd name="connsiteY12" fmla="*/ 4054642 h 4598731"/>
                    <a:gd name="connsiteX13" fmla="*/ 821574 w 5712605"/>
                    <a:gd name="connsiteY13" fmla="*/ 4018548 h 4598731"/>
                    <a:gd name="connsiteX14" fmla="*/ 881732 w 5712605"/>
                    <a:gd name="connsiteY14" fmla="*/ 3982453 h 4598731"/>
                    <a:gd name="connsiteX15" fmla="*/ 893764 w 5712605"/>
                    <a:gd name="connsiteY15" fmla="*/ 3946358 h 4598731"/>
                    <a:gd name="connsiteX16" fmla="*/ 929859 w 5712605"/>
                    <a:gd name="connsiteY16" fmla="*/ 3922295 h 4598731"/>
                    <a:gd name="connsiteX17" fmla="*/ 1038143 w 5712605"/>
                    <a:gd name="connsiteY17" fmla="*/ 3838074 h 4598731"/>
                    <a:gd name="connsiteX18" fmla="*/ 1110332 w 5712605"/>
                    <a:gd name="connsiteY18" fmla="*/ 3789948 h 4598731"/>
                    <a:gd name="connsiteX19" fmla="*/ 1146427 w 5712605"/>
                    <a:gd name="connsiteY19" fmla="*/ 3765885 h 4598731"/>
                    <a:gd name="connsiteX20" fmla="*/ 1230648 w 5712605"/>
                    <a:gd name="connsiteY20" fmla="*/ 3729790 h 4598731"/>
                    <a:gd name="connsiteX21" fmla="*/ 1302838 w 5712605"/>
                    <a:gd name="connsiteY21" fmla="*/ 3705727 h 4598731"/>
                    <a:gd name="connsiteX22" fmla="*/ 1338932 w 5712605"/>
                    <a:gd name="connsiteY22" fmla="*/ 3693695 h 4598731"/>
                    <a:gd name="connsiteX23" fmla="*/ 1531438 w 5712605"/>
                    <a:gd name="connsiteY23" fmla="*/ 3669632 h 4598731"/>
                    <a:gd name="connsiteX24" fmla="*/ 1663785 w 5712605"/>
                    <a:gd name="connsiteY24" fmla="*/ 3645569 h 4598731"/>
                    <a:gd name="connsiteX25" fmla="*/ 1735974 w 5712605"/>
                    <a:gd name="connsiteY25" fmla="*/ 3621506 h 4598731"/>
                    <a:gd name="connsiteX26" fmla="*/ 1772069 w 5712605"/>
                    <a:gd name="connsiteY26" fmla="*/ 3609474 h 4598731"/>
                    <a:gd name="connsiteX27" fmla="*/ 1808164 w 5712605"/>
                    <a:gd name="connsiteY27" fmla="*/ 3597442 h 4598731"/>
                    <a:gd name="connsiteX28" fmla="*/ 1868322 w 5712605"/>
                    <a:gd name="connsiteY28" fmla="*/ 3465095 h 4598731"/>
                    <a:gd name="connsiteX29" fmla="*/ 1892385 w 5712605"/>
                    <a:gd name="connsiteY29" fmla="*/ 3392906 h 4598731"/>
                    <a:gd name="connsiteX30" fmla="*/ 1904417 w 5712605"/>
                    <a:gd name="connsiteY30" fmla="*/ 3332748 h 4598731"/>
                    <a:gd name="connsiteX31" fmla="*/ 1928480 w 5712605"/>
                    <a:gd name="connsiteY31" fmla="*/ 3260558 h 4598731"/>
                    <a:gd name="connsiteX32" fmla="*/ 1940511 w 5712605"/>
                    <a:gd name="connsiteY32" fmla="*/ 3188369 h 4598731"/>
                    <a:gd name="connsiteX33" fmla="*/ 1964574 w 5712605"/>
                    <a:gd name="connsiteY33" fmla="*/ 3104148 h 4598731"/>
                    <a:gd name="connsiteX34" fmla="*/ 1976606 w 5712605"/>
                    <a:gd name="connsiteY34" fmla="*/ 3056021 h 4598731"/>
                    <a:gd name="connsiteX35" fmla="*/ 2000669 w 5712605"/>
                    <a:gd name="connsiteY35" fmla="*/ 2983832 h 4598731"/>
                    <a:gd name="connsiteX36" fmla="*/ 2024732 w 5712605"/>
                    <a:gd name="connsiteY36" fmla="*/ 2947737 h 4598731"/>
                    <a:gd name="connsiteX37" fmla="*/ 2060827 w 5712605"/>
                    <a:gd name="connsiteY37" fmla="*/ 2875548 h 4598731"/>
                    <a:gd name="connsiteX38" fmla="*/ 2096922 w 5712605"/>
                    <a:gd name="connsiteY38" fmla="*/ 2863516 h 4598731"/>
                    <a:gd name="connsiteX39" fmla="*/ 2133017 w 5712605"/>
                    <a:gd name="connsiteY39" fmla="*/ 2827421 h 4598731"/>
                    <a:gd name="connsiteX40" fmla="*/ 2241301 w 5712605"/>
                    <a:gd name="connsiteY40" fmla="*/ 2767264 h 4598731"/>
                    <a:gd name="connsiteX41" fmla="*/ 2325522 w 5712605"/>
                    <a:gd name="connsiteY41" fmla="*/ 2755232 h 4598731"/>
                    <a:gd name="connsiteX42" fmla="*/ 2433806 w 5712605"/>
                    <a:gd name="connsiteY42" fmla="*/ 2695074 h 4598731"/>
                    <a:gd name="connsiteX43" fmla="*/ 2469901 w 5712605"/>
                    <a:gd name="connsiteY43" fmla="*/ 2658979 h 4598731"/>
                    <a:gd name="connsiteX44" fmla="*/ 2518027 w 5712605"/>
                    <a:gd name="connsiteY44" fmla="*/ 2598821 h 4598731"/>
                    <a:gd name="connsiteX45" fmla="*/ 2554122 w 5712605"/>
                    <a:gd name="connsiteY45" fmla="*/ 2574758 h 4598731"/>
                    <a:gd name="connsiteX46" fmla="*/ 2614280 w 5712605"/>
                    <a:gd name="connsiteY46" fmla="*/ 2514600 h 4598731"/>
                    <a:gd name="connsiteX47" fmla="*/ 2710532 w 5712605"/>
                    <a:gd name="connsiteY47" fmla="*/ 2430379 h 4598731"/>
                    <a:gd name="connsiteX48" fmla="*/ 2782722 w 5712605"/>
                    <a:gd name="connsiteY48" fmla="*/ 2406316 h 4598731"/>
                    <a:gd name="connsiteX49" fmla="*/ 2818817 w 5712605"/>
                    <a:gd name="connsiteY49" fmla="*/ 2394285 h 4598731"/>
                    <a:gd name="connsiteX50" fmla="*/ 2854911 w 5712605"/>
                    <a:gd name="connsiteY50" fmla="*/ 2382253 h 4598731"/>
                    <a:gd name="connsiteX51" fmla="*/ 2927101 w 5712605"/>
                    <a:gd name="connsiteY51" fmla="*/ 2370221 h 4598731"/>
                    <a:gd name="connsiteX52" fmla="*/ 3023353 w 5712605"/>
                    <a:gd name="connsiteY52" fmla="*/ 2286000 h 4598731"/>
                    <a:gd name="connsiteX53" fmla="*/ 3047417 w 5712605"/>
                    <a:gd name="connsiteY53" fmla="*/ 2261937 h 4598731"/>
                    <a:gd name="connsiteX54" fmla="*/ 3107574 w 5712605"/>
                    <a:gd name="connsiteY54" fmla="*/ 2213811 h 4598731"/>
                    <a:gd name="connsiteX55" fmla="*/ 3119606 w 5712605"/>
                    <a:gd name="connsiteY55" fmla="*/ 2177716 h 4598731"/>
                    <a:gd name="connsiteX56" fmla="*/ 3191795 w 5712605"/>
                    <a:gd name="connsiteY56" fmla="*/ 2129590 h 4598731"/>
                    <a:gd name="connsiteX57" fmla="*/ 3227890 w 5712605"/>
                    <a:gd name="connsiteY57" fmla="*/ 2105527 h 4598731"/>
                    <a:gd name="connsiteX58" fmla="*/ 3263985 w 5712605"/>
                    <a:gd name="connsiteY58" fmla="*/ 2069432 h 4598731"/>
                    <a:gd name="connsiteX59" fmla="*/ 3336174 w 5712605"/>
                    <a:gd name="connsiteY59" fmla="*/ 2021306 h 4598731"/>
                    <a:gd name="connsiteX60" fmla="*/ 3360238 w 5712605"/>
                    <a:gd name="connsiteY60" fmla="*/ 1997242 h 4598731"/>
                    <a:gd name="connsiteX61" fmla="*/ 3432427 w 5712605"/>
                    <a:gd name="connsiteY61" fmla="*/ 1973179 h 4598731"/>
                    <a:gd name="connsiteX62" fmla="*/ 3468522 w 5712605"/>
                    <a:gd name="connsiteY62" fmla="*/ 1961148 h 4598731"/>
                    <a:gd name="connsiteX63" fmla="*/ 3504617 w 5712605"/>
                    <a:gd name="connsiteY63" fmla="*/ 1949116 h 4598731"/>
                    <a:gd name="connsiteX64" fmla="*/ 3564774 w 5712605"/>
                    <a:gd name="connsiteY64" fmla="*/ 1937085 h 4598731"/>
                    <a:gd name="connsiteX65" fmla="*/ 3636964 w 5712605"/>
                    <a:gd name="connsiteY65" fmla="*/ 1913021 h 4598731"/>
                    <a:gd name="connsiteX66" fmla="*/ 3733217 w 5712605"/>
                    <a:gd name="connsiteY66" fmla="*/ 1888958 h 4598731"/>
                    <a:gd name="connsiteX67" fmla="*/ 3757280 w 5712605"/>
                    <a:gd name="connsiteY67" fmla="*/ 1852864 h 4598731"/>
                    <a:gd name="connsiteX68" fmla="*/ 3781343 w 5712605"/>
                    <a:gd name="connsiteY68" fmla="*/ 1828800 h 4598731"/>
                    <a:gd name="connsiteX69" fmla="*/ 3805406 w 5712605"/>
                    <a:gd name="connsiteY69" fmla="*/ 1744579 h 4598731"/>
                    <a:gd name="connsiteX70" fmla="*/ 3829469 w 5712605"/>
                    <a:gd name="connsiteY70" fmla="*/ 1660358 h 4598731"/>
                    <a:gd name="connsiteX71" fmla="*/ 3841501 w 5712605"/>
                    <a:gd name="connsiteY71" fmla="*/ 1576137 h 4598731"/>
                    <a:gd name="connsiteX72" fmla="*/ 3865564 w 5712605"/>
                    <a:gd name="connsiteY72" fmla="*/ 1528011 h 4598731"/>
                    <a:gd name="connsiteX73" fmla="*/ 3877595 w 5712605"/>
                    <a:gd name="connsiteY73" fmla="*/ 1491916 h 4598731"/>
                    <a:gd name="connsiteX74" fmla="*/ 3901659 w 5712605"/>
                    <a:gd name="connsiteY74" fmla="*/ 1467853 h 4598731"/>
                    <a:gd name="connsiteX75" fmla="*/ 3961817 w 5712605"/>
                    <a:gd name="connsiteY75" fmla="*/ 1407695 h 4598731"/>
                    <a:gd name="connsiteX76" fmla="*/ 3985880 w 5712605"/>
                    <a:gd name="connsiteY76" fmla="*/ 1371600 h 4598731"/>
                    <a:gd name="connsiteX77" fmla="*/ 4021974 w 5712605"/>
                    <a:gd name="connsiteY77" fmla="*/ 1359569 h 4598731"/>
                    <a:gd name="connsiteX78" fmla="*/ 4046038 w 5712605"/>
                    <a:gd name="connsiteY78" fmla="*/ 1335506 h 4598731"/>
                    <a:gd name="connsiteX79" fmla="*/ 4082132 w 5712605"/>
                    <a:gd name="connsiteY79" fmla="*/ 1311442 h 4598731"/>
                    <a:gd name="connsiteX80" fmla="*/ 4166353 w 5712605"/>
                    <a:gd name="connsiteY80" fmla="*/ 1203158 h 4598731"/>
                    <a:gd name="connsiteX81" fmla="*/ 4190417 w 5712605"/>
                    <a:gd name="connsiteY81" fmla="*/ 1179095 h 4598731"/>
                    <a:gd name="connsiteX82" fmla="*/ 4262606 w 5712605"/>
                    <a:gd name="connsiteY82" fmla="*/ 1130969 h 4598731"/>
                    <a:gd name="connsiteX83" fmla="*/ 4334795 w 5712605"/>
                    <a:gd name="connsiteY83" fmla="*/ 1058779 h 4598731"/>
                    <a:gd name="connsiteX84" fmla="*/ 4382922 w 5712605"/>
                    <a:gd name="connsiteY84" fmla="*/ 998621 h 4598731"/>
                    <a:gd name="connsiteX85" fmla="*/ 4394953 w 5712605"/>
                    <a:gd name="connsiteY85" fmla="*/ 962527 h 4598731"/>
                    <a:gd name="connsiteX86" fmla="*/ 4503238 w 5712605"/>
                    <a:gd name="connsiteY86" fmla="*/ 878306 h 4598731"/>
                    <a:gd name="connsiteX87" fmla="*/ 4575427 w 5712605"/>
                    <a:gd name="connsiteY87" fmla="*/ 842211 h 4598731"/>
                    <a:gd name="connsiteX88" fmla="*/ 4671680 w 5712605"/>
                    <a:gd name="connsiteY88" fmla="*/ 830179 h 4598731"/>
                    <a:gd name="connsiteX89" fmla="*/ 4719806 w 5712605"/>
                    <a:gd name="connsiteY89" fmla="*/ 782053 h 4598731"/>
                    <a:gd name="connsiteX90" fmla="*/ 4767932 w 5712605"/>
                    <a:gd name="connsiteY90" fmla="*/ 709864 h 4598731"/>
                    <a:gd name="connsiteX91" fmla="*/ 4791995 w 5712605"/>
                    <a:gd name="connsiteY91" fmla="*/ 673769 h 4598731"/>
                    <a:gd name="connsiteX92" fmla="*/ 4828090 w 5712605"/>
                    <a:gd name="connsiteY92" fmla="*/ 601579 h 4598731"/>
                    <a:gd name="connsiteX93" fmla="*/ 4840122 w 5712605"/>
                    <a:gd name="connsiteY93" fmla="*/ 565485 h 4598731"/>
                    <a:gd name="connsiteX94" fmla="*/ 4864185 w 5712605"/>
                    <a:gd name="connsiteY94" fmla="*/ 529390 h 4598731"/>
                    <a:gd name="connsiteX95" fmla="*/ 4876217 w 5712605"/>
                    <a:gd name="connsiteY95" fmla="*/ 493295 h 4598731"/>
                    <a:gd name="connsiteX96" fmla="*/ 4924343 w 5712605"/>
                    <a:gd name="connsiteY96" fmla="*/ 457200 h 4598731"/>
                    <a:gd name="connsiteX97" fmla="*/ 4960438 w 5712605"/>
                    <a:gd name="connsiteY97" fmla="*/ 409074 h 4598731"/>
                    <a:gd name="connsiteX98" fmla="*/ 5008564 w 5712605"/>
                    <a:gd name="connsiteY98" fmla="*/ 372979 h 4598731"/>
                    <a:gd name="connsiteX99" fmla="*/ 5044659 w 5712605"/>
                    <a:gd name="connsiteY99" fmla="*/ 324853 h 4598731"/>
                    <a:gd name="connsiteX100" fmla="*/ 5092785 w 5712605"/>
                    <a:gd name="connsiteY100" fmla="*/ 288758 h 4598731"/>
                    <a:gd name="connsiteX101" fmla="*/ 5116848 w 5712605"/>
                    <a:gd name="connsiteY101" fmla="*/ 252664 h 4598731"/>
                    <a:gd name="connsiteX102" fmla="*/ 5140911 w 5712605"/>
                    <a:gd name="connsiteY102" fmla="*/ 228600 h 4598731"/>
                    <a:gd name="connsiteX103" fmla="*/ 5152943 w 5712605"/>
                    <a:gd name="connsiteY103" fmla="*/ 192506 h 4598731"/>
                    <a:gd name="connsiteX104" fmla="*/ 5213101 w 5712605"/>
                    <a:gd name="connsiteY104" fmla="*/ 144379 h 4598731"/>
                    <a:gd name="connsiteX105" fmla="*/ 5381543 w 5712605"/>
                    <a:gd name="connsiteY105" fmla="*/ 108285 h 4598731"/>
                    <a:gd name="connsiteX106" fmla="*/ 5417638 w 5712605"/>
                    <a:gd name="connsiteY106" fmla="*/ 96253 h 4598731"/>
                    <a:gd name="connsiteX107" fmla="*/ 5441701 w 5712605"/>
                    <a:gd name="connsiteY107" fmla="*/ 60158 h 4598731"/>
                    <a:gd name="connsiteX108" fmla="*/ 5513890 w 5712605"/>
                    <a:gd name="connsiteY108" fmla="*/ 36095 h 4598731"/>
                    <a:gd name="connsiteX109" fmla="*/ 5586080 w 5712605"/>
                    <a:gd name="connsiteY109" fmla="*/ 12032 h 4598731"/>
                    <a:gd name="connsiteX110" fmla="*/ 5622174 w 5712605"/>
                    <a:gd name="connsiteY110" fmla="*/ 0 h 4598731"/>
                    <a:gd name="connsiteX111" fmla="*/ 5706395 w 5712605"/>
                    <a:gd name="connsiteY111" fmla="*/ 60158 h 4598731"/>
                    <a:gd name="connsiteX112" fmla="*/ 5695042 w 5712605"/>
                    <a:gd name="connsiteY112" fmla="*/ 4596064 h 4598731"/>
                    <a:gd name="connsiteX113" fmla="*/ 1619216 w 571260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372958 w 5697125"/>
                    <a:gd name="connsiteY3" fmla="*/ 4355432 h 4598731"/>
                    <a:gd name="connsiteX4" fmla="*/ 445147 w 5697125"/>
                    <a:gd name="connsiteY4" fmla="*/ 4319337 h 4598731"/>
                    <a:gd name="connsiteX5" fmla="*/ 481242 w 5697125"/>
                    <a:gd name="connsiteY5" fmla="*/ 4307306 h 4598731"/>
                    <a:gd name="connsiteX6" fmla="*/ 541400 w 5697125"/>
                    <a:gd name="connsiteY6" fmla="*/ 4271211 h 4598731"/>
                    <a:gd name="connsiteX7" fmla="*/ 577494 w 5697125"/>
                    <a:gd name="connsiteY7" fmla="*/ 4247148 h 4598731"/>
                    <a:gd name="connsiteX8" fmla="*/ 601558 w 5697125"/>
                    <a:gd name="connsiteY8" fmla="*/ 4223085 h 4598731"/>
                    <a:gd name="connsiteX9" fmla="*/ 637652 w 5697125"/>
                    <a:gd name="connsiteY9" fmla="*/ 4211053 h 4598731"/>
                    <a:gd name="connsiteX10" fmla="*/ 685779 w 5697125"/>
                    <a:gd name="connsiteY10" fmla="*/ 4150895 h 4598731"/>
                    <a:gd name="connsiteX11" fmla="*/ 733905 w 5697125"/>
                    <a:gd name="connsiteY11" fmla="*/ 4102769 h 4598731"/>
                    <a:gd name="connsiteX12" fmla="*/ 794063 w 5697125"/>
                    <a:gd name="connsiteY12" fmla="*/ 4054642 h 4598731"/>
                    <a:gd name="connsiteX13" fmla="*/ 806094 w 5697125"/>
                    <a:gd name="connsiteY13" fmla="*/ 4018548 h 4598731"/>
                    <a:gd name="connsiteX14" fmla="*/ 866252 w 5697125"/>
                    <a:gd name="connsiteY14" fmla="*/ 3982453 h 4598731"/>
                    <a:gd name="connsiteX15" fmla="*/ 878284 w 5697125"/>
                    <a:gd name="connsiteY15" fmla="*/ 3946358 h 4598731"/>
                    <a:gd name="connsiteX16" fmla="*/ 914379 w 5697125"/>
                    <a:gd name="connsiteY16" fmla="*/ 3922295 h 4598731"/>
                    <a:gd name="connsiteX17" fmla="*/ 1022663 w 5697125"/>
                    <a:gd name="connsiteY17" fmla="*/ 3838074 h 4598731"/>
                    <a:gd name="connsiteX18" fmla="*/ 1094852 w 5697125"/>
                    <a:gd name="connsiteY18" fmla="*/ 3789948 h 4598731"/>
                    <a:gd name="connsiteX19" fmla="*/ 1130947 w 5697125"/>
                    <a:gd name="connsiteY19" fmla="*/ 3765885 h 4598731"/>
                    <a:gd name="connsiteX20" fmla="*/ 1215168 w 5697125"/>
                    <a:gd name="connsiteY20" fmla="*/ 3729790 h 4598731"/>
                    <a:gd name="connsiteX21" fmla="*/ 1287358 w 5697125"/>
                    <a:gd name="connsiteY21" fmla="*/ 3705727 h 4598731"/>
                    <a:gd name="connsiteX22" fmla="*/ 1323452 w 5697125"/>
                    <a:gd name="connsiteY22" fmla="*/ 3693695 h 4598731"/>
                    <a:gd name="connsiteX23" fmla="*/ 1515958 w 5697125"/>
                    <a:gd name="connsiteY23" fmla="*/ 3669632 h 4598731"/>
                    <a:gd name="connsiteX24" fmla="*/ 1648305 w 5697125"/>
                    <a:gd name="connsiteY24" fmla="*/ 3645569 h 4598731"/>
                    <a:gd name="connsiteX25" fmla="*/ 1720494 w 5697125"/>
                    <a:gd name="connsiteY25" fmla="*/ 3621506 h 4598731"/>
                    <a:gd name="connsiteX26" fmla="*/ 1756589 w 5697125"/>
                    <a:gd name="connsiteY26" fmla="*/ 3609474 h 4598731"/>
                    <a:gd name="connsiteX27" fmla="*/ 1792684 w 5697125"/>
                    <a:gd name="connsiteY27" fmla="*/ 3597442 h 4598731"/>
                    <a:gd name="connsiteX28" fmla="*/ 1852842 w 5697125"/>
                    <a:gd name="connsiteY28" fmla="*/ 3465095 h 4598731"/>
                    <a:gd name="connsiteX29" fmla="*/ 1876905 w 5697125"/>
                    <a:gd name="connsiteY29" fmla="*/ 3392906 h 4598731"/>
                    <a:gd name="connsiteX30" fmla="*/ 1888937 w 5697125"/>
                    <a:gd name="connsiteY30" fmla="*/ 3332748 h 4598731"/>
                    <a:gd name="connsiteX31" fmla="*/ 1913000 w 5697125"/>
                    <a:gd name="connsiteY31" fmla="*/ 3260558 h 4598731"/>
                    <a:gd name="connsiteX32" fmla="*/ 1925031 w 5697125"/>
                    <a:gd name="connsiteY32" fmla="*/ 3188369 h 4598731"/>
                    <a:gd name="connsiteX33" fmla="*/ 1949094 w 5697125"/>
                    <a:gd name="connsiteY33" fmla="*/ 3104148 h 4598731"/>
                    <a:gd name="connsiteX34" fmla="*/ 1961126 w 5697125"/>
                    <a:gd name="connsiteY34" fmla="*/ 3056021 h 4598731"/>
                    <a:gd name="connsiteX35" fmla="*/ 1985189 w 5697125"/>
                    <a:gd name="connsiteY35" fmla="*/ 2983832 h 4598731"/>
                    <a:gd name="connsiteX36" fmla="*/ 2009252 w 5697125"/>
                    <a:gd name="connsiteY36" fmla="*/ 2947737 h 4598731"/>
                    <a:gd name="connsiteX37" fmla="*/ 2045347 w 5697125"/>
                    <a:gd name="connsiteY37" fmla="*/ 2875548 h 4598731"/>
                    <a:gd name="connsiteX38" fmla="*/ 2081442 w 5697125"/>
                    <a:gd name="connsiteY38" fmla="*/ 2863516 h 4598731"/>
                    <a:gd name="connsiteX39" fmla="*/ 2117537 w 5697125"/>
                    <a:gd name="connsiteY39" fmla="*/ 2827421 h 4598731"/>
                    <a:gd name="connsiteX40" fmla="*/ 2225821 w 5697125"/>
                    <a:gd name="connsiteY40" fmla="*/ 2767264 h 4598731"/>
                    <a:gd name="connsiteX41" fmla="*/ 2310042 w 5697125"/>
                    <a:gd name="connsiteY41" fmla="*/ 2755232 h 4598731"/>
                    <a:gd name="connsiteX42" fmla="*/ 2418326 w 5697125"/>
                    <a:gd name="connsiteY42" fmla="*/ 2695074 h 4598731"/>
                    <a:gd name="connsiteX43" fmla="*/ 2454421 w 5697125"/>
                    <a:gd name="connsiteY43" fmla="*/ 2658979 h 4598731"/>
                    <a:gd name="connsiteX44" fmla="*/ 2502547 w 5697125"/>
                    <a:gd name="connsiteY44" fmla="*/ 2598821 h 4598731"/>
                    <a:gd name="connsiteX45" fmla="*/ 2538642 w 5697125"/>
                    <a:gd name="connsiteY45" fmla="*/ 2574758 h 4598731"/>
                    <a:gd name="connsiteX46" fmla="*/ 2598800 w 5697125"/>
                    <a:gd name="connsiteY46" fmla="*/ 2514600 h 4598731"/>
                    <a:gd name="connsiteX47" fmla="*/ 2695052 w 5697125"/>
                    <a:gd name="connsiteY47" fmla="*/ 2430379 h 4598731"/>
                    <a:gd name="connsiteX48" fmla="*/ 2767242 w 5697125"/>
                    <a:gd name="connsiteY48" fmla="*/ 2406316 h 4598731"/>
                    <a:gd name="connsiteX49" fmla="*/ 2803337 w 5697125"/>
                    <a:gd name="connsiteY49" fmla="*/ 2394285 h 4598731"/>
                    <a:gd name="connsiteX50" fmla="*/ 2839431 w 5697125"/>
                    <a:gd name="connsiteY50" fmla="*/ 2382253 h 4598731"/>
                    <a:gd name="connsiteX51" fmla="*/ 2911621 w 5697125"/>
                    <a:gd name="connsiteY51" fmla="*/ 2370221 h 4598731"/>
                    <a:gd name="connsiteX52" fmla="*/ 3007873 w 5697125"/>
                    <a:gd name="connsiteY52" fmla="*/ 2286000 h 4598731"/>
                    <a:gd name="connsiteX53" fmla="*/ 3031937 w 5697125"/>
                    <a:gd name="connsiteY53" fmla="*/ 2261937 h 4598731"/>
                    <a:gd name="connsiteX54" fmla="*/ 3092094 w 5697125"/>
                    <a:gd name="connsiteY54" fmla="*/ 2213811 h 4598731"/>
                    <a:gd name="connsiteX55" fmla="*/ 3104126 w 5697125"/>
                    <a:gd name="connsiteY55" fmla="*/ 2177716 h 4598731"/>
                    <a:gd name="connsiteX56" fmla="*/ 3176315 w 5697125"/>
                    <a:gd name="connsiteY56" fmla="*/ 2129590 h 4598731"/>
                    <a:gd name="connsiteX57" fmla="*/ 3212410 w 5697125"/>
                    <a:gd name="connsiteY57" fmla="*/ 2105527 h 4598731"/>
                    <a:gd name="connsiteX58" fmla="*/ 3248505 w 5697125"/>
                    <a:gd name="connsiteY58" fmla="*/ 2069432 h 4598731"/>
                    <a:gd name="connsiteX59" fmla="*/ 3320694 w 5697125"/>
                    <a:gd name="connsiteY59" fmla="*/ 2021306 h 4598731"/>
                    <a:gd name="connsiteX60" fmla="*/ 3344758 w 5697125"/>
                    <a:gd name="connsiteY60" fmla="*/ 1997242 h 4598731"/>
                    <a:gd name="connsiteX61" fmla="*/ 3416947 w 5697125"/>
                    <a:gd name="connsiteY61" fmla="*/ 1973179 h 4598731"/>
                    <a:gd name="connsiteX62" fmla="*/ 3453042 w 5697125"/>
                    <a:gd name="connsiteY62" fmla="*/ 1961148 h 4598731"/>
                    <a:gd name="connsiteX63" fmla="*/ 3489137 w 5697125"/>
                    <a:gd name="connsiteY63" fmla="*/ 1949116 h 4598731"/>
                    <a:gd name="connsiteX64" fmla="*/ 3549294 w 5697125"/>
                    <a:gd name="connsiteY64" fmla="*/ 1937085 h 4598731"/>
                    <a:gd name="connsiteX65" fmla="*/ 3621484 w 5697125"/>
                    <a:gd name="connsiteY65" fmla="*/ 1913021 h 4598731"/>
                    <a:gd name="connsiteX66" fmla="*/ 3717737 w 5697125"/>
                    <a:gd name="connsiteY66" fmla="*/ 1888958 h 4598731"/>
                    <a:gd name="connsiteX67" fmla="*/ 3741800 w 5697125"/>
                    <a:gd name="connsiteY67" fmla="*/ 1852864 h 4598731"/>
                    <a:gd name="connsiteX68" fmla="*/ 3765863 w 5697125"/>
                    <a:gd name="connsiteY68" fmla="*/ 1828800 h 4598731"/>
                    <a:gd name="connsiteX69" fmla="*/ 3789926 w 5697125"/>
                    <a:gd name="connsiteY69" fmla="*/ 1744579 h 4598731"/>
                    <a:gd name="connsiteX70" fmla="*/ 3813989 w 5697125"/>
                    <a:gd name="connsiteY70" fmla="*/ 1660358 h 4598731"/>
                    <a:gd name="connsiteX71" fmla="*/ 3826021 w 5697125"/>
                    <a:gd name="connsiteY71" fmla="*/ 1576137 h 4598731"/>
                    <a:gd name="connsiteX72" fmla="*/ 3850084 w 5697125"/>
                    <a:gd name="connsiteY72" fmla="*/ 1528011 h 4598731"/>
                    <a:gd name="connsiteX73" fmla="*/ 3862115 w 5697125"/>
                    <a:gd name="connsiteY73" fmla="*/ 1491916 h 4598731"/>
                    <a:gd name="connsiteX74" fmla="*/ 3886179 w 5697125"/>
                    <a:gd name="connsiteY74" fmla="*/ 1467853 h 4598731"/>
                    <a:gd name="connsiteX75" fmla="*/ 3946337 w 5697125"/>
                    <a:gd name="connsiteY75" fmla="*/ 1407695 h 4598731"/>
                    <a:gd name="connsiteX76" fmla="*/ 3970400 w 5697125"/>
                    <a:gd name="connsiteY76" fmla="*/ 1371600 h 4598731"/>
                    <a:gd name="connsiteX77" fmla="*/ 4006494 w 5697125"/>
                    <a:gd name="connsiteY77" fmla="*/ 1359569 h 4598731"/>
                    <a:gd name="connsiteX78" fmla="*/ 4030558 w 5697125"/>
                    <a:gd name="connsiteY78" fmla="*/ 1335506 h 4598731"/>
                    <a:gd name="connsiteX79" fmla="*/ 4066652 w 5697125"/>
                    <a:gd name="connsiteY79" fmla="*/ 1311442 h 4598731"/>
                    <a:gd name="connsiteX80" fmla="*/ 4150873 w 5697125"/>
                    <a:gd name="connsiteY80" fmla="*/ 1203158 h 4598731"/>
                    <a:gd name="connsiteX81" fmla="*/ 4174937 w 5697125"/>
                    <a:gd name="connsiteY81" fmla="*/ 1179095 h 4598731"/>
                    <a:gd name="connsiteX82" fmla="*/ 4247126 w 5697125"/>
                    <a:gd name="connsiteY82" fmla="*/ 1130969 h 4598731"/>
                    <a:gd name="connsiteX83" fmla="*/ 4319315 w 5697125"/>
                    <a:gd name="connsiteY83" fmla="*/ 1058779 h 4598731"/>
                    <a:gd name="connsiteX84" fmla="*/ 4367442 w 5697125"/>
                    <a:gd name="connsiteY84" fmla="*/ 998621 h 4598731"/>
                    <a:gd name="connsiteX85" fmla="*/ 4379473 w 5697125"/>
                    <a:gd name="connsiteY85" fmla="*/ 962527 h 4598731"/>
                    <a:gd name="connsiteX86" fmla="*/ 4487758 w 5697125"/>
                    <a:gd name="connsiteY86" fmla="*/ 878306 h 4598731"/>
                    <a:gd name="connsiteX87" fmla="*/ 4559947 w 5697125"/>
                    <a:gd name="connsiteY87" fmla="*/ 842211 h 4598731"/>
                    <a:gd name="connsiteX88" fmla="*/ 4656200 w 5697125"/>
                    <a:gd name="connsiteY88" fmla="*/ 830179 h 4598731"/>
                    <a:gd name="connsiteX89" fmla="*/ 4704326 w 5697125"/>
                    <a:gd name="connsiteY89" fmla="*/ 782053 h 4598731"/>
                    <a:gd name="connsiteX90" fmla="*/ 4752452 w 5697125"/>
                    <a:gd name="connsiteY90" fmla="*/ 709864 h 4598731"/>
                    <a:gd name="connsiteX91" fmla="*/ 4776515 w 5697125"/>
                    <a:gd name="connsiteY91" fmla="*/ 673769 h 4598731"/>
                    <a:gd name="connsiteX92" fmla="*/ 4812610 w 5697125"/>
                    <a:gd name="connsiteY92" fmla="*/ 601579 h 4598731"/>
                    <a:gd name="connsiteX93" fmla="*/ 4824642 w 5697125"/>
                    <a:gd name="connsiteY93" fmla="*/ 565485 h 4598731"/>
                    <a:gd name="connsiteX94" fmla="*/ 4848705 w 5697125"/>
                    <a:gd name="connsiteY94" fmla="*/ 529390 h 4598731"/>
                    <a:gd name="connsiteX95" fmla="*/ 4860737 w 5697125"/>
                    <a:gd name="connsiteY95" fmla="*/ 493295 h 4598731"/>
                    <a:gd name="connsiteX96" fmla="*/ 4908863 w 5697125"/>
                    <a:gd name="connsiteY96" fmla="*/ 457200 h 4598731"/>
                    <a:gd name="connsiteX97" fmla="*/ 4944958 w 5697125"/>
                    <a:gd name="connsiteY97" fmla="*/ 409074 h 4598731"/>
                    <a:gd name="connsiteX98" fmla="*/ 4993084 w 5697125"/>
                    <a:gd name="connsiteY98" fmla="*/ 372979 h 4598731"/>
                    <a:gd name="connsiteX99" fmla="*/ 5029179 w 5697125"/>
                    <a:gd name="connsiteY99" fmla="*/ 324853 h 4598731"/>
                    <a:gd name="connsiteX100" fmla="*/ 5077305 w 5697125"/>
                    <a:gd name="connsiteY100" fmla="*/ 288758 h 4598731"/>
                    <a:gd name="connsiteX101" fmla="*/ 5101368 w 5697125"/>
                    <a:gd name="connsiteY101" fmla="*/ 252664 h 4598731"/>
                    <a:gd name="connsiteX102" fmla="*/ 5125431 w 5697125"/>
                    <a:gd name="connsiteY102" fmla="*/ 228600 h 4598731"/>
                    <a:gd name="connsiteX103" fmla="*/ 5137463 w 5697125"/>
                    <a:gd name="connsiteY103" fmla="*/ 192506 h 4598731"/>
                    <a:gd name="connsiteX104" fmla="*/ 5197621 w 5697125"/>
                    <a:gd name="connsiteY104" fmla="*/ 144379 h 4598731"/>
                    <a:gd name="connsiteX105" fmla="*/ 5366063 w 5697125"/>
                    <a:gd name="connsiteY105" fmla="*/ 108285 h 4598731"/>
                    <a:gd name="connsiteX106" fmla="*/ 5402158 w 5697125"/>
                    <a:gd name="connsiteY106" fmla="*/ 96253 h 4598731"/>
                    <a:gd name="connsiteX107" fmla="*/ 5426221 w 5697125"/>
                    <a:gd name="connsiteY107" fmla="*/ 60158 h 4598731"/>
                    <a:gd name="connsiteX108" fmla="*/ 5498410 w 5697125"/>
                    <a:gd name="connsiteY108" fmla="*/ 36095 h 4598731"/>
                    <a:gd name="connsiteX109" fmla="*/ 5570600 w 5697125"/>
                    <a:gd name="connsiteY109" fmla="*/ 12032 h 4598731"/>
                    <a:gd name="connsiteX110" fmla="*/ 5606694 w 5697125"/>
                    <a:gd name="connsiteY110" fmla="*/ 0 h 4598731"/>
                    <a:gd name="connsiteX111" fmla="*/ 5690915 w 5697125"/>
                    <a:gd name="connsiteY111" fmla="*/ 60158 h 4598731"/>
                    <a:gd name="connsiteX112" fmla="*/ 5679562 w 5697125"/>
                    <a:gd name="connsiteY112" fmla="*/ 4596064 h 4598731"/>
                    <a:gd name="connsiteX113" fmla="*/ 1603736 w 569712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372958 w 5697125"/>
                    <a:gd name="connsiteY3" fmla="*/ 4355432 h 4598731"/>
                    <a:gd name="connsiteX4" fmla="*/ 445147 w 5697125"/>
                    <a:gd name="connsiteY4" fmla="*/ 4319337 h 4598731"/>
                    <a:gd name="connsiteX5" fmla="*/ 481242 w 5697125"/>
                    <a:gd name="connsiteY5" fmla="*/ 4307306 h 4598731"/>
                    <a:gd name="connsiteX6" fmla="*/ 541400 w 5697125"/>
                    <a:gd name="connsiteY6" fmla="*/ 4271211 h 4598731"/>
                    <a:gd name="connsiteX7" fmla="*/ 577494 w 5697125"/>
                    <a:gd name="connsiteY7" fmla="*/ 4247148 h 4598731"/>
                    <a:gd name="connsiteX8" fmla="*/ 601558 w 5697125"/>
                    <a:gd name="connsiteY8" fmla="*/ 4223085 h 4598731"/>
                    <a:gd name="connsiteX9" fmla="*/ 637652 w 5697125"/>
                    <a:gd name="connsiteY9" fmla="*/ 4211053 h 4598731"/>
                    <a:gd name="connsiteX10" fmla="*/ 685779 w 5697125"/>
                    <a:gd name="connsiteY10" fmla="*/ 4150895 h 4598731"/>
                    <a:gd name="connsiteX11" fmla="*/ 733905 w 5697125"/>
                    <a:gd name="connsiteY11" fmla="*/ 4102769 h 4598731"/>
                    <a:gd name="connsiteX12" fmla="*/ 794063 w 5697125"/>
                    <a:gd name="connsiteY12" fmla="*/ 4054642 h 4598731"/>
                    <a:gd name="connsiteX13" fmla="*/ 806094 w 5697125"/>
                    <a:gd name="connsiteY13" fmla="*/ 4018548 h 4598731"/>
                    <a:gd name="connsiteX14" fmla="*/ 866252 w 5697125"/>
                    <a:gd name="connsiteY14" fmla="*/ 3982453 h 4598731"/>
                    <a:gd name="connsiteX15" fmla="*/ 878284 w 5697125"/>
                    <a:gd name="connsiteY15" fmla="*/ 3946358 h 4598731"/>
                    <a:gd name="connsiteX16" fmla="*/ 914379 w 5697125"/>
                    <a:gd name="connsiteY16" fmla="*/ 3922295 h 4598731"/>
                    <a:gd name="connsiteX17" fmla="*/ 1022663 w 5697125"/>
                    <a:gd name="connsiteY17" fmla="*/ 3838074 h 4598731"/>
                    <a:gd name="connsiteX18" fmla="*/ 1094852 w 5697125"/>
                    <a:gd name="connsiteY18" fmla="*/ 3789948 h 4598731"/>
                    <a:gd name="connsiteX19" fmla="*/ 1130947 w 5697125"/>
                    <a:gd name="connsiteY19" fmla="*/ 3765885 h 4598731"/>
                    <a:gd name="connsiteX20" fmla="*/ 1215168 w 5697125"/>
                    <a:gd name="connsiteY20" fmla="*/ 3729790 h 4598731"/>
                    <a:gd name="connsiteX21" fmla="*/ 1287358 w 5697125"/>
                    <a:gd name="connsiteY21" fmla="*/ 3705727 h 4598731"/>
                    <a:gd name="connsiteX22" fmla="*/ 1323452 w 5697125"/>
                    <a:gd name="connsiteY22" fmla="*/ 3693695 h 4598731"/>
                    <a:gd name="connsiteX23" fmla="*/ 1515958 w 5697125"/>
                    <a:gd name="connsiteY23" fmla="*/ 3669632 h 4598731"/>
                    <a:gd name="connsiteX24" fmla="*/ 1648305 w 5697125"/>
                    <a:gd name="connsiteY24" fmla="*/ 3645569 h 4598731"/>
                    <a:gd name="connsiteX25" fmla="*/ 1720494 w 5697125"/>
                    <a:gd name="connsiteY25" fmla="*/ 3621506 h 4598731"/>
                    <a:gd name="connsiteX26" fmla="*/ 1756589 w 5697125"/>
                    <a:gd name="connsiteY26" fmla="*/ 3609474 h 4598731"/>
                    <a:gd name="connsiteX27" fmla="*/ 1792684 w 5697125"/>
                    <a:gd name="connsiteY27" fmla="*/ 3597442 h 4598731"/>
                    <a:gd name="connsiteX28" fmla="*/ 1852842 w 5697125"/>
                    <a:gd name="connsiteY28" fmla="*/ 3465095 h 4598731"/>
                    <a:gd name="connsiteX29" fmla="*/ 1876905 w 5697125"/>
                    <a:gd name="connsiteY29" fmla="*/ 3392906 h 4598731"/>
                    <a:gd name="connsiteX30" fmla="*/ 1888937 w 5697125"/>
                    <a:gd name="connsiteY30" fmla="*/ 3332748 h 4598731"/>
                    <a:gd name="connsiteX31" fmla="*/ 1913000 w 5697125"/>
                    <a:gd name="connsiteY31" fmla="*/ 3260558 h 4598731"/>
                    <a:gd name="connsiteX32" fmla="*/ 1925031 w 5697125"/>
                    <a:gd name="connsiteY32" fmla="*/ 3188369 h 4598731"/>
                    <a:gd name="connsiteX33" fmla="*/ 1949094 w 5697125"/>
                    <a:gd name="connsiteY33" fmla="*/ 3104148 h 4598731"/>
                    <a:gd name="connsiteX34" fmla="*/ 1961126 w 5697125"/>
                    <a:gd name="connsiteY34" fmla="*/ 3056021 h 4598731"/>
                    <a:gd name="connsiteX35" fmla="*/ 1985189 w 5697125"/>
                    <a:gd name="connsiteY35" fmla="*/ 2983832 h 4598731"/>
                    <a:gd name="connsiteX36" fmla="*/ 2009252 w 5697125"/>
                    <a:gd name="connsiteY36" fmla="*/ 2947737 h 4598731"/>
                    <a:gd name="connsiteX37" fmla="*/ 2045347 w 5697125"/>
                    <a:gd name="connsiteY37" fmla="*/ 2875548 h 4598731"/>
                    <a:gd name="connsiteX38" fmla="*/ 2081442 w 5697125"/>
                    <a:gd name="connsiteY38" fmla="*/ 2863516 h 4598731"/>
                    <a:gd name="connsiteX39" fmla="*/ 2117537 w 5697125"/>
                    <a:gd name="connsiteY39" fmla="*/ 2827421 h 4598731"/>
                    <a:gd name="connsiteX40" fmla="*/ 2225821 w 5697125"/>
                    <a:gd name="connsiteY40" fmla="*/ 2767264 h 4598731"/>
                    <a:gd name="connsiteX41" fmla="*/ 2310042 w 5697125"/>
                    <a:gd name="connsiteY41" fmla="*/ 2755232 h 4598731"/>
                    <a:gd name="connsiteX42" fmla="*/ 2418326 w 5697125"/>
                    <a:gd name="connsiteY42" fmla="*/ 2695074 h 4598731"/>
                    <a:gd name="connsiteX43" fmla="*/ 2454421 w 5697125"/>
                    <a:gd name="connsiteY43" fmla="*/ 2658979 h 4598731"/>
                    <a:gd name="connsiteX44" fmla="*/ 2502547 w 5697125"/>
                    <a:gd name="connsiteY44" fmla="*/ 2598821 h 4598731"/>
                    <a:gd name="connsiteX45" fmla="*/ 2538642 w 5697125"/>
                    <a:gd name="connsiteY45" fmla="*/ 2574758 h 4598731"/>
                    <a:gd name="connsiteX46" fmla="*/ 2598800 w 5697125"/>
                    <a:gd name="connsiteY46" fmla="*/ 2514600 h 4598731"/>
                    <a:gd name="connsiteX47" fmla="*/ 2695052 w 5697125"/>
                    <a:gd name="connsiteY47" fmla="*/ 2430379 h 4598731"/>
                    <a:gd name="connsiteX48" fmla="*/ 2767242 w 5697125"/>
                    <a:gd name="connsiteY48" fmla="*/ 2406316 h 4598731"/>
                    <a:gd name="connsiteX49" fmla="*/ 2803337 w 5697125"/>
                    <a:gd name="connsiteY49" fmla="*/ 2394285 h 4598731"/>
                    <a:gd name="connsiteX50" fmla="*/ 2839431 w 5697125"/>
                    <a:gd name="connsiteY50" fmla="*/ 2382253 h 4598731"/>
                    <a:gd name="connsiteX51" fmla="*/ 2911621 w 5697125"/>
                    <a:gd name="connsiteY51" fmla="*/ 2370221 h 4598731"/>
                    <a:gd name="connsiteX52" fmla="*/ 3007873 w 5697125"/>
                    <a:gd name="connsiteY52" fmla="*/ 2286000 h 4598731"/>
                    <a:gd name="connsiteX53" fmla="*/ 3031937 w 5697125"/>
                    <a:gd name="connsiteY53" fmla="*/ 2261937 h 4598731"/>
                    <a:gd name="connsiteX54" fmla="*/ 3092094 w 5697125"/>
                    <a:gd name="connsiteY54" fmla="*/ 2213811 h 4598731"/>
                    <a:gd name="connsiteX55" fmla="*/ 3104126 w 5697125"/>
                    <a:gd name="connsiteY55" fmla="*/ 2177716 h 4598731"/>
                    <a:gd name="connsiteX56" fmla="*/ 3176315 w 5697125"/>
                    <a:gd name="connsiteY56" fmla="*/ 2129590 h 4598731"/>
                    <a:gd name="connsiteX57" fmla="*/ 3212410 w 5697125"/>
                    <a:gd name="connsiteY57" fmla="*/ 2105527 h 4598731"/>
                    <a:gd name="connsiteX58" fmla="*/ 3248505 w 5697125"/>
                    <a:gd name="connsiteY58" fmla="*/ 2069432 h 4598731"/>
                    <a:gd name="connsiteX59" fmla="*/ 3320694 w 5697125"/>
                    <a:gd name="connsiteY59" fmla="*/ 2021306 h 4598731"/>
                    <a:gd name="connsiteX60" fmla="*/ 3344758 w 5697125"/>
                    <a:gd name="connsiteY60" fmla="*/ 1997242 h 4598731"/>
                    <a:gd name="connsiteX61" fmla="*/ 3416947 w 5697125"/>
                    <a:gd name="connsiteY61" fmla="*/ 1973179 h 4598731"/>
                    <a:gd name="connsiteX62" fmla="*/ 3453042 w 5697125"/>
                    <a:gd name="connsiteY62" fmla="*/ 1961148 h 4598731"/>
                    <a:gd name="connsiteX63" fmla="*/ 3489137 w 5697125"/>
                    <a:gd name="connsiteY63" fmla="*/ 1949116 h 4598731"/>
                    <a:gd name="connsiteX64" fmla="*/ 3549294 w 5697125"/>
                    <a:gd name="connsiteY64" fmla="*/ 1937085 h 4598731"/>
                    <a:gd name="connsiteX65" fmla="*/ 3621484 w 5697125"/>
                    <a:gd name="connsiteY65" fmla="*/ 1913021 h 4598731"/>
                    <a:gd name="connsiteX66" fmla="*/ 3717737 w 5697125"/>
                    <a:gd name="connsiteY66" fmla="*/ 1888958 h 4598731"/>
                    <a:gd name="connsiteX67" fmla="*/ 3741800 w 5697125"/>
                    <a:gd name="connsiteY67" fmla="*/ 1852864 h 4598731"/>
                    <a:gd name="connsiteX68" fmla="*/ 3765863 w 5697125"/>
                    <a:gd name="connsiteY68" fmla="*/ 1828800 h 4598731"/>
                    <a:gd name="connsiteX69" fmla="*/ 3789926 w 5697125"/>
                    <a:gd name="connsiteY69" fmla="*/ 1744579 h 4598731"/>
                    <a:gd name="connsiteX70" fmla="*/ 3813989 w 5697125"/>
                    <a:gd name="connsiteY70" fmla="*/ 1660358 h 4598731"/>
                    <a:gd name="connsiteX71" fmla="*/ 3826021 w 5697125"/>
                    <a:gd name="connsiteY71" fmla="*/ 1576137 h 4598731"/>
                    <a:gd name="connsiteX72" fmla="*/ 3850084 w 5697125"/>
                    <a:gd name="connsiteY72" fmla="*/ 1528011 h 4598731"/>
                    <a:gd name="connsiteX73" fmla="*/ 3862115 w 5697125"/>
                    <a:gd name="connsiteY73" fmla="*/ 1491916 h 4598731"/>
                    <a:gd name="connsiteX74" fmla="*/ 3886179 w 5697125"/>
                    <a:gd name="connsiteY74" fmla="*/ 1467853 h 4598731"/>
                    <a:gd name="connsiteX75" fmla="*/ 3946337 w 5697125"/>
                    <a:gd name="connsiteY75" fmla="*/ 1407695 h 4598731"/>
                    <a:gd name="connsiteX76" fmla="*/ 3970400 w 5697125"/>
                    <a:gd name="connsiteY76" fmla="*/ 1371600 h 4598731"/>
                    <a:gd name="connsiteX77" fmla="*/ 4006494 w 5697125"/>
                    <a:gd name="connsiteY77" fmla="*/ 1359569 h 4598731"/>
                    <a:gd name="connsiteX78" fmla="*/ 4030558 w 5697125"/>
                    <a:gd name="connsiteY78" fmla="*/ 1335506 h 4598731"/>
                    <a:gd name="connsiteX79" fmla="*/ 4066652 w 5697125"/>
                    <a:gd name="connsiteY79" fmla="*/ 1311442 h 4598731"/>
                    <a:gd name="connsiteX80" fmla="*/ 4150873 w 5697125"/>
                    <a:gd name="connsiteY80" fmla="*/ 1203158 h 4598731"/>
                    <a:gd name="connsiteX81" fmla="*/ 4174937 w 5697125"/>
                    <a:gd name="connsiteY81" fmla="*/ 1179095 h 4598731"/>
                    <a:gd name="connsiteX82" fmla="*/ 4247126 w 5697125"/>
                    <a:gd name="connsiteY82" fmla="*/ 1130969 h 4598731"/>
                    <a:gd name="connsiteX83" fmla="*/ 4319315 w 5697125"/>
                    <a:gd name="connsiteY83" fmla="*/ 1058779 h 4598731"/>
                    <a:gd name="connsiteX84" fmla="*/ 4367442 w 5697125"/>
                    <a:gd name="connsiteY84" fmla="*/ 998621 h 4598731"/>
                    <a:gd name="connsiteX85" fmla="*/ 4379473 w 5697125"/>
                    <a:gd name="connsiteY85" fmla="*/ 962527 h 4598731"/>
                    <a:gd name="connsiteX86" fmla="*/ 4487758 w 5697125"/>
                    <a:gd name="connsiteY86" fmla="*/ 878306 h 4598731"/>
                    <a:gd name="connsiteX87" fmla="*/ 4559947 w 5697125"/>
                    <a:gd name="connsiteY87" fmla="*/ 842211 h 4598731"/>
                    <a:gd name="connsiteX88" fmla="*/ 4656200 w 5697125"/>
                    <a:gd name="connsiteY88" fmla="*/ 830179 h 4598731"/>
                    <a:gd name="connsiteX89" fmla="*/ 4704326 w 5697125"/>
                    <a:gd name="connsiteY89" fmla="*/ 782053 h 4598731"/>
                    <a:gd name="connsiteX90" fmla="*/ 4752452 w 5697125"/>
                    <a:gd name="connsiteY90" fmla="*/ 709864 h 4598731"/>
                    <a:gd name="connsiteX91" fmla="*/ 4776515 w 5697125"/>
                    <a:gd name="connsiteY91" fmla="*/ 673769 h 4598731"/>
                    <a:gd name="connsiteX92" fmla="*/ 4812610 w 5697125"/>
                    <a:gd name="connsiteY92" fmla="*/ 601579 h 4598731"/>
                    <a:gd name="connsiteX93" fmla="*/ 4824642 w 5697125"/>
                    <a:gd name="connsiteY93" fmla="*/ 565485 h 4598731"/>
                    <a:gd name="connsiteX94" fmla="*/ 4848705 w 5697125"/>
                    <a:gd name="connsiteY94" fmla="*/ 529390 h 4598731"/>
                    <a:gd name="connsiteX95" fmla="*/ 4860737 w 5697125"/>
                    <a:gd name="connsiteY95" fmla="*/ 493295 h 4598731"/>
                    <a:gd name="connsiteX96" fmla="*/ 4908863 w 5697125"/>
                    <a:gd name="connsiteY96" fmla="*/ 457200 h 4598731"/>
                    <a:gd name="connsiteX97" fmla="*/ 4944958 w 5697125"/>
                    <a:gd name="connsiteY97" fmla="*/ 409074 h 4598731"/>
                    <a:gd name="connsiteX98" fmla="*/ 4993084 w 5697125"/>
                    <a:gd name="connsiteY98" fmla="*/ 372979 h 4598731"/>
                    <a:gd name="connsiteX99" fmla="*/ 5029179 w 5697125"/>
                    <a:gd name="connsiteY99" fmla="*/ 324853 h 4598731"/>
                    <a:gd name="connsiteX100" fmla="*/ 5077305 w 5697125"/>
                    <a:gd name="connsiteY100" fmla="*/ 288758 h 4598731"/>
                    <a:gd name="connsiteX101" fmla="*/ 5101368 w 5697125"/>
                    <a:gd name="connsiteY101" fmla="*/ 252664 h 4598731"/>
                    <a:gd name="connsiteX102" fmla="*/ 5125431 w 5697125"/>
                    <a:gd name="connsiteY102" fmla="*/ 228600 h 4598731"/>
                    <a:gd name="connsiteX103" fmla="*/ 5137463 w 5697125"/>
                    <a:gd name="connsiteY103" fmla="*/ 192506 h 4598731"/>
                    <a:gd name="connsiteX104" fmla="*/ 5197621 w 5697125"/>
                    <a:gd name="connsiteY104" fmla="*/ 144379 h 4598731"/>
                    <a:gd name="connsiteX105" fmla="*/ 5366063 w 5697125"/>
                    <a:gd name="connsiteY105" fmla="*/ 108285 h 4598731"/>
                    <a:gd name="connsiteX106" fmla="*/ 5402158 w 5697125"/>
                    <a:gd name="connsiteY106" fmla="*/ 96253 h 4598731"/>
                    <a:gd name="connsiteX107" fmla="*/ 5426221 w 5697125"/>
                    <a:gd name="connsiteY107" fmla="*/ 60158 h 4598731"/>
                    <a:gd name="connsiteX108" fmla="*/ 5498410 w 5697125"/>
                    <a:gd name="connsiteY108" fmla="*/ 36095 h 4598731"/>
                    <a:gd name="connsiteX109" fmla="*/ 5570600 w 5697125"/>
                    <a:gd name="connsiteY109" fmla="*/ 12032 h 4598731"/>
                    <a:gd name="connsiteX110" fmla="*/ 5606694 w 5697125"/>
                    <a:gd name="connsiteY110" fmla="*/ 0 h 4598731"/>
                    <a:gd name="connsiteX111" fmla="*/ 5690915 w 5697125"/>
                    <a:gd name="connsiteY111" fmla="*/ 60158 h 4598731"/>
                    <a:gd name="connsiteX112" fmla="*/ 5679562 w 5697125"/>
                    <a:gd name="connsiteY112" fmla="*/ 4596064 h 4598731"/>
                    <a:gd name="connsiteX113" fmla="*/ 1603736 w 569712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372958 w 5697125"/>
                    <a:gd name="connsiteY3" fmla="*/ 4355432 h 4598731"/>
                    <a:gd name="connsiteX4" fmla="*/ 445147 w 5697125"/>
                    <a:gd name="connsiteY4" fmla="*/ 4319337 h 4598731"/>
                    <a:gd name="connsiteX5" fmla="*/ 481242 w 5697125"/>
                    <a:gd name="connsiteY5" fmla="*/ 4307306 h 4598731"/>
                    <a:gd name="connsiteX6" fmla="*/ 541400 w 5697125"/>
                    <a:gd name="connsiteY6" fmla="*/ 4271211 h 4598731"/>
                    <a:gd name="connsiteX7" fmla="*/ 577494 w 5697125"/>
                    <a:gd name="connsiteY7" fmla="*/ 4247148 h 4598731"/>
                    <a:gd name="connsiteX8" fmla="*/ 601558 w 5697125"/>
                    <a:gd name="connsiteY8" fmla="*/ 4223085 h 4598731"/>
                    <a:gd name="connsiteX9" fmla="*/ 637652 w 5697125"/>
                    <a:gd name="connsiteY9" fmla="*/ 4211053 h 4598731"/>
                    <a:gd name="connsiteX10" fmla="*/ 685779 w 5697125"/>
                    <a:gd name="connsiteY10" fmla="*/ 4150895 h 4598731"/>
                    <a:gd name="connsiteX11" fmla="*/ 733905 w 5697125"/>
                    <a:gd name="connsiteY11" fmla="*/ 4102769 h 4598731"/>
                    <a:gd name="connsiteX12" fmla="*/ 794063 w 5697125"/>
                    <a:gd name="connsiteY12" fmla="*/ 4054642 h 4598731"/>
                    <a:gd name="connsiteX13" fmla="*/ 806094 w 5697125"/>
                    <a:gd name="connsiteY13" fmla="*/ 4018548 h 4598731"/>
                    <a:gd name="connsiteX14" fmla="*/ 866252 w 5697125"/>
                    <a:gd name="connsiteY14" fmla="*/ 3982453 h 4598731"/>
                    <a:gd name="connsiteX15" fmla="*/ 878284 w 5697125"/>
                    <a:gd name="connsiteY15" fmla="*/ 3946358 h 4598731"/>
                    <a:gd name="connsiteX16" fmla="*/ 914379 w 5697125"/>
                    <a:gd name="connsiteY16" fmla="*/ 3922295 h 4598731"/>
                    <a:gd name="connsiteX17" fmla="*/ 1022663 w 5697125"/>
                    <a:gd name="connsiteY17" fmla="*/ 3838074 h 4598731"/>
                    <a:gd name="connsiteX18" fmla="*/ 1094852 w 5697125"/>
                    <a:gd name="connsiteY18" fmla="*/ 3789948 h 4598731"/>
                    <a:gd name="connsiteX19" fmla="*/ 1130947 w 5697125"/>
                    <a:gd name="connsiteY19" fmla="*/ 3765885 h 4598731"/>
                    <a:gd name="connsiteX20" fmla="*/ 1215168 w 5697125"/>
                    <a:gd name="connsiteY20" fmla="*/ 3729790 h 4598731"/>
                    <a:gd name="connsiteX21" fmla="*/ 1287358 w 5697125"/>
                    <a:gd name="connsiteY21" fmla="*/ 3705727 h 4598731"/>
                    <a:gd name="connsiteX22" fmla="*/ 1323452 w 5697125"/>
                    <a:gd name="connsiteY22" fmla="*/ 3693695 h 4598731"/>
                    <a:gd name="connsiteX23" fmla="*/ 1515958 w 5697125"/>
                    <a:gd name="connsiteY23" fmla="*/ 3669632 h 4598731"/>
                    <a:gd name="connsiteX24" fmla="*/ 1648305 w 5697125"/>
                    <a:gd name="connsiteY24" fmla="*/ 3645569 h 4598731"/>
                    <a:gd name="connsiteX25" fmla="*/ 1720494 w 5697125"/>
                    <a:gd name="connsiteY25" fmla="*/ 3621506 h 4598731"/>
                    <a:gd name="connsiteX26" fmla="*/ 1756589 w 5697125"/>
                    <a:gd name="connsiteY26" fmla="*/ 3609474 h 4598731"/>
                    <a:gd name="connsiteX27" fmla="*/ 1792684 w 5697125"/>
                    <a:gd name="connsiteY27" fmla="*/ 3597442 h 4598731"/>
                    <a:gd name="connsiteX28" fmla="*/ 1852842 w 5697125"/>
                    <a:gd name="connsiteY28" fmla="*/ 3465095 h 4598731"/>
                    <a:gd name="connsiteX29" fmla="*/ 1876905 w 5697125"/>
                    <a:gd name="connsiteY29" fmla="*/ 3392906 h 4598731"/>
                    <a:gd name="connsiteX30" fmla="*/ 1888937 w 5697125"/>
                    <a:gd name="connsiteY30" fmla="*/ 3332748 h 4598731"/>
                    <a:gd name="connsiteX31" fmla="*/ 1913000 w 5697125"/>
                    <a:gd name="connsiteY31" fmla="*/ 3260558 h 4598731"/>
                    <a:gd name="connsiteX32" fmla="*/ 1925031 w 5697125"/>
                    <a:gd name="connsiteY32" fmla="*/ 3188369 h 4598731"/>
                    <a:gd name="connsiteX33" fmla="*/ 1949094 w 5697125"/>
                    <a:gd name="connsiteY33" fmla="*/ 3104148 h 4598731"/>
                    <a:gd name="connsiteX34" fmla="*/ 1961126 w 5697125"/>
                    <a:gd name="connsiteY34" fmla="*/ 3056021 h 4598731"/>
                    <a:gd name="connsiteX35" fmla="*/ 1985189 w 5697125"/>
                    <a:gd name="connsiteY35" fmla="*/ 2983832 h 4598731"/>
                    <a:gd name="connsiteX36" fmla="*/ 2009252 w 5697125"/>
                    <a:gd name="connsiteY36" fmla="*/ 2947737 h 4598731"/>
                    <a:gd name="connsiteX37" fmla="*/ 2045347 w 5697125"/>
                    <a:gd name="connsiteY37" fmla="*/ 2875548 h 4598731"/>
                    <a:gd name="connsiteX38" fmla="*/ 2081442 w 5697125"/>
                    <a:gd name="connsiteY38" fmla="*/ 2863516 h 4598731"/>
                    <a:gd name="connsiteX39" fmla="*/ 2117537 w 5697125"/>
                    <a:gd name="connsiteY39" fmla="*/ 2827421 h 4598731"/>
                    <a:gd name="connsiteX40" fmla="*/ 2225821 w 5697125"/>
                    <a:gd name="connsiteY40" fmla="*/ 2767264 h 4598731"/>
                    <a:gd name="connsiteX41" fmla="*/ 2310042 w 5697125"/>
                    <a:gd name="connsiteY41" fmla="*/ 2755232 h 4598731"/>
                    <a:gd name="connsiteX42" fmla="*/ 2418326 w 5697125"/>
                    <a:gd name="connsiteY42" fmla="*/ 2695074 h 4598731"/>
                    <a:gd name="connsiteX43" fmla="*/ 2454421 w 5697125"/>
                    <a:gd name="connsiteY43" fmla="*/ 2658979 h 4598731"/>
                    <a:gd name="connsiteX44" fmla="*/ 2502547 w 5697125"/>
                    <a:gd name="connsiteY44" fmla="*/ 2598821 h 4598731"/>
                    <a:gd name="connsiteX45" fmla="*/ 2538642 w 5697125"/>
                    <a:gd name="connsiteY45" fmla="*/ 2574758 h 4598731"/>
                    <a:gd name="connsiteX46" fmla="*/ 2598800 w 5697125"/>
                    <a:gd name="connsiteY46" fmla="*/ 2514600 h 4598731"/>
                    <a:gd name="connsiteX47" fmla="*/ 2695052 w 5697125"/>
                    <a:gd name="connsiteY47" fmla="*/ 2430379 h 4598731"/>
                    <a:gd name="connsiteX48" fmla="*/ 2767242 w 5697125"/>
                    <a:gd name="connsiteY48" fmla="*/ 2406316 h 4598731"/>
                    <a:gd name="connsiteX49" fmla="*/ 2803337 w 5697125"/>
                    <a:gd name="connsiteY49" fmla="*/ 2394285 h 4598731"/>
                    <a:gd name="connsiteX50" fmla="*/ 2839431 w 5697125"/>
                    <a:gd name="connsiteY50" fmla="*/ 2382253 h 4598731"/>
                    <a:gd name="connsiteX51" fmla="*/ 2911621 w 5697125"/>
                    <a:gd name="connsiteY51" fmla="*/ 2370221 h 4598731"/>
                    <a:gd name="connsiteX52" fmla="*/ 3007873 w 5697125"/>
                    <a:gd name="connsiteY52" fmla="*/ 2286000 h 4598731"/>
                    <a:gd name="connsiteX53" fmla="*/ 3031937 w 5697125"/>
                    <a:gd name="connsiteY53" fmla="*/ 2261937 h 4598731"/>
                    <a:gd name="connsiteX54" fmla="*/ 3092094 w 5697125"/>
                    <a:gd name="connsiteY54" fmla="*/ 2213811 h 4598731"/>
                    <a:gd name="connsiteX55" fmla="*/ 3104126 w 5697125"/>
                    <a:gd name="connsiteY55" fmla="*/ 2177716 h 4598731"/>
                    <a:gd name="connsiteX56" fmla="*/ 3176315 w 5697125"/>
                    <a:gd name="connsiteY56" fmla="*/ 2129590 h 4598731"/>
                    <a:gd name="connsiteX57" fmla="*/ 3212410 w 5697125"/>
                    <a:gd name="connsiteY57" fmla="*/ 2105527 h 4598731"/>
                    <a:gd name="connsiteX58" fmla="*/ 3248505 w 5697125"/>
                    <a:gd name="connsiteY58" fmla="*/ 2069432 h 4598731"/>
                    <a:gd name="connsiteX59" fmla="*/ 3320694 w 5697125"/>
                    <a:gd name="connsiteY59" fmla="*/ 2021306 h 4598731"/>
                    <a:gd name="connsiteX60" fmla="*/ 3344758 w 5697125"/>
                    <a:gd name="connsiteY60" fmla="*/ 1997242 h 4598731"/>
                    <a:gd name="connsiteX61" fmla="*/ 3416947 w 5697125"/>
                    <a:gd name="connsiteY61" fmla="*/ 1973179 h 4598731"/>
                    <a:gd name="connsiteX62" fmla="*/ 3453042 w 5697125"/>
                    <a:gd name="connsiteY62" fmla="*/ 1961148 h 4598731"/>
                    <a:gd name="connsiteX63" fmla="*/ 3489137 w 5697125"/>
                    <a:gd name="connsiteY63" fmla="*/ 1949116 h 4598731"/>
                    <a:gd name="connsiteX64" fmla="*/ 3549294 w 5697125"/>
                    <a:gd name="connsiteY64" fmla="*/ 1937085 h 4598731"/>
                    <a:gd name="connsiteX65" fmla="*/ 3621484 w 5697125"/>
                    <a:gd name="connsiteY65" fmla="*/ 1913021 h 4598731"/>
                    <a:gd name="connsiteX66" fmla="*/ 3717737 w 5697125"/>
                    <a:gd name="connsiteY66" fmla="*/ 1888958 h 4598731"/>
                    <a:gd name="connsiteX67" fmla="*/ 3741800 w 5697125"/>
                    <a:gd name="connsiteY67" fmla="*/ 1852864 h 4598731"/>
                    <a:gd name="connsiteX68" fmla="*/ 3765863 w 5697125"/>
                    <a:gd name="connsiteY68" fmla="*/ 1828800 h 4598731"/>
                    <a:gd name="connsiteX69" fmla="*/ 3789926 w 5697125"/>
                    <a:gd name="connsiteY69" fmla="*/ 1744579 h 4598731"/>
                    <a:gd name="connsiteX70" fmla="*/ 3813989 w 5697125"/>
                    <a:gd name="connsiteY70" fmla="*/ 1660358 h 4598731"/>
                    <a:gd name="connsiteX71" fmla="*/ 3826021 w 5697125"/>
                    <a:gd name="connsiteY71" fmla="*/ 1576137 h 4598731"/>
                    <a:gd name="connsiteX72" fmla="*/ 3850084 w 5697125"/>
                    <a:gd name="connsiteY72" fmla="*/ 1528011 h 4598731"/>
                    <a:gd name="connsiteX73" fmla="*/ 3862115 w 5697125"/>
                    <a:gd name="connsiteY73" fmla="*/ 1491916 h 4598731"/>
                    <a:gd name="connsiteX74" fmla="*/ 3886179 w 5697125"/>
                    <a:gd name="connsiteY74" fmla="*/ 1467853 h 4598731"/>
                    <a:gd name="connsiteX75" fmla="*/ 3946337 w 5697125"/>
                    <a:gd name="connsiteY75" fmla="*/ 1407695 h 4598731"/>
                    <a:gd name="connsiteX76" fmla="*/ 3970400 w 5697125"/>
                    <a:gd name="connsiteY76" fmla="*/ 1371600 h 4598731"/>
                    <a:gd name="connsiteX77" fmla="*/ 4006494 w 5697125"/>
                    <a:gd name="connsiteY77" fmla="*/ 1359569 h 4598731"/>
                    <a:gd name="connsiteX78" fmla="*/ 4030558 w 5697125"/>
                    <a:gd name="connsiteY78" fmla="*/ 1335506 h 4598731"/>
                    <a:gd name="connsiteX79" fmla="*/ 4066652 w 5697125"/>
                    <a:gd name="connsiteY79" fmla="*/ 1311442 h 4598731"/>
                    <a:gd name="connsiteX80" fmla="*/ 4150873 w 5697125"/>
                    <a:gd name="connsiteY80" fmla="*/ 1203158 h 4598731"/>
                    <a:gd name="connsiteX81" fmla="*/ 4174937 w 5697125"/>
                    <a:gd name="connsiteY81" fmla="*/ 1179095 h 4598731"/>
                    <a:gd name="connsiteX82" fmla="*/ 4247126 w 5697125"/>
                    <a:gd name="connsiteY82" fmla="*/ 1130969 h 4598731"/>
                    <a:gd name="connsiteX83" fmla="*/ 4319315 w 5697125"/>
                    <a:gd name="connsiteY83" fmla="*/ 1058779 h 4598731"/>
                    <a:gd name="connsiteX84" fmla="*/ 4367442 w 5697125"/>
                    <a:gd name="connsiteY84" fmla="*/ 998621 h 4598731"/>
                    <a:gd name="connsiteX85" fmla="*/ 4379473 w 5697125"/>
                    <a:gd name="connsiteY85" fmla="*/ 962527 h 4598731"/>
                    <a:gd name="connsiteX86" fmla="*/ 4487758 w 5697125"/>
                    <a:gd name="connsiteY86" fmla="*/ 878306 h 4598731"/>
                    <a:gd name="connsiteX87" fmla="*/ 4559947 w 5697125"/>
                    <a:gd name="connsiteY87" fmla="*/ 842211 h 4598731"/>
                    <a:gd name="connsiteX88" fmla="*/ 4656200 w 5697125"/>
                    <a:gd name="connsiteY88" fmla="*/ 830179 h 4598731"/>
                    <a:gd name="connsiteX89" fmla="*/ 4704326 w 5697125"/>
                    <a:gd name="connsiteY89" fmla="*/ 782053 h 4598731"/>
                    <a:gd name="connsiteX90" fmla="*/ 4752452 w 5697125"/>
                    <a:gd name="connsiteY90" fmla="*/ 709864 h 4598731"/>
                    <a:gd name="connsiteX91" fmla="*/ 4776515 w 5697125"/>
                    <a:gd name="connsiteY91" fmla="*/ 673769 h 4598731"/>
                    <a:gd name="connsiteX92" fmla="*/ 4812610 w 5697125"/>
                    <a:gd name="connsiteY92" fmla="*/ 601579 h 4598731"/>
                    <a:gd name="connsiteX93" fmla="*/ 4824642 w 5697125"/>
                    <a:gd name="connsiteY93" fmla="*/ 565485 h 4598731"/>
                    <a:gd name="connsiteX94" fmla="*/ 4848705 w 5697125"/>
                    <a:gd name="connsiteY94" fmla="*/ 529390 h 4598731"/>
                    <a:gd name="connsiteX95" fmla="*/ 4860737 w 5697125"/>
                    <a:gd name="connsiteY95" fmla="*/ 493295 h 4598731"/>
                    <a:gd name="connsiteX96" fmla="*/ 4908863 w 5697125"/>
                    <a:gd name="connsiteY96" fmla="*/ 457200 h 4598731"/>
                    <a:gd name="connsiteX97" fmla="*/ 4944958 w 5697125"/>
                    <a:gd name="connsiteY97" fmla="*/ 409074 h 4598731"/>
                    <a:gd name="connsiteX98" fmla="*/ 4993084 w 5697125"/>
                    <a:gd name="connsiteY98" fmla="*/ 372979 h 4598731"/>
                    <a:gd name="connsiteX99" fmla="*/ 5029179 w 5697125"/>
                    <a:gd name="connsiteY99" fmla="*/ 324853 h 4598731"/>
                    <a:gd name="connsiteX100" fmla="*/ 5077305 w 5697125"/>
                    <a:gd name="connsiteY100" fmla="*/ 288758 h 4598731"/>
                    <a:gd name="connsiteX101" fmla="*/ 5101368 w 5697125"/>
                    <a:gd name="connsiteY101" fmla="*/ 252664 h 4598731"/>
                    <a:gd name="connsiteX102" fmla="*/ 5125431 w 5697125"/>
                    <a:gd name="connsiteY102" fmla="*/ 228600 h 4598731"/>
                    <a:gd name="connsiteX103" fmla="*/ 5137463 w 5697125"/>
                    <a:gd name="connsiteY103" fmla="*/ 192506 h 4598731"/>
                    <a:gd name="connsiteX104" fmla="*/ 5197621 w 5697125"/>
                    <a:gd name="connsiteY104" fmla="*/ 144379 h 4598731"/>
                    <a:gd name="connsiteX105" fmla="*/ 5366063 w 5697125"/>
                    <a:gd name="connsiteY105" fmla="*/ 108285 h 4598731"/>
                    <a:gd name="connsiteX106" fmla="*/ 5402158 w 5697125"/>
                    <a:gd name="connsiteY106" fmla="*/ 96253 h 4598731"/>
                    <a:gd name="connsiteX107" fmla="*/ 5426221 w 5697125"/>
                    <a:gd name="connsiteY107" fmla="*/ 60158 h 4598731"/>
                    <a:gd name="connsiteX108" fmla="*/ 5498410 w 5697125"/>
                    <a:gd name="connsiteY108" fmla="*/ 36095 h 4598731"/>
                    <a:gd name="connsiteX109" fmla="*/ 5570600 w 5697125"/>
                    <a:gd name="connsiteY109" fmla="*/ 12032 h 4598731"/>
                    <a:gd name="connsiteX110" fmla="*/ 5606694 w 5697125"/>
                    <a:gd name="connsiteY110" fmla="*/ 0 h 4598731"/>
                    <a:gd name="connsiteX111" fmla="*/ 5690915 w 5697125"/>
                    <a:gd name="connsiteY111" fmla="*/ 60158 h 4598731"/>
                    <a:gd name="connsiteX112" fmla="*/ 5679562 w 5697125"/>
                    <a:gd name="connsiteY112" fmla="*/ 4596064 h 4598731"/>
                    <a:gd name="connsiteX113" fmla="*/ 1603736 w 5697125"/>
                    <a:gd name="connsiteY113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74477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55628 w 5697125"/>
                    <a:gd name="connsiteY1" fmla="*/ 4581959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14573 w 5697125"/>
                    <a:gd name="connsiteY1" fmla="*/ 4578227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14573 w 5697125"/>
                    <a:gd name="connsiteY1" fmla="*/ 4578227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3376 w 5697125"/>
                    <a:gd name="connsiteY1" fmla="*/ 4578227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3376 w 5697125"/>
                    <a:gd name="connsiteY1" fmla="*/ 4591793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697125"/>
                    <a:gd name="connsiteY0" fmla="*/ 4598731 h 4598731"/>
                    <a:gd name="connsiteX1" fmla="*/ 3376 w 5697125"/>
                    <a:gd name="connsiteY1" fmla="*/ 4591793 h 4598731"/>
                    <a:gd name="connsiteX2" fmla="*/ 0 w 5697125"/>
                    <a:gd name="connsiteY2" fmla="*/ 4422318 h 4598731"/>
                    <a:gd name="connsiteX3" fmla="*/ 288868 w 5697125"/>
                    <a:gd name="connsiteY3" fmla="*/ 4396871 h 4598731"/>
                    <a:gd name="connsiteX4" fmla="*/ 372958 w 5697125"/>
                    <a:gd name="connsiteY4" fmla="*/ 4355432 h 4598731"/>
                    <a:gd name="connsiteX5" fmla="*/ 445147 w 5697125"/>
                    <a:gd name="connsiteY5" fmla="*/ 4319337 h 4598731"/>
                    <a:gd name="connsiteX6" fmla="*/ 481242 w 5697125"/>
                    <a:gd name="connsiteY6" fmla="*/ 4307306 h 4598731"/>
                    <a:gd name="connsiteX7" fmla="*/ 541400 w 5697125"/>
                    <a:gd name="connsiteY7" fmla="*/ 4271211 h 4598731"/>
                    <a:gd name="connsiteX8" fmla="*/ 577494 w 5697125"/>
                    <a:gd name="connsiteY8" fmla="*/ 4247148 h 4598731"/>
                    <a:gd name="connsiteX9" fmla="*/ 601558 w 5697125"/>
                    <a:gd name="connsiteY9" fmla="*/ 4223085 h 4598731"/>
                    <a:gd name="connsiteX10" fmla="*/ 637652 w 5697125"/>
                    <a:gd name="connsiteY10" fmla="*/ 4211053 h 4598731"/>
                    <a:gd name="connsiteX11" fmla="*/ 685779 w 5697125"/>
                    <a:gd name="connsiteY11" fmla="*/ 4150895 h 4598731"/>
                    <a:gd name="connsiteX12" fmla="*/ 733905 w 5697125"/>
                    <a:gd name="connsiteY12" fmla="*/ 4102769 h 4598731"/>
                    <a:gd name="connsiteX13" fmla="*/ 794063 w 5697125"/>
                    <a:gd name="connsiteY13" fmla="*/ 4054642 h 4598731"/>
                    <a:gd name="connsiteX14" fmla="*/ 806094 w 5697125"/>
                    <a:gd name="connsiteY14" fmla="*/ 4018548 h 4598731"/>
                    <a:gd name="connsiteX15" fmla="*/ 866252 w 5697125"/>
                    <a:gd name="connsiteY15" fmla="*/ 3982453 h 4598731"/>
                    <a:gd name="connsiteX16" fmla="*/ 878284 w 5697125"/>
                    <a:gd name="connsiteY16" fmla="*/ 3946358 h 4598731"/>
                    <a:gd name="connsiteX17" fmla="*/ 914379 w 5697125"/>
                    <a:gd name="connsiteY17" fmla="*/ 3922295 h 4598731"/>
                    <a:gd name="connsiteX18" fmla="*/ 1022663 w 5697125"/>
                    <a:gd name="connsiteY18" fmla="*/ 3838074 h 4598731"/>
                    <a:gd name="connsiteX19" fmla="*/ 1094852 w 5697125"/>
                    <a:gd name="connsiteY19" fmla="*/ 3789948 h 4598731"/>
                    <a:gd name="connsiteX20" fmla="*/ 1130947 w 5697125"/>
                    <a:gd name="connsiteY20" fmla="*/ 3765885 h 4598731"/>
                    <a:gd name="connsiteX21" fmla="*/ 1215168 w 5697125"/>
                    <a:gd name="connsiteY21" fmla="*/ 3729790 h 4598731"/>
                    <a:gd name="connsiteX22" fmla="*/ 1287358 w 5697125"/>
                    <a:gd name="connsiteY22" fmla="*/ 3705727 h 4598731"/>
                    <a:gd name="connsiteX23" fmla="*/ 1323452 w 5697125"/>
                    <a:gd name="connsiteY23" fmla="*/ 3693695 h 4598731"/>
                    <a:gd name="connsiteX24" fmla="*/ 1515958 w 5697125"/>
                    <a:gd name="connsiteY24" fmla="*/ 3669632 h 4598731"/>
                    <a:gd name="connsiteX25" fmla="*/ 1648305 w 5697125"/>
                    <a:gd name="connsiteY25" fmla="*/ 3645569 h 4598731"/>
                    <a:gd name="connsiteX26" fmla="*/ 1720494 w 5697125"/>
                    <a:gd name="connsiteY26" fmla="*/ 3621506 h 4598731"/>
                    <a:gd name="connsiteX27" fmla="*/ 1756589 w 5697125"/>
                    <a:gd name="connsiteY27" fmla="*/ 3609474 h 4598731"/>
                    <a:gd name="connsiteX28" fmla="*/ 1792684 w 5697125"/>
                    <a:gd name="connsiteY28" fmla="*/ 3597442 h 4598731"/>
                    <a:gd name="connsiteX29" fmla="*/ 1852842 w 5697125"/>
                    <a:gd name="connsiteY29" fmla="*/ 3465095 h 4598731"/>
                    <a:gd name="connsiteX30" fmla="*/ 1876905 w 5697125"/>
                    <a:gd name="connsiteY30" fmla="*/ 3392906 h 4598731"/>
                    <a:gd name="connsiteX31" fmla="*/ 1888937 w 5697125"/>
                    <a:gd name="connsiteY31" fmla="*/ 3332748 h 4598731"/>
                    <a:gd name="connsiteX32" fmla="*/ 1913000 w 5697125"/>
                    <a:gd name="connsiteY32" fmla="*/ 3260558 h 4598731"/>
                    <a:gd name="connsiteX33" fmla="*/ 1925031 w 5697125"/>
                    <a:gd name="connsiteY33" fmla="*/ 3188369 h 4598731"/>
                    <a:gd name="connsiteX34" fmla="*/ 1949094 w 5697125"/>
                    <a:gd name="connsiteY34" fmla="*/ 3104148 h 4598731"/>
                    <a:gd name="connsiteX35" fmla="*/ 1961126 w 5697125"/>
                    <a:gd name="connsiteY35" fmla="*/ 3056021 h 4598731"/>
                    <a:gd name="connsiteX36" fmla="*/ 1985189 w 5697125"/>
                    <a:gd name="connsiteY36" fmla="*/ 2983832 h 4598731"/>
                    <a:gd name="connsiteX37" fmla="*/ 2009252 w 5697125"/>
                    <a:gd name="connsiteY37" fmla="*/ 2947737 h 4598731"/>
                    <a:gd name="connsiteX38" fmla="*/ 2045347 w 5697125"/>
                    <a:gd name="connsiteY38" fmla="*/ 2875548 h 4598731"/>
                    <a:gd name="connsiteX39" fmla="*/ 2081442 w 5697125"/>
                    <a:gd name="connsiteY39" fmla="*/ 2863516 h 4598731"/>
                    <a:gd name="connsiteX40" fmla="*/ 2117537 w 5697125"/>
                    <a:gd name="connsiteY40" fmla="*/ 2827421 h 4598731"/>
                    <a:gd name="connsiteX41" fmla="*/ 2225821 w 5697125"/>
                    <a:gd name="connsiteY41" fmla="*/ 2767264 h 4598731"/>
                    <a:gd name="connsiteX42" fmla="*/ 2310042 w 5697125"/>
                    <a:gd name="connsiteY42" fmla="*/ 2755232 h 4598731"/>
                    <a:gd name="connsiteX43" fmla="*/ 2418326 w 5697125"/>
                    <a:gd name="connsiteY43" fmla="*/ 2695074 h 4598731"/>
                    <a:gd name="connsiteX44" fmla="*/ 2454421 w 5697125"/>
                    <a:gd name="connsiteY44" fmla="*/ 2658979 h 4598731"/>
                    <a:gd name="connsiteX45" fmla="*/ 2502547 w 5697125"/>
                    <a:gd name="connsiteY45" fmla="*/ 2598821 h 4598731"/>
                    <a:gd name="connsiteX46" fmla="*/ 2538642 w 5697125"/>
                    <a:gd name="connsiteY46" fmla="*/ 2574758 h 4598731"/>
                    <a:gd name="connsiteX47" fmla="*/ 2598800 w 5697125"/>
                    <a:gd name="connsiteY47" fmla="*/ 2514600 h 4598731"/>
                    <a:gd name="connsiteX48" fmla="*/ 2695052 w 5697125"/>
                    <a:gd name="connsiteY48" fmla="*/ 2430379 h 4598731"/>
                    <a:gd name="connsiteX49" fmla="*/ 2767242 w 5697125"/>
                    <a:gd name="connsiteY49" fmla="*/ 2406316 h 4598731"/>
                    <a:gd name="connsiteX50" fmla="*/ 2803337 w 5697125"/>
                    <a:gd name="connsiteY50" fmla="*/ 2394285 h 4598731"/>
                    <a:gd name="connsiteX51" fmla="*/ 2839431 w 5697125"/>
                    <a:gd name="connsiteY51" fmla="*/ 2382253 h 4598731"/>
                    <a:gd name="connsiteX52" fmla="*/ 2911621 w 5697125"/>
                    <a:gd name="connsiteY52" fmla="*/ 2370221 h 4598731"/>
                    <a:gd name="connsiteX53" fmla="*/ 3007873 w 5697125"/>
                    <a:gd name="connsiteY53" fmla="*/ 2286000 h 4598731"/>
                    <a:gd name="connsiteX54" fmla="*/ 3031937 w 5697125"/>
                    <a:gd name="connsiteY54" fmla="*/ 2261937 h 4598731"/>
                    <a:gd name="connsiteX55" fmla="*/ 3092094 w 5697125"/>
                    <a:gd name="connsiteY55" fmla="*/ 2213811 h 4598731"/>
                    <a:gd name="connsiteX56" fmla="*/ 3104126 w 5697125"/>
                    <a:gd name="connsiteY56" fmla="*/ 2177716 h 4598731"/>
                    <a:gd name="connsiteX57" fmla="*/ 3176315 w 5697125"/>
                    <a:gd name="connsiteY57" fmla="*/ 2129590 h 4598731"/>
                    <a:gd name="connsiteX58" fmla="*/ 3212410 w 5697125"/>
                    <a:gd name="connsiteY58" fmla="*/ 2105527 h 4598731"/>
                    <a:gd name="connsiteX59" fmla="*/ 3248505 w 5697125"/>
                    <a:gd name="connsiteY59" fmla="*/ 2069432 h 4598731"/>
                    <a:gd name="connsiteX60" fmla="*/ 3320694 w 5697125"/>
                    <a:gd name="connsiteY60" fmla="*/ 2021306 h 4598731"/>
                    <a:gd name="connsiteX61" fmla="*/ 3344758 w 5697125"/>
                    <a:gd name="connsiteY61" fmla="*/ 1997242 h 4598731"/>
                    <a:gd name="connsiteX62" fmla="*/ 3416947 w 5697125"/>
                    <a:gd name="connsiteY62" fmla="*/ 1973179 h 4598731"/>
                    <a:gd name="connsiteX63" fmla="*/ 3453042 w 5697125"/>
                    <a:gd name="connsiteY63" fmla="*/ 1961148 h 4598731"/>
                    <a:gd name="connsiteX64" fmla="*/ 3489137 w 5697125"/>
                    <a:gd name="connsiteY64" fmla="*/ 1949116 h 4598731"/>
                    <a:gd name="connsiteX65" fmla="*/ 3549294 w 5697125"/>
                    <a:gd name="connsiteY65" fmla="*/ 1937085 h 4598731"/>
                    <a:gd name="connsiteX66" fmla="*/ 3621484 w 5697125"/>
                    <a:gd name="connsiteY66" fmla="*/ 1913021 h 4598731"/>
                    <a:gd name="connsiteX67" fmla="*/ 3717737 w 5697125"/>
                    <a:gd name="connsiteY67" fmla="*/ 1888958 h 4598731"/>
                    <a:gd name="connsiteX68" fmla="*/ 3741800 w 5697125"/>
                    <a:gd name="connsiteY68" fmla="*/ 1852864 h 4598731"/>
                    <a:gd name="connsiteX69" fmla="*/ 3765863 w 5697125"/>
                    <a:gd name="connsiteY69" fmla="*/ 1828800 h 4598731"/>
                    <a:gd name="connsiteX70" fmla="*/ 3789926 w 5697125"/>
                    <a:gd name="connsiteY70" fmla="*/ 1744579 h 4598731"/>
                    <a:gd name="connsiteX71" fmla="*/ 3813989 w 5697125"/>
                    <a:gd name="connsiteY71" fmla="*/ 1660358 h 4598731"/>
                    <a:gd name="connsiteX72" fmla="*/ 3826021 w 5697125"/>
                    <a:gd name="connsiteY72" fmla="*/ 1576137 h 4598731"/>
                    <a:gd name="connsiteX73" fmla="*/ 3850084 w 5697125"/>
                    <a:gd name="connsiteY73" fmla="*/ 1528011 h 4598731"/>
                    <a:gd name="connsiteX74" fmla="*/ 3862115 w 5697125"/>
                    <a:gd name="connsiteY74" fmla="*/ 1491916 h 4598731"/>
                    <a:gd name="connsiteX75" fmla="*/ 3886179 w 5697125"/>
                    <a:gd name="connsiteY75" fmla="*/ 1467853 h 4598731"/>
                    <a:gd name="connsiteX76" fmla="*/ 3946337 w 5697125"/>
                    <a:gd name="connsiteY76" fmla="*/ 1407695 h 4598731"/>
                    <a:gd name="connsiteX77" fmla="*/ 3970400 w 5697125"/>
                    <a:gd name="connsiteY77" fmla="*/ 1371600 h 4598731"/>
                    <a:gd name="connsiteX78" fmla="*/ 4006494 w 5697125"/>
                    <a:gd name="connsiteY78" fmla="*/ 1359569 h 4598731"/>
                    <a:gd name="connsiteX79" fmla="*/ 4030558 w 5697125"/>
                    <a:gd name="connsiteY79" fmla="*/ 1335506 h 4598731"/>
                    <a:gd name="connsiteX80" fmla="*/ 4066652 w 5697125"/>
                    <a:gd name="connsiteY80" fmla="*/ 1311442 h 4598731"/>
                    <a:gd name="connsiteX81" fmla="*/ 4150873 w 5697125"/>
                    <a:gd name="connsiteY81" fmla="*/ 1203158 h 4598731"/>
                    <a:gd name="connsiteX82" fmla="*/ 4174937 w 5697125"/>
                    <a:gd name="connsiteY82" fmla="*/ 1179095 h 4598731"/>
                    <a:gd name="connsiteX83" fmla="*/ 4247126 w 5697125"/>
                    <a:gd name="connsiteY83" fmla="*/ 1130969 h 4598731"/>
                    <a:gd name="connsiteX84" fmla="*/ 4319315 w 5697125"/>
                    <a:gd name="connsiteY84" fmla="*/ 1058779 h 4598731"/>
                    <a:gd name="connsiteX85" fmla="*/ 4367442 w 5697125"/>
                    <a:gd name="connsiteY85" fmla="*/ 998621 h 4598731"/>
                    <a:gd name="connsiteX86" fmla="*/ 4379473 w 5697125"/>
                    <a:gd name="connsiteY86" fmla="*/ 962527 h 4598731"/>
                    <a:gd name="connsiteX87" fmla="*/ 4487758 w 5697125"/>
                    <a:gd name="connsiteY87" fmla="*/ 878306 h 4598731"/>
                    <a:gd name="connsiteX88" fmla="*/ 4559947 w 5697125"/>
                    <a:gd name="connsiteY88" fmla="*/ 842211 h 4598731"/>
                    <a:gd name="connsiteX89" fmla="*/ 4656200 w 5697125"/>
                    <a:gd name="connsiteY89" fmla="*/ 830179 h 4598731"/>
                    <a:gd name="connsiteX90" fmla="*/ 4704326 w 5697125"/>
                    <a:gd name="connsiteY90" fmla="*/ 782053 h 4598731"/>
                    <a:gd name="connsiteX91" fmla="*/ 4752452 w 5697125"/>
                    <a:gd name="connsiteY91" fmla="*/ 709864 h 4598731"/>
                    <a:gd name="connsiteX92" fmla="*/ 4776515 w 5697125"/>
                    <a:gd name="connsiteY92" fmla="*/ 673769 h 4598731"/>
                    <a:gd name="connsiteX93" fmla="*/ 4812610 w 5697125"/>
                    <a:gd name="connsiteY93" fmla="*/ 601579 h 4598731"/>
                    <a:gd name="connsiteX94" fmla="*/ 4824642 w 5697125"/>
                    <a:gd name="connsiteY94" fmla="*/ 565485 h 4598731"/>
                    <a:gd name="connsiteX95" fmla="*/ 4848705 w 5697125"/>
                    <a:gd name="connsiteY95" fmla="*/ 529390 h 4598731"/>
                    <a:gd name="connsiteX96" fmla="*/ 4860737 w 5697125"/>
                    <a:gd name="connsiteY96" fmla="*/ 493295 h 4598731"/>
                    <a:gd name="connsiteX97" fmla="*/ 4908863 w 5697125"/>
                    <a:gd name="connsiteY97" fmla="*/ 457200 h 4598731"/>
                    <a:gd name="connsiteX98" fmla="*/ 4944958 w 5697125"/>
                    <a:gd name="connsiteY98" fmla="*/ 409074 h 4598731"/>
                    <a:gd name="connsiteX99" fmla="*/ 4993084 w 5697125"/>
                    <a:gd name="connsiteY99" fmla="*/ 372979 h 4598731"/>
                    <a:gd name="connsiteX100" fmla="*/ 5029179 w 5697125"/>
                    <a:gd name="connsiteY100" fmla="*/ 324853 h 4598731"/>
                    <a:gd name="connsiteX101" fmla="*/ 5077305 w 5697125"/>
                    <a:gd name="connsiteY101" fmla="*/ 288758 h 4598731"/>
                    <a:gd name="connsiteX102" fmla="*/ 5101368 w 5697125"/>
                    <a:gd name="connsiteY102" fmla="*/ 252664 h 4598731"/>
                    <a:gd name="connsiteX103" fmla="*/ 5125431 w 5697125"/>
                    <a:gd name="connsiteY103" fmla="*/ 228600 h 4598731"/>
                    <a:gd name="connsiteX104" fmla="*/ 5137463 w 5697125"/>
                    <a:gd name="connsiteY104" fmla="*/ 192506 h 4598731"/>
                    <a:gd name="connsiteX105" fmla="*/ 5197621 w 5697125"/>
                    <a:gd name="connsiteY105" fmla="*/ 144379 h 4598731"/>
                    <a:gd name="connsiteX106" fmla="*/ 5366063 w 5697125"/>
                    <a:gd name="connsiteY106" fmla="*/ 108285 h 4598731"/>
                    <a:gd name="connsiteX107" fmla="*/ 5402158 w 5697125"/>
                    <a:gd name="connsiteY107" fmla="*/ 96253 h 4598731"/>
                    <a:gd name="connsiteX108" fmla="*/ 5426221 w 5697125"/>
                    <a:gd name="connsiteY108" fmla="*/ 60158 h 4598731"/>
                    <a:gd name="connsiteX109" fmla="*/ 5498410 w 5697125"/>
                    <a:gd name="connsiteY109" fmla="*/ 36095 h 4598731"/>
                    <a:gd name="connsiteX110" fmla="*/ 5570600 w 5697125"/>
                    <a:gd name="connsiteY110" fmla="*/ 12032 h 4598731"/>
                    <a:gd name="connsiteX111" fmla="*/ 5606694 w 5697125"/>
                    <a:gd name="connsiteY111" fmla="*/ 0 h 4598731"/>
                    <a:gd name="connsiteX112" fmla="*/ 5690915 w 5697125"/>
                    <a:gd name="connsiteY112" fmla="*/ 60158 h 4598731"/>
                    <a:gd name="connsiteX113" fmla="*/ 5679562 w 5697125"/>
                    <a:gd name="connsiteY113" fmla="*/ 4596064 h 4598731"/>
                    <a:gd name="connsiteX114" fmla="*/ 1603736 w 5697125"/>
                    <a:gd name="connsiteY114" fmla="*/ 4598731 h 4598731"/>
                    <a:gd name="connsiteX0" fmla="*/ 1603736 w 5707222"/>
                    <a:gd name="connsiteY0" fmla="*/ 4598731 h 4598731"/>
                    <a:gd name="connsiteX1" fmla="*/ 3376 w 5707222"/>
                    <a:gd name="connsiteY1" fmla="*/ 4591793 h 4598731"/>
                    <a:gd name="connsiteX2" fmla="*/ 0 w 5707222"/>
                    <a:gd name="connsiteY2" fmla="*/ 4422318 h 4598731"/>
                    <a:gd name="connsiteX3" fmla="*/ 288868 w 5707222"/>
                    <a:gd name="connsiteY3" fmla="*/ 4396871 h 4598731"/>
                    <a:gd name="connsiteX4" fmla="*/ 372958 w 5707222"/>
                    <a:gd name="connsiteY4" fmla="*/ 4355432 h 4598731"/>
                    <a:gd name="connsiteX5" fmla="*/ 445147 w 5707222"/>
                    <a:gd name="connsiteY5" fmla="*/ 4319337 h 4598731"/>
                    <a:gd name="connsiteX6" fmla="*/ 481242 w 5707222"/>
                    <a:gd name="connsiteY6" fmla="*/ 4307306 h 4598731"/>
                    <a:gd name="connsiteX7" fmla="*/ 541400 w 5707222"/>
                    <a:gd name="connsiteY7" fmla="*/ 4271211 h 4598731"/>
                    <a:gd name="connsiteX8" fmla="*/ 577494 w 5707222"/>
                    <a:gd name="connsiteY8" fmla="*/ 4247148 h 4598731"/>
                    <a:gd name="connsiteX9" fmla="*/ 601558 w 5707222"/>
                    <a:gd name="connsiteY9" fmla="*/ 4223085 h 4598731"/>
                    <a:gd name="connsiteX10" fmla="*/ 637652 w 5707222"/>
                    <a:gd name="connsiteY10" fmla="*/ 4211053 h 4598731"/>
                    <a:gd name="connsiteX11" fmla="*/ 685779 w 5707222"/>
                    <a:gd name="connsiteY11" fmla="*/ 4150895 h 4598731"/>
                    <a:gd name="connsiteX12" fmla="*/ 733905 w 5707222"/>
                    <a:gd name="connsiteY12" fmla="*/ 4102769 h 4598731"/>
                    <a:gd name="connsiteX13" fmla="*/ 794063 w 5707222"/>
                    <a:gd name="connsiteY13" fmla="*/ 4054642 h 4598731"/>
                    <a:gd name="connsiteX14" fmla="*/ 806094 w 5707222"/>
                    <a:gd name="connsiteY14" fmla="*/ 4018548 h 4598731"/>
                    <a:gd name="connsiteX15" fmla="*/ 866252 w 5707222"/>
                    <a:gd name="connsiteY15" fmla="*/ 3982453 h 4598731"/>
                    <a:gd name="connsiteX16" fmla="*/ 878284 w 5707222"/>
                    <a:gd name="connsiteY16" fmla="*/ 3946358 h 4598731"/>
                    <a:gd name="connsiteX17" fmla="*/ 914379 w 5707222"/>
                    <a:gd name="connsiteY17" fmla="*/ 3922295 h 4598731"/>
                    <a:gd name="connsiteX18" fmla="*/ 1022663 w 5707222"/>
                    <a:gd name="connsiteY18" fmla="*/ 3838074 h 4598731"/>
                    <a:gd name="connsiteX19" fmla="*/ 1094852 w 5707222"/>
                    <a:gd name="connsiteY19" fmla="*/ 3789948 h 4598731"/>
                    <a:gd name="connsiteX20" fmla="*/ 1130947 w 5707222"/>
                    <a:gd name="connsiteY20" fmla="*/ 3765885 h 4598731"/>
                    <a:gd name="connsiteX21" fmla="*/ 1215168 w 5707222"/>
                    <a:gd name="connsiteY21" fmla="*/ 3729790 h 4598731"/>
                    <a:gd name="connsiteX22" fmla="*/ 1287358 w 5707222"/>
                    <a:gd name="connsiteY22" fmla="*/ 3705727 h 4598731"/>
                    <a:gd name="connsiteX23" fmla="*/ 1323452 w 5707222"/>
                    <a:gd name="connsiteY23" fmla="*/ 3693695 h 4598731"/>
                    <a:gd name="connsiteX24" fmla="*/ 1515958 w 5707222"/>
                    <a:gd name="connsiteY24" fmla="*/ 3669632 h 4598731"/>
                    <a:gd name="connsiteX25" fmla="*/ 1648305 w 5707222"/>
                    <a:gd name="connsiteY25" fmla="*/ 3645569 h 4598731"/>
                    <a:gd name="connsiteX26" fmla="*/ 1720494 w 5707222"/>
                    <a:gd name="connsiteY26" fmla="*/ 3621506 h 4598731"/>
                    <a:gd name="connsiteX27" fmla="*/ 1756589 w 5707222"/>
                    <a:gd name="connsiteY27" fmla="*/ 3609474 h 4598731"/>
                    <a:gd name="connsiteX28" fmla="*/ 1792684 w 5707222"/>
                    <a:gd name="connsiteY28" fmla="*/ 3597442 h 4598731"/>
                    <a:gd name="connsiteX29" fmla="*/ 1852842 w 5707222"/>
                    <a:gd name="connsiteY29" fmla="*/ 3465095 h 4598731"/>
                    <a:gd name="connsiteX30" fmla="*/ 1876905 w 5707222"/>
                    <a:gd name="connsiteY30" fmla="*/ 3392906 h 4598731"/>
                    <a:gd name="connsiteX31" fmla="*/ 1888937 w 5707222"/>
                    <a:gd name="connsiteY31" fmla="*/ 3332748 h 4598731"/>
                    <a:gd name="connsiteX32" fmla="*/ 1913000 w 5707222"/>
                    <a:gd name="connsiteY32" fmla="*/ 3260558 h 4598731"/>
                    <a:gd name="connsiteX33" fmla="*/ 1925031 w 5707222"/>
                    <a:gd name="connsiteY33" fmla="*/ 3188369 h 4598731"/>
                    <a:gd name="connsiteX34" fmla="*/ 1949094 w 5707222"/>
                    <a:gd name="connsiteY34" fmla="*/ 3104148 h 4598731"/>
                    <a:gd name="connsiteX35" fmla="*/ 1961126 w 5707222"/>
                    <a:gd name="connsiteY35" fmla="*/ 3056021 h 4598731"/>
                    <a:gd name="connsiteX36" fmla="*/ 1985189 w 5707222"/>
                    <a:gd name="connsiteY36" fmla="*/ 2983832 h 4598731"/>
                    <a:gd name="connsiteX37" fmla="*/ 2009252 w 5707222"/>
                    <a:gd name="connsiteY37" fmla="*/ 2947737 h 4598731"/>
                    <a:gd name="connsiteX38" fmla="*/ 2045347 w 5707222"/>
                    <a:gd name="connsiteY38" fmla="*/ 2875548 h 4598731"/>
                    <a:gd name="connsiteX39" fmla="*/ 2081442 w 5707222"/>
                    <a:gd name="connsiteY39" fmla="*/ 2863516 h 4598731"/>
                    <a:gd name="connsiteX40" fmla="*/ 2117537 w 5707222"/>
                    <a:gd name="connsiteY40" fmla="*/ 2827421 h 4598731"/>
                    <a:gd name="connsiteX41" fmla="*/ 2225821 w 5707222"/>
                    <a:gd name="connsiteY41" fmla="*/ 2767264 h 4598731"/>
                    <a:gd name="connsiteX42" fmla="*/ 2310042 w 5707222"/>
                    <a:gd name="connsiteY42" fmla="*/ 2755232 h 4598731"/>
                    <a:gd name="connsiteX43" fmla="*/ 2418326 w 5707222"/>
                    <a:gd name="connsiteY43" fmla="*/ 2695074 h 4598731"/>
                    <a:gd name="connsiteX44" fmla="*/ 2454421 w 5707222"/>
                    <a:gd name="connsiteY44" fmla="*/ 2658979 h 4598731"/>
                    <a:gd name="connsiteX45" fmla="*/ 2502547 w 5707222"/>
                    <a:gd name="connsiteY45" fmla="*/ 2598821 h 4598731"/>
                    <a:gd name="connsiteX46" fmla="*/ 2538642 w 5707222"/>
                    <a:gd name="connsiteY46" fmla="*/ 2574758 h 4598731"/>
                    <a:gd name="connsiteX47" fmla="*/ 2598800 w 5707222"/>
                    <a:gd name="connsiteY47" fmla="*/ 2514600 h 4598731"/>
                    <a:gd name="connsiteX48" fmla="*/ 2695052 w 5707222"/>
                    <a:gd name="connsiteY48" fmla="*/ 2430379 h 4598731"/>
                    <a:gd name="connsiteX49" fmla="*/ 2767242 w 5707222"/>
                    <a:gd name="connsiteY49" fmla="*/ 2406316 h 4598731"/>
                    <a:gd name="connsiteX50" fmla="*/ 2803337 w 5707222"/>
                    <a:gd name="connsiteY50" fmla="*/ 2394285 h 4598731"/>
                    <a:gd name="connsiteX51" fmla="*/ 2839431 w 5707222"/>
                    <a:gd name="connsiteY51" fmla="*/ 2382253 h 4598731"/>
                    <a:gd name="connsiteX52" fmla="*/ 2911621 w 5707222"/>
                    <a:gd name="connsiteY52" fmla="*/ 2370221 h 4598731"/>
                    <a:gd name="connsiteX53" fmla="*/ 3007873 w 5707222"/>
                    <a:gd name="connsiteY53" fmla="*/ 2286000 h 4598731"/>
                    <a:gd name="connsiteX54" fmla="*/ 3031937 w 5707222"/>
                    <a:gd name="connsiteY54" fmla="*/ 2261937 h 4598731"/>
                    <a:gd name="connsiteX55" fmla="*/ 3092094 w 5707222"/>
                    <a:gd name="connsiteY55" fmla="*/ 2213811 h 4598731"/>
                    <a:gd name="connsiteX56" fmla="*/ 3104126 w 5707222"/>
                    <a:gd name="connsiteY56" fmla="*/ 2177716 h 4598731"/>
                    <a:gd name="connsiteX57" fmla="*/ 3176315 w 5707222"/>
                    <a:gd name="connsiteY57" fmla="*/ 2129590 h 4598731"/>
                    <a:gd name="connsiteX58" fmla="*/ 3212410 w 5707222"/>
                    <a:gd name="connsiteY58" fmla="*/ 2105527 h 4598731"/>
                    <a:gd name="connsiteX59" fmla="*/ 3248505 w 5707222"/>
                    <a:gd name="connsiteY59" fmla="*/ 2069432 h 4598731"/>
                    <a:gd name="connsiteX60" fmla="*/ 3320694 w 5707222"/>
                    <a:gd name="connsiteY60" fmla="*/ 2021306 h 4598731"/>
                    <a:gd name="connsiteX61" fmla="*/ 3344758 w 5707222"/>
                    <a:gd name="connsiteY61" fmla="*/ 1997242 h 4598731"/>
                    <a:gd name="connsiteX62" fmla="*/ 3416947 w 5707222"/>
                    <a:gd name="connsiteY62" fmla="*/ 1973179 h 4598731"/>
                    <a:gd name="connsiteX63" fmla="*/ 3453042 w 5707222"/>
                    <a:gd name="connsiteY63" fmla="*/ 1961148 h 4598731"/>
                    <a:gd name="connsiteX64" fmla="*/ 3489137 w 5707222"/>
                    <a:gd name="connsiteY64" fmla="*/ 1949116 h 4598731"/>
                    <a:gd name="connsiteX65" fmla="*/ 3549294 w 5707222"/>
                    <a:gd name="connsiteY65" fmla="*/ 1937085 h 4598731"/>
                    <a:gd name="connsiteX66" fmla="*/ 3621484 w 5707222"/>
                    <a:gd name="connsiteY66" fmla="*/ 1913021 h 4598731"/>
                    <a:gd name="connsiteX67" fmla="*/ 3717737 w 5707222"/>
                    <a:gd name="connsiteY67" fmla="*/ 1888958 h 4598731"/>
                    <a:gd name="connsiteX68" fmla="*/ 3741800 w 5707222"/>
                    <a:gd name="connsiteY68" fmla="*/ 1852864 h 4598731"/>
                    <a:gd name="connsiteX69" fmla="*/ 3765863 w 5707222"/>
                    <a:gd name="connsiteY69" fmla="*/ 1828800 h 4598731"/>
                    <a:gd name="connsiteX70" fmla="*/ 3789926 w 5707222"/>
                    <a:gd name="connsiteY70" fmla="*/ 1744579 h 4598731"/>
                    <a:gd name="connsiteX71" fmla="*/ 3813989 w 5707222"/>
                    <a:gd name="connsiteY71" fmla="*/ 1660358 h 4598731"/>
                    <a:gd name="connsiteX72" fmla="*/ 3826021 w 5707222"/>
                    <a:gd name="connsiteY72" fmla="*/ 1576137 h 4598731"/>
                    <a:gd name="connsiteX73" fmla="*/ 3850084 w 5707222"/>
                    <a:gd name="connsiteY73" fmla="*/ 1528011 h 4598731"/>
                    <a:gd name="connsiteX74" fmla="*/ 3862115 w 5707222"/>
                    <a:gd name="connsiteY74" fmla="*/ 1491916 h 4598731"/>
                    <a:gd name="connsiteX75" fmla="*/ 3886179 w 5707222"/>
                    <a:gd name="connsiteY75" fmla="*/ 1467853 h 4598731"/>
                    <a:gd name="connsiteX76" fmla="*/ 3946337 w 5707222"/>
                    <a:gd name="connsiteY76" fmla="*/ 1407695 h 4598731"/>
                    <a:gd name="connsiteX77" fmla="*/ 3970400 w 5707222"/>
                    <a:gd name="connsiteY77" fmla="*/ 1371600 h 4598731"/>
                    <a:gd name="connsiteX78" fmla="*/ 4006494 w 5707222"/>
                    <a:gd name="connsiteY78" fmla="*/ 1359569 h 4598731"/>
                    <a:gd name="connsiteX79" fmla="*/ 4030558 w 5707222"/>
                    <a:gd name="connsiteY79" fmla="*/ 1335506 h 4598731"/>
                    <a:gd name="connsiteX80" fmla="*/ 4066652 w 5707222"/>
                    <a:gd name="connsiteY80" fmla="*/ 1311442 h 4598731"/>
                    <a:gd name="connsiteX81" fmla="*/ 4150873 w 5707222"/>
                    <a:gd name="connsiteY81" fmla="*/ 1203158 h 4598731"/>
                    <a:gd name="connsiteX82" fmla="*/ 4174937 w 5707222"/>
                    <a:gd name="connsiteY82" fmla="*/ 1179095 h 4598731"/>
                    <a:gd name="connsiteX83" fmla="*/ 4247126 w 5707222"/>
                    <a:gd name="connsiteY83" fmla="*/ 1130969 h 4598731"/>
                    <a:gd name="connsiteX84" fmla="*/ 4319315 w 5707222"/>
                    <a:gd name="connsiteY84" fmla="*/ 1058779 h 4598731"/>
                    <a:gd name="connsiteX85" fmla="*/ 4367442 w 5707222"/>
                    <a:gd name="connsiteY85" fmla="*/ 998621 h 4598731"/>
                    <a:gd name="connsiteX86" fmla="*/ 4379473 w 5707222"/>
                    <a:gd name="connsiteY86" fmla="*/ 962527 h 4598731"/>
                    <a:gd name="connsiteX87" fmla="*/ 4487758 w 5707222"/>
                    <a:gd name="connsiteY87" fmla="*/ 878306 h 4598731"/>
                    <a:gd name="connsiteX88" fmla="*/ 4559947 w 5707222"/>
                    <a:gd name="connsiteY88" fmla="*/ 842211 h 4598731"/>
                    <a:gd name="connsiteX89" fmla="*/ 4656200 w 5707222"/>
                    <a:gd name="connsiteY89" fmla="*/ 830179 h 4598731"/>
                    <a:gd name="connsiteX90" fmla="*/ 4704326 w 5707222"/>
                    <a:gd name="connsiteY90" fmla="*/ 782053 h 4598731"/>
                    <a:gd name="connsiteX91" fmla="*/ 4752452 w 5707222"/>
                    <a:gd name="connsiteY91" fmla="*/ 709864 h 4598731"/>
                    <a:gd name="connsiteX92" fmla="*/ 4776515 w 5707222"/>
                    <a:gd name="connsiteY92" fmla="*/ 673769 h 4598731"/>
                    <a:gd name="connsiteX93" fmla="*/ 4812610 w 5707222"/>
                    <a:gd name="connsiteY93" fmla="*/ 601579 h 4598731"/>
                    <a:gd name="connsiteX94" fmla="*/ 4824642 w 5707222"/>
                    <a:gd name="connsiteY94" fmla="*/ 565485 h 4598731"/>
                    <a:gd name="connsiteX95" fmla="*/ 4848705 w 5707222"/>
                    <a:gd name="connsiteY95" fmla="*/ 529390 h 4598731"/>
                    <a:gd name="connsiteX96" fmla="*/ 4860737 w 5707222"/>
                    <a:gd name="connsiteY96" fmla="*/ 493295 h 4598731"/>
                    <a:gd name="connsiteX97" fmla="*/ 4908863 w 5707222"/>
                    <a:gd name="connsiteY97" fmla="*/ 457200 h 4598731"/>
                    <a:gd name="connsiteX98" fmla="*/ 4944958 w 5707222"/>
                    <a:gd name="connsiteY98" fmla="*/ 409074 h 4598731"/>
                    <a:gd name="connsiteX99" fmla="*/ 4993084 w 5707222"/>
                    <a:gd name="connsiteY99" fmla="*/ 372979 h 4598731"/>
                    <a:gd name="connsiteX100" fmla="*/ 5029179 w 5707222"/>
                    <a:gd name="connsiteY100" fmla="*/ 324853 h 4598731"/>
                    <a:gd name="connsiteX101" fmla="*/ 5077305 w 5707222"/>
                    <a:gd name="connsiteY101" fmla="*/ 288758 h 4598731"/>
                    <a:gd name="connsiteX102" fmla="*/ 5101368 w 5707222"/>
                    <a:gd name="connsiteY102" fmla="*/ 252664 h 4598731"/>
                    <a:gd name="connsiteX103" fmla="*/ 5125431 w 5707222"/>
                    <a:gd name="connsiteY103" fmla="*/ 228600 h 4598731"/>
                    <a:gd name="connsiteX104" fmla="*/ 5137463 w 5707222"/>
                    <a:gd name="connsiteY104" fmla="*/ 192506 h 4598731"/>
                    <a:gd name="connsiteX105" fmla="*/ 5197621 w 5707222"/>
                    <a:gd name="connsiteY105" fmla="*/ 144379 h 4598731"/>
                    <a:gd name="connsiteX106" fmla="*/ 5366063 w 5707222"/>
                    <a:gd name="connsiteY106" fmla="*/ 108285 h 4598731"/>
                    <a:gd name="connsiteX107" fmla="*/ 5402158 w 5707222"/>
                    <a:gd name="connsiteY107" fmla="*/ 96253 h 4598731"/>
                    <a:gd name="connsiteX108" fmla="*/ 5426221 w 5707222"/>
                    <a:gd name="connsiteY108" fmla="*/ 60158 h 4598731"/>
                    <a:gd name="connsiteX109" fmla="*/ 5498410 w 5707222"/>
                    <a:gd name="connsiteY109" fmla="*/ 36095 h 4598731"/>
                    <a:gd name="connsiteX110" fmla="*/ 5570600 w 5707222"/>
                    <a:gd name="connsiteY110" fmla="*/ 12032 h 4598731"/>
                    <a:gd name="connsiteX111" fmla="*/ 5606694 w 5707222"/>
                    <a:gd name="connsiteY111" fmla="*/ 0 h 4598731"/>
                    <a:gd name="connsiteX112" fmla="*/ 5690915 w 5707222"/>
                    <a:gd name="connsiteY112" fmla="*/ 60158 h 4598731"/>
                    <a:gd name="connsiteX113" fmla="*/ 5693128 w 5707222"/>
                    <a:gd name="connsiteY113" fmla="*/ 4593350 h 4598731"/>
                    <a:gd name="connsiteX114" fmla="*/ 1603736 w 5707222"/>
                    <a:gd name="connsiteY114" fmla="*/ 4598731 h 4598731"/>
                    <a:gd name="connsiteX0" fmla="*/ 1603736 w 5698988"/>
                    <a:gd name="connsiteY0" fmla="*/ 4598731 h 4598731"/>
                    <a:gd name="connsiteX1" fmla="*/ 3376 w 5698988"/>
                    <a:gd name="connsiteY1" fmla="*/ 4591793 h 4598731"/>
                    <a:gd name="connsiteX2" fmla="*/ 0 w 5698988"/>
                    <a:gd name="connsiteY2" fmla="*/ 4422318 h 4598731"/>
                    <a:gd name="connsiteX3" fmla="*/ 288868 w 5698988"/>
                    <a:gd name="connsiteY3" fmla="*/ 4396871 h 4598731"/>
                    <a:gd name="connsiteX4" fmla="*/ 372958 w 5698988"/>
                    <a:gd name="connsiteY4" fmla="*/ 4355432 h 4598731"/>
                    <a:gd name="connsiteX5" fmla="*/ 445147 w 5698988"/>
                    <a:gd name="connsiteY5" fmla="*/ 4319337 h 4598731"/>
                    <a:gd name="connsiteX6" fmla="*/ 481242 w 5698988"/>
                    <a:gd name="connsiteY6" fmla="*/ 4307306 h 4598731"/>
                    <a:gd name="connsiteX7" fmla="*/ 541400 w 5698988"/>
                    <a:gd name="connsiteY7" fmla="*/ 4271211 h 4598731"/>
                    <a:gd name="connsiteX8" fmla="*/ 577494 w 5698988"/>
                    <a:gd name="connsiteY8" fmla="*/ 4247148 h 4598731"/>
                    <a:gd name="connsiteX9" fmla="*/ 601558 w 5698988"/>
                    <a:gd name="connsiteY9" fmla="*/ 4223085 h 4598731"/>
                    <a:gd name="connsiteX10" fmla="*/ 637652 w 5698988"/>
                    <a:gd name="connsiteY10" fmla="*/ 4211053 h 4598731"/>
                    <a:gd name="connsiteX11" fmla="*/ 685779 w 5698988"/>
                    <a:gd name="connsiteY11" fmla="*/ 4150895 h 4598731"/>
                    <a:gd name="connsiteX12" fmla="*/ 733905 w 5698988"/>
                    <a:gd name="connsiteY12" fmla="*/ 4102769 h 4598731"/>
                    <a:gd name="connsiteX13" fmla="*/ 794063 w 5698988"/>
                    <a:gd name="connsiteY13" fmla="*/ 4054642 h 4598731"/>
                    <a:gd name="connsiteX14" fmla="*/ 806094 w 5698988"/>
                    <a:gd name="connsiteY14" fmla="*/ 4018548 h 4598731"/>
                    <a:gd name="connsiteX15" fmla="*/ 866252 w 5698988"/>
                    <a:gd name="connsiteY15" fmla="*/ 3982453 h 4598731"/>
                    <a:gd name="connsiteX16" fmla="*/ 878284 w 5698988"/>
                    <a:gd name="connsiteY16" fmla="*/ 3946358 h 4598731"/>
                    <a:gd name="connsiteX17" fmla="*/ 914379 w 5698988"/>
                    <a:gd name="connsiteY17" fmla="*/ 3922295 h 4598731"/>
                    <a:gd name="connsiteX18" fmla="*/ 1022663 w 5698988"/>
                    <a:gd name="connsiteY18" fmla="*/ 3838074 h 4598731"/>
                    <a:gd name="connsiteX19" fmla="*/ 1094852 w 5698988"/>
                    <a:gd name="connsiteY19" fmla="*/ 3789948 h 4598731"/>
                    <a:gd name="connsiteX20" fmla="*/ 1130947 w 5698988"/>
                    <a:gd name="connsiteY20" fmla="*/ 3765885 h 4598731"/>
                    <a:gd name="connsiteX21" fmla="*/ 1215168 w 5698988"/>
                    <a:gd name="connsiteY21" fmla="*/ 3729790 h 4598731"/>
                    <a:gd name="connsiteX22" fmla="*/ 1287358 w 5698988"/>
                    <a:gd name="connsiteY22" fmla="*/ 3705727 h 4598731"/>
                    <a:gd name="connsiteX23" fmla="*/ 1323452 w 5698988"/>
                    <a:gd name="connsiteY23" fmla="*/ 3693695 h 4598731"/>
                    <a:gd name="connsiteX24" fmla="*/ 1515958 w 5698988"/>
                    <a:gd name="connsiteY24" fmla="*/ 3669632 h 4598731"/>
                    <a:gd name="connsiteX25" fmla="*/ 1648305 w 5698988"/>
                    <a:gd name="connsiteY25" fmla="*/ 3645569 h 4598731"/>
                    <a:gd name="connsiteX26" fmla="*/ 1720494 w 5698988"/>
                    <a:gd name="connsiteY26" fmla="*/ 3621506 h 4598731"/>
                    <a:gd name="connsiteX27" fmla="*/ 1756589 w 5698988"/>
                    <a:gd name="connsiteY27" fmla="*/ 3609474 h 4598731"/>
                    <a:gd name="connsiteX28" fmla="*/ 1792684 w 5698988"/>
                    <a:gd name="connsiteY28" fmla="*/ 3597442 h 4598731"/>
                    <a:gd name="connsiteX29" fmla="*/ 1852842 w 5698988"/>
                    <a:gd name="connsiteY29" fmla="*/ 3465095 h 4598731"/>
                    <a:gd name="connsiteX30" fmla="*/ 1876905 w 5698988"/>
                    <a:gd name="connsiteY30" fmla="*/ 3392906 h 4598731"/>
                    <a:gd name="connsiteX31" fmla="*/ 1888937 w 5698988"/>
                    <a:gd name="connsiteY31" fmla="*/ 3332748 h 4598731"/>
                    <a:gd name="connsiteX32" fmla="*/ 1913000 w 5698988"/>
                    <a:gd name="connsiteY32" fmla="*/ 3260558 h 4598731"/>
                    <a:gd name="connsiteX33" fmla="*/ 1925031 w 5698988"/>
                    <a:gd name="connsiteY33" fmla="*/ 3188369 h 4598731"/>
                    <a:gd name="connsiteX34" fmla="*/ 1949094 w 5698988"/>
                    <a:gd name="connsiteY34" fmla="*/ 3104148 h 4598731"/>
                    <a:gd name="connsiteX35" fmla="*/ 1961126 w 5698988"/>
                    <a:gd name="connsiteY35" fmla="*/ 3056021 h 4598731"/>
                    <a:gd name="connsiteX36" fmla="*/ 1985189 w 5698988"/>
                    <a:gd name="connsiteY36" fmla="*/ 2983832 h 4598731"/>
                    <a:gd name="connsiteX37" fmla="*/ 2009252 w 5698988"/>
                    <a:gd name="connsiteY37" fmla="*/ 2947737 h 4598731"/>
                    <a:gd name="connsiteX38" fmla="*/ 2045347 w 5698988"/>
                    <a:gd name="connsiteY38" fmla="*/ 2875548 h 4598731"/>
                    <a:gd name="connsiteX39" fmla="*/ 2081442 w 5698988"/>
                    <a:gd name="connsiteY39" fmla="*/ 2863516 h 4598731"/>
                    <a:gd name="connsiteX40" fmla="*/ 2117537 w 5698988"/>
                    <a:gd name="connsiteY40" fmla="*/ 2827421 h 4598731"/>
                    <a:gd name="connsiteX41" fmla="*/ 2225821 w 5698988"/>
                    <a:gd name="connsiteY41" fmla="*/ 2767264 h 4598731"/>
                    <a:gd name="connsiteX42" fmla="*/ 2310042 w 5698988"/>
                    <a:gd name="connsiteY42" fmla="*/ 2755232 h 4598731"/>
                    <a:gd name="connsiteX43" fmla="*/ 2418326 w 5698988"/>
                    <a:gd name="connsiteY43" fmla="*/ 2695074 h 4598731"/>
                    <a:gd name="connsiteX44" fmla="*/ 2454421 w 5698988"/>
                    <a:gd name="connsiteY44" fmla="*/ 2658979 h 4598731"/>
                    <a:gd name="connsiteX45" fmla="*/ 2502547 w 5698988"/>
                    <a:gd name="connsiteY45" fmla="*/ 2598821 h 4598731"/>
                    <a:gd name="connsiteX46" fmla="*/ 2538642 w 5698988"/>
                    <a:gd name="connsiteY46" fmla="*/ 2574758 h 4598731"/>
                    <a:gd name="connsiteX47" fmla="*/ 2598800 w 5698988"/>
                    <a:gd name="connsiteY47" fmla="*/ 2514600 h 4598731"/>
                    <a:gd name="connsiteX48" fmla="*/ 2695052 w 5698988"/>
                    <a:gd name="connsiteY48" fmla="*/ 2430379 h 4598731"/>
                    <a:gd name="connsiteX49" fmla="*/ 2767242 w 5698988"/>
                    <a:gd name="connsiteY49" fmla="*/ 2406316 h 4598731"/>
                    <a:gd name="connsiteX50" fmla="*/ 2803337 w 5698988"/>
                    <a:gd name="connsiteY50" fmla="*/ 2394285 h 4598731"/>
                    <a:gd name="connsiteX51" fmla="*/ 2839431 w 5698988"/>
                    <a:gd name="connsiteY51" fmla="*/ 2382253 h 4598731"/>
                    <a:gd name="connsiteX52" fmla="*/ 2911621 w 5698988"/>
                    <a:gd name="connsiteY52" fmla="*/ 2370221 h 4598731"/>
                    <a:gd name="connsiteX53" fmla="*/ 3007873 w 5698988"/>
                    <a:gd name="connsiteY53" fmla="*/ 2286000 h 4598731"/>
                    <a:gd name="connsiteX54" fmla="*/ 3031937 w 5698988"/>
                    <a:gd name="connsiteY54" fmla="*/ 2261937 h 4598731"/>
                    <a:gd name="connsiteX55" fmla="*/ 3092094 w 5698988"/>
                    <a:gd name="connsiteY55" fmla="*/ 2213811 h 4598731"/>
                    <a:gd name="connsiteX56" fmla="*/ 3104126 w 5698988"/>
                    <a:gd name="connsiteY56" fmla="*/ 2177716 h 4598731"/>
                    <a:gd name="connsiteX57" fmla="*/ 3176315 w 5698988"/>
                    <a:gd name="connsiteY57" fmla="*/ 2129590 h 4598731"/>
                    <a:gd name="connsiteX58" fmla="*/ 3212410 w 5698988"/>
                    <a:gd name="connsiteY58" fmla="*/ 2105527 h 4598731"/>
                    <a:gd name="connsiteX59" fmla="*/ 3248505 w 5698988"/>
                    <a:gd name="connsiteY59" fmla="*/ 2069432 h 4598731"/>
                    <a:gd name="connsiteX60" fmla="*/ 3320694 w 5698988"/>
                    <a:gd name="connsiteY60" fmla="*/ 2021306 h 4598731"/>
                    <a:gd name="connsiteX61" fmla="*/ 3344758 w 5698988"/>
                    <a:gd name="connsiteY61" fmla="*/ 1997242 h 4598731"/>
                    <a:gd name="connsiteX62" fmla="*/ 3416947 w 5698988"/>
                    <a:gd name="connsiteY62" fmla="*/ 1973179 h 4598731"/>
                    <a:gd name="connsiteX63" fmla="*/ 3453042 w 5698988"/>
                    <a:gd name="connsiteY63" fmla="*/ 1961148 h 4598731"/>
                    <a:gd name="connsiteX64" fmla="*/ 3489137 w 5698988"/>
                    <a:gd name="connsiteY64" fmla="*/ 1949116 h 4598731"/>
                    <a:gd name="connsiteX65" fmla="*/ 3549294 w 5698988"/>
                    <a:gd name="connsiteY65" fmla="*/ 1937085 h 4598731"/>
                    <a:gd name="connsiteX66" fmla="*/ 3621484 w 5698988"/>
                    <a:gd name="connsiteY66" fmla="*/ 1913021 h 4598731"/>
                    <a:gd name="connsiteX67" fmla="*/ 3717737 w 5698988"/>
                    <a:gd name="connsiteY67" fmla="*/ 1888958 h 4598731"/>
                    <a:gd name="connsiteX68" fmla="*/ 3741800 w 5698988"/>
                    <a:gd name="connsiteY68" fmla="*/ 1852864 h 4598731"/>
                    <a:gd name="connsiteX69" fmla="*/ 3765863 w 5698988"/>
                    <a:gd name="connsiteY69" fmla="*/ 1828800 h 4598731"/>
                    <a:gd name="connsiteX70" fmla="*/ 3789926 w 5698988"/>
                    <a:gd name="connsiteY70" fmla="*/ 1744579 h 4598731"/>
                    <a:gd name="connsiteX71" fmla="*/ 3813989 w 5698988"/>
                    <a:gd name="connsiteY71" fmla="*/ 1660358 h 4598731"/>
                    <a:gd name="connsiteX72" fmla="*/ 3826021 w 5698988"/>
                    <a:gd name="connsiteY72" fmla="*/ 1576137 h 4598731"/>
                    <a:gd name="connsiteX73" fmla="*/ 3850084 w 5698988"/>
                    <a:gd name="connsiteY73" fmla="*/ 1528011 h 4598731"/>
                    <a:gd name="connsiteX74" fmla="*/ 3862115 w 5698988"/>
                    <a:gd name="connsiteY74" fmla="*/ 1491916 h 4598731"/>
                    <a:gd name="connsiteX75" fmla="*/ 3886179 w 5698988"/>
                    <a:gd name="connsiteY75" fmla="*/ 1467853 h 4598731"/>
                    <a:gd name="connsiteX76" fmla="*/ 3946337 w 5698988"/>
                    <a:gd name="connsiteY76" fmla="*/ 1407695 h 4598731"/>
                    <a:gd name="connsiteX77" fmla="*/ 3970400 w 5698988"/>
                    <a:gd name="connsiteY77" fmla="*/ 1371600 h 4598731"/>
                    <a:gd name="connsiteX78" fmla="*/ 4006494 w 5698988"/>
                    <a:gd name="connsiteY78" fmla="*/ 1359569 h 4598731"/>
                    <a:gd name="connsiteX79" fmla="*/ 4030558 w 5698988"/>
                    <a:gd name="connsiteY79" fmla="*/ 1335506 h 4598731"/>
                    <a:gd name="connsiteX80" fmla="*/ 4066652 w 5698988"/>
                    <a:gd name="connsiteY80" fmla="*/ 1311442 h 4598731"/>
                    <a:gd name="connsiteX81" fmla="*/ 4150873 w 5698988"/>
                    <a:gd name="connsiteY81" fmla="*/ 1203158 h 4598731"/>
                    <a:gd name="connsiteX82" fmla="*/ 4174937 w 5698988"/>
                    <a:gd name="connsiteY82" fmla="*/ 1179095 h 4598731"/>
                    <a:gd name="connsiteX83" fmla="*/ 4247126 w 5698988"/>
                    <a:gd name="connsiteY83" fmla="*/ 1130969 h 4598731"/>
                    <a:gd name="connsiteX84" fmla="*/ 4319315 w 5698988"/>
                    <a:gd name="connsiteY84" fmla="*/ 1058779 h 4598731"/>
                    <a:gd name="connsiteX85" fmla="*/ 4367442 w 5698988"/>
                    <a:gd name="connsiteY85" fmla="*/ 998621 h 4598731"/>
                    <a:gd name="connsiteX86" fmla="*/ 4379473 w 5698988"/>
                    <a:gd name="connsiteY86" fmla="*/ 962527 h 4598731"/>
                    <a:gd name="connsiteX87" fmla="*/ 4487758 w 5698988"/>
                    <a:gd name="connsiteY87" fmla="*/ 878306 h 4598731"/>
                    <a:gd name="connsiteX88" fmla="*/ 4559947 w 5698988"/>
                    <a:gd name="connsiteY88" fmla="*/ 842211 h 4598731"/>
                    <a:gd name="connsiteX89" fmla="*/ 4656200 w 5698988"/>
                    <a:gd name="connsiteY89" fmla="*/ 830179 h 4598731"/>
                    <a:gd name="connsiteX90" fmla="*/ 4704326 w 5698988"/>
                    <a:gd name="connsiteY90" fmla="*/ 782053 h 4598731"/>
                    <a:gd name="connsiteX91" fmla="*/ 4752452 w 5698988"/>
                    <a:gd name="connsiteY91" fmla="*/ 709864 h 4598731"/>
                    <a:gd name="connsiteX92" fmla="*/ 4776515 w 5698988"/>
                    <a:gd name="connsiteY92" fmla="*/ 673769 h 4598731"/>
                    <a:gd name="connsiteX93" fmla="*/ 4812610 w 5698988"/>
                    <a:gd name="connsiteY93" fmla="*/ 601579 h 4598731"/>
                    <a:gd name="connsiteX94" fmla="*/ 4824642 w 5698988"/>
                    <a:gd name="connsiteY94" fmla="*/ 565485 h 4598731"/>
                    <a:gd name="connsiteX95" fmla="*/ 4848705 w 5698988"/>
                    <a:gd name="connsiteY95" fmla="*/ 529390 h 4598731"/>
                    <a:gd name="connsiteX96" fmla="*/ 4860737 w 5698988"/>
                    <a:gd name="connsiteY96" fmla="*/ 493295 h 4598731"/>
                    <a:gd name="connsiteX97" fmla="*/ 4908863 w 5698988"/>
                    <a:gd name="connsiteY97" fmla="*/ 457200 h 4598731"/>
                    <a:gd name="connsiteX98" fmla="*/ 4944958 w 5698988"/>
                    <a:gd name="connsiteY98" fmla="*/ 409074 h 4598731"/>
                    <a:gd name="connsiteX99" fmla="*/ 4993084 w 5698988"/>
                    <a:gd name="connsiteY99" fmla="*/ 372979 h 4598731"/>
                    <a:gd name="connsiteX100" fmla="*/ 5029179 w 5698988"/>
                    <a:gd name="connsiteY100" fmla="*/ 324853 h 4598731"/>
                    <a:gd name="connsiteX101" fmla="*/ 5077305 w 5698988"/>
                    <a:gd name="connsiteY101" fmla="*/ 288758 h 4598731"/>
                    <a:gd name="connsiteX102" fmla="*/ 5101368 w 5698988"/>
                    <a:gd name="connsiteY102" fmla="*/ 252664 h 4598731"/>
                    <a:gd name="connsiteX103" fmla="*/ 5125431 w 5698988"/>
                    <a:gd name="connsiteY103" fmla="*/ 228600 h 4598731"/>
                    <a:gd name="connsiteX104" fmla="*/ 5137463 w 5698988"/>
                    <a:gd name="connsiteY104" fmla="*/ 192506 h 4598731"/>
                    <a:gd name="connsiteX105" fmla="*/ 5197621 w 5698988"/>
                    <a:gd name="connsiteY105" fmla="*/ 144379 h 4598731"/>
                    <a:gd name="connsiteX106" fmla="*/ 5366063 w 5698988"/>
                    <a:gd name="connsiteY106" fmla="*/ 108285 h 4598731"/>
                    <a:gd name="connsiteX107" fmla="*/ 5402158 w 5698988"/>
                    <a:gd name="connsiteY107" fmla="*/ 96253 h 4598731"/>
                    <a:gd name="connsiteX108" fmla="*/ 5426221 w 5698988"/>
                    <a:gd name="connsiteY108" fmla="*/ 60158 h 4598731"/>
                    <a:gd name="connsiteX109" fmla="*/ 5498410 w 5698988"/>
                    <a:gd name="connsiteY109" fmla="*/ 36095 h 4598731"/>
                    <a:gd name="connsiteX110" fmla="*/ 5570600 w 5698988"/>
                    <a:gd name="connsiteY110" fmla="*/ 12032 h 4598731"/>
                    <a:gd name="connsiteX111" fmla="*/ 5606694 w 5698988"/>
                    <a:gd name="connsiteY111" fmla="*/ 0 h 4598731"/>
                    <a:gd name="connsiteX112" fmla="*/ 5690915 w 5698988"/>
                    <a:gd name="connsiteY112" fmla="*/ 60158 h 4598731"/>
                    <a:gd name="connsiteX113" fmla="*/ 5693128 w 5698988"/>
                    <a:gd name="connsiteY113" fmla="*/ 4593350 h 4598731"/>
                    <a:gd name="connsiteX114" fmla="*/ 1603736 w 5698988"/>
                    <a:gd name="connsiteY114" fmla="*/ 4598731 h 4598731"/>
                    <a:gd name="connsiteX0" fmla="*/ 1603736 w 5698988"/>
                    <a:gd name="connsiteY0" fmla="*/ 4598731 h 4598731"/>
                    <a:gd name="connsiteX1" fmla="*/ 3376 w 5698988"/>
                    <a:gd name="connsiteY1" fmla="*/ 4591793 h 4598731"/>
                    <a:gd name="connsiteX2" fmla="*/ 0 w 5698988"/>
                    <a:gd name="connsiteY2" fmla="*/ 4422318 h 4598731"/>
                    <a:gd name="connsiteX3" fmla="*/ 288868 w 5698988"/>
                    <a:gd name="connsiteY3" fmla="*/ 4396871 h 4598731"/>
                    <a:gd name="connsiteX4" fmla="*/ 372958 w 5698988"/>
                    <a:gd name="connsiteY4" fmla="*/ 4355432 h 4598731"/>
                    <a:gd name="connsiteX5" fmla="*/ 445147 w 5698988"/>
                    <a:gd name="connsiteY5" fmla="*/ 4319337 h 4598731"/>
                    <a:gd name="connsiteX6" fmla="*/ 481242 w 5698988"/>
                    <a:gd name="connsiteY6" fmla="*/ 4307306 h 4598731"/>
                    <a:gd name="connsiteX7" fmla="*/ 541400 w 5698988"/>
                    <a:gd name="connsiteY7" fmla="*/ 4271211 h 4598731"/>
                    <a:gd name="connsiteX8" fmla="*/ 577494 w 5698988"/>
                    <a:gd name="connsiteY8" fmla="*/ 4247148 h 4598731"/>
                    <a:gd name="connsiteX9" fmla="*/ 601558 w 5698988"/>
                    <a:gd name="connsiteY9" fmla="*/ 4223085 h 4598731"/>
                    <a:gd name="connsiteX10" fmla="*/ 637652 w 5698988"/>
                    <a:gd name="connsiteY10" fmla="*/ 4211053 h 4598731"/>
                    <a:gd name="connsiteX11" fmla="*/ 685779 w 5698988"/>
                    <a:gd name="connsiteY11" fmla="*/ 4150895 h 4598731"/>
                    <a:gd name="connsiteX12" fmla="*/ 733905 w 5698988"/>
                    <a:gd name="connsiteY12" fmla="*/ 4102769 h 4598731"/>
                    <a:gd name="connsiteX13" fmla="*/ 794063 w 5698988"/>
                    <a:gd name="connsiteY13" fmla="*/ 4054642 h 4598731"/>
                    <a:gd name="connsiteX14" fmla="*/ 806094 w 5698988"/>
                    <a:gd name="connsiteY14" fmla="*/ 4018548 h 4598731"/>
                    <a:gd name="connsiteX15" fmla="*/ 866252 w 5698988"/>
                    <a:gd name="connsiteY15" fmla="*/ 3982453 h 4598731"/>
                    <a:gd name="connsiteX16" fmla="*/ 878284 w 5698988"/>
                    <a:gd name="connsiteY16" fmla="*/ 3946358 h 4598731"/>
                    <a:gd name="connsiteX17" fmla="*/ 914379 w 5698988"/>
                    <a:gd name="connsiteY17" fmla="*/ 3922295 h 4598731"/>
                    <a:gd name="connsiteX18" fmla="*/ 1022663 w 5698988"/>
                    <a:gd name="connsiteY18" fmla="*/ 3838074 h 4598731"/>
                    <a:gd name="connsiteX19" fmla="*/ 1094852 w 5698988"/>
                    <a:gd name="connsiteY19" fmla="*/ 3789948 h 4598731"/>
                    <a:gd name="connsiteX20" fmla="*/ 1130947 w 5698988"/>
                    <a:gd name="connsiteY20" fmla="*/ 3765885 h 4598731"/>
                    <a:gd name="connsiteX21" fmla="*/ 1215168 w 5698988"/>
                    <a:gd name="connsiteY21" fmla="*/ 3729790 h 4598731"/>
                    <a:gd name="connsiteX22" fmla="*/ 1287358 w 5698988"/>
                    <a:gd name="connsiteY22" fmla="*/ 3705727 h 4598731"/>
                    <a:gd name="connsiteX23" fmla="*/ 1323452 w 5698988"/>
                    <a:gd name="connsiteY23" fmla="*/ 3693695 h 4598731"/>
                    <a:gd name="connsiteX24" fmla="*/ 1515958 w 5698988"/>
                    <a:gd name="connsiteY24" fmla="*/ 3669632 h 4598731"/>
                    <a:gd name="connsiteX25" fmla="*/ 1648305 w 5698988"/>
                    <a:gd name="connsiteY25" fmla="*/ 3645569 h 4598731"/>
                    <a:gd name="connsiteX26" fmla="*/ 1720494 w 5698988"/>
                    <a:gd name="connsiteY26" fmla="*/ 3621506 h 4598731"/>
                    <a:gd name="connsiteX27" fmla="*/ 1756589 w 5698988"/>
                    <a:gd name="connsiteY27" fmla="*/ 3609474 h 4598731"/>
                    <a:gd name="connsiteX28" fmla="*/ 1792684 w 5698988"/>
                    <a:gd name="connsiteY28" fmla="*/ 3597442 h 4598731"/>
                    <a:gd name="connsiteX29" fmla="*/ 1852842 w 5698988"/>
                    <a:gd name="connsiteY29" fmla="*/ 3465095 h 4598731"/>
                    <a:gd name="connsiteX30" fmla="*/ 1876905 w 5698988"/>
                    <a:gd name="connsiteY30" fmla="*/ 3392906 h 4598731"/>
                    <a:gd name="connsiteX31" fmla="*/ 1888937 w 5698988"/>
                    <a:gd name="connsiteY31" fmla="*/ 3332748 h 4598731"/>
                    <a:gd name="connsiteX32" fmla="*/ 1913000 w 5698988"/>
                    <a:gd name="connsiteY32" fmla="*/ 3260558 h 4598731"/>
                    <a:gd name="connsiteX33" fmla="*/ 1925031 w 5698988"/>
                    <a:gd name="connsiteY33" fmla="*/ 3188369 h 4598731"/>
                    <a:gd name="connsiteX34" fmla="*/ 1949094 w 5698988"/>
                    <a:gd name="connsiteY34" fmla="*/ 3104148 h 4598731"/>
                    <a:gd name="connsiteX35" fmla="*/ 1961126 w 5698988"/>
                    <a:gd name="connsiteY35" fmla="*/ 3056021 h 4598731"/>
                    <a:gd name="connsiteX36" fmla="*/ 1985189 w 5698988"/>
                    <a:gd name="connsiteY36" fmla="*/ 2983832 h 4598731"/>
                    <a:gd name="connsiteX37" fmla="*/ 2009252 w 5698988"/>
                    <a:gd name="connsiteY37" fmla="*/ 2947737 h 4598731"/>
                    <a:gd name="connsiteX38" fmla="*/ 2045347 w 5698988"/>
                    <a:gd name="connsiteY38" fmla="*/ 2875548 h 4598731"/>
                    <a:gd name="connsiteX39" fmla="*/ 2081442 w 5698988"/>
                    <a:gd name="connsiteY39" fmla="*/ 2863516 h 4598731"/>
                    <a:gd name="connsiteX40" fmla="*/ 2117537 w 5698988"/>
                    <a:gd name="connsiteY40" fmla="*/ 2827421 h 4598731"/>
                    <a:gd name="connsiteX41" fmla="*/ 2225821 w 5698988"/>
                    <a:gd name="connsiteY41" fmla="*/ 2767264 h 4598731"/>
                    <a:gd name="connsiteX42" fmla="*/ 2310042 w 5698988"/>
                    <a:gd name="connsiteY42" fmla="*/ 2755232 h 4598731"/>
                    <a:gd name="connsiteX43" fmla="*/ 2418326 w 5698988"/>
                    <a:gd name="connsiteY43" fmla="*/ 2695074 h 4598731"/>
                    <a:gd name="connsiteX44" fmla="*/ 2454421 w 5698988"/>
                    <a:gd name="connsiteY44" fmla="*/ 2658979 h 4598731"/>
                    <a:gd name="connsiteX45" fmla="*/ 2502547 w 5698988"/>
                    <a:gd name="connsiteY45" fmla="*/ 2598821 h 4598731"/>
                    <a:gd name="connsiteX46" fmla="*/ 2538642 w 5698988"/>
                    <a:gd name="connsiteY46" fmla="*/ 2574758 h 4598731"/>
                    <a:gd name="connsiteX47" fmla="*/ 2598800 w 5698988"/>
                    <a:gd name="connsiteY47" fmla="*/ 2514600 h 4598731"/>
                    <a:gd name="connsiteX48" fmla="*/ 2695052 w 5698988"/>
                    <a:gd name="connsiteY48" fmla="*/ 2430379 h 4598731"/>
                    <a:gd name="connsiteX49" fmla="*/ 2767242 w 5698988"/>
                    <a:gd name="connsiteY49" fmla="*/ 2406316 h 4598731"/>
                    <a:gd name="connsiteX50" fmla="*/ 2803337 w 5698988"/>
                    <a:gd name="connsiteY50" fmla="*/ 2394285 h 4598731"/>
                    <a:gd name="connsiteX51" fmla="*/ 2839431 w 5698988"/>
                    <a:gd name="connsiteY51" fmla="*/ 2382253 h 4598731"/>
                    <a:gd name="connsiteX52" fmla="*/ 2911621 w 5698988"/>
                    <a:gd name="connsiteY52" fmla="*/ 2370221 h 4598731"/>
                    <a:gd name="connsiteX53" fmla="*/ 3007873 w 5698988"/>
                    <a:gd name="connsiteY53" fmla="*/ 2286000 h 4598731"/>
                    <a:gd name="connsiteX54" fmla="*/ 3031937 w 5698988"/>
                    <a:gd name="connsiteY54" fmla="*/ 2261937 h 4598731"/>
                    <a:gd name="connsiteX55" fmla="*/ 3092094 w 5698988"/>
                    <a:gd name="connsiteY55" fmla="*/ 2213811 h 4598731"/>
                    <a:gd name="connsiteX56" fmla="*/ 3104126 w 5698988"/>
                    <a:gd name="connsiteY56" fmla="*/ 2177716 h 4598731"/>
                    <a:gd name="connsiteX57" fmla="*/ 3176315 w 5698988"/>
                    <a:gd name="connsiteY57" fmla="*/ 2129590 h 4598731"/>
                    <a:gd name="connsiteX58" fmla="*/ 3212410 w 5698988"/>
                    <a:gd name="connsiteY58" fmla="*/ 2105527 h 4598731"/>
                    <a:gd name="connsiteX59" fmla="*/ 3248505 w 5698988"/>
                    <a:gd name="connsiteY59" fmla="*/ 2069432 h 4598731"/>
                    <a:gd name="connsiteX60" fmla="*/ 3320694 w 5698988"/>
                    <a:gd name="connsiteY60" fmla="*/ 2021306 h 4598731"/>
                    <a:gd name="connsiteX61" fmla="*/ 3344758 w 5698988"/>
                    <a:gd name="connsiteY61" fmla="*/ 1997242 h 4598731"/>
                    <a:gd name="connsiteX62" fmla="*/ 3416947 w 5698988"/>
                    <a:gd name="connsiteY62" fmla="*/ 1973179 h 4598731"/>
                    <a:gd name="connsiteX63" fmla="*/ 3453042 w 5698988"/>
                    <a:gd name="connsiteY63" fmla="*/ 1961148 h 4598731"/>
                    <a:gd name="connsiteX64" fmla="*/ 3489137 w 5698988"/>
                    <a:gd name="connsiteY64" fmla="*/ 1949116 h 4598731"/>
                    <a:gd name="connsiteX65" fmla="*/ 3549294 w 5698988"/>
                    <a:gd name="connsiteY65" fmla="*/ 1937085 h 4598731"/>
                    <a:gd name="connsiteX66" fmla="*/ 3621484 w 5698988"/>
                    <a:gd name="connsiteY66" fmla="*/ 1913021 h 4598731"/>
                    <a:gd name="connsiteX67" fmla="*/ 3717737 w 5698988"/>
                    <a:gd name="connsiteY67" fmla="*/ 1888958 h 4598731"/>
                    <a:gd name="connsiteX68" fmla="*/ 3741800 w 5698988"/>
                    <a:gd name="connsiteY68" fmla="*/ 1852864 h 4598731"/>
                    <a:gd name="connsiteX69" fmla="*/ 3765863 w 5698988"/>
                    <a:gd name="connsiteY69" fmla="*/ 1828800 h 4598731"/>
                    <a:gd name="connsiteX70" fmla="*/ 3789926 w 5698988"/>
                    <a:gd name="connsiteY70" fmla="*/ 1744579 h 4598731"/>
                    <a:gd name="connsiteX71" fmla="*/ 3813989 w 5698988"/>
                    <a:gd name="connsiteY71" fmla="*/ 1660358 h 4598731"/>
                    <a:gd name="connsiteX72" fmla="*/ 3826021 w 5698988"/>
                    <a:gd name="connsiteY72" fmla="*/ 1576137 h 4598731"/>
                    <a:gd name="connsiteX73" fmla="*/ 3850084 w 5698988"/>
                    <a:gd name="connsiteY73" fmla="*/ 1528011 h 4598731"/>
                    <a:gd name="connsiteX74" fmla="*/ 3862115 w 5698988"/>
                    <a:gd name="connsiteY74" fmla="*/ 1491916 h 4598731"/>
                    <a:gd name="connsiteX75" fmla="*/ 3886179 w 5698988"/>
                    <a:gd name="connsiteY75" fmla="*/ 1467853 h 4598731"/>
                    <a:gd name="connsiteX76" fmla="*/ 3946337 w 5698988"/>
                    <a:gd name="connsiteY76" fmla="*/ 1407695 h 4598731"/>
                    <a:gd name="connsiteX77" fmla="*/ 3970400 w 5698988"/>
                    <a:gd name="connsiteY77" fmla="*/ 1371600 h 4598731"/>
                    <a:gd name="connsiteX78" fmla="*/ 4006494 w 5698988"/>
                    <a:gd name="connsiteY78" fmla="*/ 1359569 h 4598731"/>
                    <a:gd name="connsiteX79" fmla="*/ 4030558 w 5698988"/>
                    <a:gd name="connsiteY79" fmla="*/ 1335506 h 4598731"/>
                    <a:gd name="connsiteX80" fmla="*/ 4066652 w 5698988"/>
                    <a:gd name="connsiteY80" fmla="*/ 1311442 h 4598731"/>
                    <a:gd name="connsiteX81" fmla="*/ 4150873 w 5698988"/>
                    <a:gd name="connsiteY81" fmla="*/ 1203158 h 4598731"/>
                    <a:gd name="connsiteX82" fmla="*/ 4174937 w 5698988"/>
                    <a:gd name="connsiteY82" fmla="*/ 1179095 h 4598731"/>
                    <a:gd name="connsiteX83" fmla="*/ 4247126 w 5698988"/>
                    <a:gd name="connsiteY83" fmla="*/ 1130969 h 4598731"/>
                    <a:gd name="connsiteX84" fmla="*/ 4319315 w 5698988"/>
                    <a:gd name="connsiteY84" fmla="*/ 1058779 h 4598731"/>
                    <a:gd name="connsiteX85" fmla="*/ 4367442 w 5698988"/>
                    <a:gd name="connsiteY85" fmla="*/ 998621 h 4598731"/>
                    <a:gd name="connsiteX86" fmla="*/ 4379473 w 5698988"/>
                    <a:gd name="connsiteY86" fmla="*/ 962527 h 4598731"/>
                    <a:gd name="connsiteX87" fmla="*/ 4487758 w 5698988"/>
                    <a:gd name="connsiteY87" fmla="*/ 878306 h 4598731"/>
                    <a:gd name="connsiteX88" fmla="*/ 4559947 w 5698988"/>
                    <a:gd name="connsiteY88" fmla="*/ 842211 h 4598731"/>
                    <a:gd name="connsiteX89" fmla="*/ 4656200 w 5698988"/>
                    <a:gd name="connsiteY89" fmla="*/ 830179 h 4598731"/>
                    <a:gd name="connsiteX90" fmla="*/ 4704326 w 5698988"/>
                    <a:gd name="connsiteY90" fmla="*/ 782053 h 4598731"/>
                    <a:gd name="connsiteX91" fmla="*/ 4752452 w 5698988"/>
                    <a:gd name="connsiteY91" fmla="*/ 709864 h 4598731"/>
                    <a:gd name="connsiteX92" fmla="*/ 4776515 w 5698988"/>
                    <a:gd name="connsiteY92" fmla="*/ 673769 h 4598731"/>
                    <a:gd name="connsiteX93" fmla="*/ 4812610 w 5698988"/>
                    <a:gd name="connsiteY93" fmla="*/ 601579 h 4598731"/>
                    <a:gd name="connsiteX94" fmla="*/ 4824642 w 5698988"/>
                    <a:gd name="connsiteY94" fmla="*/ 565485 h 4598731"/>
                    <a:gd name="connsiteX95" fmla="*/ 4848705 w 5698988"/>
                    <a:gd name="connsiteY95" fmla="*/ 529390 h 4598731"/>
                    <a:gd name="connsiteX96" fmla="*/ 4860737 w 5698988"/>
                    <a:gd name="connsiteY96" fmla="*/ 493295 h 4598731"/>
                    <a:gd name="connsiteX97" fmla="*/ 4908863 w 5698988"/>
                    <a:gd name="connsiteY97" fmla="*/ 457200 h 4598731"/>
                    <a:gd name="connsiteX98" fmla="*/ 4944958 w 5698988"/>
                    <a:gd name="connsiteY98" fmla="*/ 409074 h 4598731"/>
                    <a:gd name="connsiteX99" fmla="*/ 4993084 w 5698988"/>
                    <a:gd name="connsiteY99" fmla="*/ 372979 h 4598731"/>
                    <a:gd name="connsiteX100" fmla="*/ 5029179 w 5698988"/>
                    <a:gd name="connsiteY100" fmla="*/ 324853 h 4598731"/>
                    <a:gd name="connsiteX101" fmla="*/ 5077305 w 5698988"/>
                    <a:gd name="connsiteY101" fmla="*/ 288758 h 4598731"/>
                    <a:gd name="connsiteX102" fmla="*/ 5101368 w 5698988"/>
                    <a:gd name="connsiteY102" fmla="*/ 252664 h 4598731"/>
                    <a:gd name="connsiteX103" fmla="*/ 5125431 w 5698988"/>
                    <a:gd name="connsiteY103" fmla="*/ 228600 h 4598731"/>
                    <a:gd name="connsiteX104" fmla="*/ 5137463 w 5698988"/>
                    <a:gd name="connsiteY104" fmla="*/ 192506 h 4598731"/>
                    <a:gd name="connsiteX105" fmla="*/ 5197621 w 5698988"/>
                    <a:gd name="connsiteY105" fmla="*/ 144379 h 4598731"/>
                    <a:gd name="connsiteX106" fmla="*/ 5366063 w 5698988"/>
                    <a:gd name="connsiteY106" fmla="*/ 108285 h 4598731"/>
                    <a:gd name="connsiteX107" fmla="*/ 5402158 w 5698988"/>
                    <a:gd name="connsiteY107" fmla="*/ 96253 h 4598731"/>
                    <a:gd name="connsiteX108" fmla="*/ 5426221 w 5698988"/>
                    <a:gd name="connsiteY108" fmla="*/ 60158 h 4598731"/>
                    <a:gd name="connsiteX109" fmla="*/ 5498410 w 5698988"/>
                    <a:gd name="connsiteY109" fmla="*/ 36095 h 4598731"/>
                    <a:gd name="connsiteX110" fmla="*/ 5570600 w 5698988"/>
                    <a:gd name="connsiteY110" fmla="*/ 12032 h 4598731"/>
                    <a:gd name="connsiteX111" fmla="*/ 5606694 w 5698988"/>
                    <a:gd name="connsiteY111" fmla="*/ 0 h 4598731"/>
                    <a:gd name="connsiteX112" fmla="*/ 5690915 w 5698988"/>
                    <a:gd name="connsiteY112" fmla="*/ 60158 h 4598731"/>
                    <a:gd name="connsiteX113" fmla="*/ 5693128 w 5698988"/>
                    <a:gd name="connsiteY113" fmla="*/ 4593350 h 4598731"/>
                    <a:gd name="connsiteX114" fmla="*/ 1603736 w 5698988"/>
                    <a:gd name="connsiteY114" fmla="*/ 4598731 h 4598731"/>
                    <a:gd name="connsiteX0" fmla="*/ 1603736 w 5695651"/>
                    <a:gd name="connsiteY0" fmla="*/ 4598731 h 4598731"/>
                    <a:gd name="connsiteX1" fmla="*/ 3376 w 5695651"/>
                    <a:gd name="connsiteY1" fmla="*/ 4591793 h 4598731"/>
                    <a:gd name="connsiteX2" fmla="*/ 0 w 5695651"/>
                    <a:gd name="connsiteY2" fmla="*/ 4422318 h 4598731"/>
                    <a:gd name="connsiteX3" fmla="*/ 288868 w 5695651"/>
                    <a:gd name="connsiteY3" fmla="*/ 4396871 h 4598731"/>
                    <a:gd name="connsiteX4" fmla="*/ 372958 w 5695651"/>
                    <a:gd name="connsiteY4" fmla="*/ 4355432 h 4598731"/>
                    <a:gd name="connsiteX5" fmla="*/ 445147 w 5695651"/>
                    <a:gd name="connsiteY5" fmla="*/ 4319337 h 4598731"/>
                    <a:gd name="connsiteX6" fmla="*/ 481242 w 5695651"/>
                    <a:gd name="connsiteY6" fmla="*/ 4307306 h 4598731"/>
                    <a:gd name="connsiteX7" fmla="*/ 541400 w 5695651"/>
                    <a:gd name="connsiteY7" fmla="*/ 4271211 h 4598731"/>
                    <a:gd name="connsiteX8" fmla="*/ 577494 w 5695651"/>
                    <a:gd name="connsiteY8" fmla="*/ 4247148 h 4598731"/>
                    <a:gd name="connsiteX9" fmla="*/ 601558 w 5695651"/>
                    <a:gd name="connsiteY9" fmla="*/ 4223085 h 4598731"/>
                    <a:gd name="connsiteX10" fmla="*/ 637652 w 5695651"/>
                    <a:gd name="connsiteY10" fmla="*/ 4211053 h 4598731"/>
                    <a:gd name="connsiteX11" fmla="*/ 685779 w 5695651"/>
                    <a:gd name="connsiteY11" fmla="*/ 4150895 h 4598731"/>
                    <a:gd name="connsiteX12" fmla="*/ 733905 w 5695651"/>
                    <a:gd name="connsiteY12" fmla="*/ 4102769 h 4598731"/>
                    <a:gd name="connsiteX13" fmla="*/ 794063 w 5695651"/>
                    <a:gd name="connsiteY13" fmla="*/ 4054642 h 4598731"/>
                    <a:gd name="connsiteX14" fmla="*/ 806094 w 5695651"/>
                    <a:gd name="connsiteY14" fmla="*/ 4018548 h 4598731"/>
                    <a:gd name="connsiteX15" fmla="*/ 866252 w 5695651"/>
                    <a:gd name="connsiteY15" fmla="*/ 3982453 h 4598731"/>
                    <a:gd name="connsiteX16" fmla="*/ 878284 w 5695651"/>
                    <a:gd name="connsiteY16" fmla="*/ 3946358 h 4598731"/>
                    <a:gd name="connsiteX17" fmla="*/ 914379 w 5695651"/>
                    <a:gd name="connsiteY17" fmla="*/ 3922295 h 4598731"/>
                    <a:gd name="connsiteX18" fmla="*/ 1022663 w 5695651"/>
                    <a:gd name="connsiteY18" fmla="*/ 3838074 h 4598731"/>
                    <a:gd name="connsiteX19" fmla="*/ 1094852 w 5695651"/>
                    <a:gd name="connsiteY19" fmla="*/ 3789948 h 4598731"/>
                    <a:gd name="connsiteX20" fmla="*/ 1130947 w 5695651"/>
                    <a:gd name="connsiteY20" fmla="*/ 3765885 h 4598731"/>
                    <a:gd name="connsiteX21" fmla="*/ 1215168 w 5695651"/>
                    <a:gd name="connsiteY21" fmla="*/ 3729790 h 4598731"/>
                    <a:gd name="connsiteX22" fmla="*/ 1287358 w 5695651"/>
                    <a:gd name="connsiteY22" fmla="*/ 3705727 h 4598731"/>
                    <a:gd name="connsiteX23" fmla="*/ 1323452 w 5695651"/>
                    <a:gd name="connsiteY23" fmla="*/ 3693695 h 4598731"/>
                    <a:gd name="connsiteX24" fmla="*/ 1515958 w 5695651"/>
                    <a:gd name="connsiteY24" fmla="*/ 3669632 h 4598731"/>
                    <a:gd name="connsiteX25" fmla="*/ 1648305 w 5695651"/>
                    <a:gd name="connsiteY25" fmla="*/ 3645569 h 4598731"/>
                    <a:gd name="connsiteX26" fmla="*/ 1720494 w 5695651"/>
                    <a:gd name="connsiteY26" fmla="*/ 3621506 h 4598731"/>
                    <a:gd name="connsiteX27" fmla="*/ 1756589 w 5695651"/>
                    <a:gd name="connsiteY27" fmla="*/ 3609474 h 4598731"/>
                    <a:gd name="connsiteX28" fmla="*/ 1792684 w 5695651"/>
                    <a:gd name="connsiteY28" fmla="*/ 3597442 h 4598731"/>
                    <a:gd name="connsiteX29" fmla="*/ 1852842 w 5695651"/>
                    <a:gd name="connsiteY29" fmla="*/ 3465095 h 4598731"/>
                    <a:gd name="connsiteX30" fmla="*/ 1876905 w 5695651"/>
                    <a:gd name="connsiteY30" fmla="*/ 3392906 h 4598731"/>
                    <a:gd name="connsiteX31" fmla="*/ 1888937 w 5695651"/>
                    <a:gd name="connsiteY31" fmla="*/ 3332748 h 4598731"/>
                    <a:gd name="connsiteX32" fmla="*/ 1913000 w 5695651"/>
                    <a:gd name="connsiteY32" fmla="*/ 3260558 h 4598731"/>
                    <a:gd name="connsiteX33" fmla="*/ 1925031 w 5695651"/>
                    <a:gd name="connsiteY33" fmla="*/ 3188369 h 4598731"/>
                    <a:gd name="connsiteX34" fmla="*/ 1949094 w 5695651"/>
                    <a:gd name="connsiteY34" fmla="*/ 3104148 h 4598731"/>
                    <a:gd name="connsiteX35" fmla="*/ 1961126 w 5695651"/>
                    <a:gd name="connsiteY35" fmla="*/ 3056021 h 4598731"/>
                    <a:gd name="connsiteX36" fmla="*/ 1985189 w 5695651"/>
                    <a:gd name="connsiteY36" fmla="*/ 2983832 h 4598731"/>
                    <a:gd name="connsiteX37" fmla="*/ 2009252 w 5695651"/>
                    <a:gd name="connsiteY37" fmla="*/ 2947737 h 4598731"/>
                    <a:gd name="connsiteX38" fmla="*/ 2045347 w 5695651"/>
                    <a:gd name="connsiteY38" fmla="*/ 2875548 h 4598731"/>
                    <a:gd name="connsiteX39" fmla="*/ 2081442 w 5695651"/>
                    <a:gd name="connsiteY39" fmla="*/ 2863516 h 4598731"/>
                    <a:gd name="connsiteX40" fmla="*/ 2117537 w 5695651"/>
                    <a:gd name="connsiteY40" fmla="*/ 2827421 h 4598731"/>
                    <a:gd name="connsiteX41" fmla="*/ 2225821 w 5695651"/>
                    <a:gd name="connsiteY41" fmla="*/ 2767264 h 4598731"/>
                    <a:gd name="connsiteX42" fmla="*/ 2310042 w 5695651"/>
                    <a:gd name="connsiteY42" fmla="*/ 2755232 h 4598731"/>
                    <a:gd name="connsiteX43" fmla="*/ 2418326 w 5695651"/>
                    <a:gd name="connsiteY43" fmla="*/ 2695074 h 4598731"/>
                    <a:gd name="connsiteX44" fmla="*/ 2454421 w 5695651"/>
                    <a:gd name="connsiteY44" fmla="*/ 2658979 h 4598731"/>
                    <a:gd name="connsiteX45" fmla="*/ 2502547 w 5695651"/>
                    <a:gd name="connsiteY45" fmla="*/ 2598821 h 4598731"/>
                    <a:gd name="connsiteX46" fmla="*/ 2538642 w 5695651"/>
                    <a:gd name="connsiteY46" fmla="*/ 2574758 h 4598731"/>
                    <a:gd name="connsiteX47" fmla="*/ 2598800 w 5695651"/>
                    <a:gd name="connsiteY47" fmla="*/ 2514600 h 4598731"/>
                    <a:gd name="connsiteX48" fmla="*/ 2695052 w 5695651"/>
                    <a:gd name="connsiteY48" fmla="*/ 2430379 h 4598731"/>
                    <a:gd name="connsiteX49" fmla="*/ 2767242 w 5695651"/>
                    <a:gd name="connsiteY49" fmla="*/ 2406316 h 4598731"/>
                    <a:gd name="connsiteX50" fmla="*/ 2803337 w 5695651"/>
                    <a:gd name="connsiteY50" fmla="*/ 2394285 h 4598731"/>
                    <a:gd name="connsiteX51" fmla="*/ 2839431 w 5695651"/>
                    <a:gd name="connsiteY51" fmla="*/ 2382253 h 4598731"/>
                    <a:gd name="connsiteX52" fmla="*/ 2911621 w 5695651"/>
                    <a:gd name="connsiteY52" fmla="*/ 2370221 h 4598731"/>
                    <a:gd name="connsiteX53" fmla="*/ 3007873 w 5695651"/>
                    <a:gd name="connsiteY53" fmla="*/ 2286000 h 4598731"/>
                    <a:gd name="connsiteX54" fmla="*/ 3031937 w 5695651"/>
                    <a:gd name="connsiteY54" fmla="*/ 2261937 h 4598731"/>
                    <a:gd name="connsiteX55" fmla="*/ 3092094 w 5695651"/>
                    <a:gd name="connsiteY55" fmla="*/ 2213811 h 4598731"/>
                    <a:gd name="connsiteX56" fmla="*/ 3104126 w 5695651"/>
                    <a:gd name="connsiteY56" fmla="*/ 2177716 h 4598731"/>
                    <a:gd name="connsiteX57" fmla="*/ 3176315 w 5695651"/>
                    <a:gd name="connsiteY57" fmla="*/ 2129590 h 4598731"/>
                    <a:gd name="connsiteX58" fmla="*/ 3212410 w 5695651"/>
                    <a:gd name="connsiteY58" fmla="*/ 2105527 h 4598731"/>
                    <a:gd name="connsiteX59" fmla="*/ 3248505 w 5695651"/>
                    <a:gd name="connsiteY59" fmla="*/ 2069432 h 4598731"/>
                    <a:gd name="connsiteX60" fmla="*/ 3320694 w 5695651"/>
                    <a:gd name="connsiteY60" fmla="*/ 2021306 h 4598731"/>
                    <a:gd name="connsiteX61" fmla="*/ 3344758 w 5695651"/>
                    <a:gd name="connsiteY61" fmla="*/ 1997242 h 4598731"/>
                    <a:gd name="connsiteX62" fmla="*/ 3416947 w 5695651"/>
                    <a:gd name="connsiteY62" fmla="*/ 1973179 h 4598731"/>
                    <a:gd name="connsiteX63" fmla="*/ 3453042 w 5695651"/>
                    <a:gd name="connsiteY63" fmla="*/ 1961148 h 4598731"/>
                    <a:gd name="connsiteX64" fmla="*/ 3489137 w 5695651"/>
                    <a:gd name="connsiteY64" fmla="*/ 1949116 h 4598731"/>
                    <a:gd name="connsiteX65" fmla="*/ 3549294 w 5695651"/>
                    <a:gd name="connsiteY65" fmla="*/ 1937085 h 4598731"/>
                    <a:gd name="connsiteX66" fmla="*/ 3621484 w 5695651"/>
                    <a:gd name="connsiteY66" fmla="*/ 1913021 h 4598731"/>
                    <a:gd name="connsiteX67" fmla="*/ 3717737 w 5695651"/>
                    <a:gd name="connsiteY67" fmla="*/ 1888958 h 4598731"/>
                    <a:gd name="connsiteX68" fmla="*/ 3741800 w 5695651"/>
                    <a:gd name="connsiteY68" fmla="*/ 1852864 h 4598731"/>
                    <a:gd name="connsiteX69" fmla="*/ 3765863 w 5695651"/>
                    <a:gd name="connsiteY69" fmla="*/ 1828800 h 4598731"/>
                    <a:gd name="connsiteX70" fmla="*/ 3789926 w 5695651"/>
                    <a:gd name="connsiteY70" fmla="*/ 1744579 h 4598731"/>
                    <a:gd name="connsiteX71" fmla="*/ 3813989 w 5695651"/>
                    <a:gd name="connsiteY71" fmla="*/ 1660358 h 4598731"/>
                    <a:gd name="connsiteX72" fmla="*/ 3826021 w 5695651"/>
                    <a:gd name="connsiteY72" fmla="*/ 1576137 h 4598731"/>
                    <a:gd name="connsiteX73" fmla="*/ 3850084 w 5695651"/>
                    <a:gd name="connsiteY73" fmla="*/ 1528011 h 4598731"/>
                    <a:gd name="connsiteX74" fmla="*/ 3862115 w 5695651"/>
                    <a:gd name="connsiteY74" fmla="*/ 1491916 h 4598731"/>
                    <a:gd name="connsiteX75" fmla="*/ 3886179 w 5695651"/>
                    <a:gd name="connsiteY75" fmla="*/ 1467853 h 4598731"/>
                    <a:gd name="connsiteX76" fmla="*/ 3946337 w 5695651"/>
                    <a:gd name="connsiteY76" fmla="*/ 1407695 h 4598731"/>
                    <a:gd name="connsiteX77" fmla="*/ 3970400 w 5695651"/>
                    <a:gd name="connsiteY77" fmla="*/ 1371600 h 4598731"/>
                    <a:gd name="connsiteX78" fmla="*/ 4006494 w 5695651"/>
                    <a:gd name="connsiteY78" fmla="*/ 1359569 h 4598731"/>
                    <a:gd name="connsiteX79" fmla="*/ 4030558 w 5695651"/>
                    <a:gd name="connsiteY79" fmla="*/ 1335506 h 4598731"/>
                    <a:gd name="connsiteX80" fmla="*/ 4066652 w 5695651"/>
                    <a:gd name="connsiteY80" fmla="*/ 1311442 h 4598731"/>
                    <a:gd name="connsiteX81" fmla="*/ 4150873 w 5695651"/>
                    <a:gd name="connsiteY81" fmla="*/ 1203158 h 4598731"/>
                    <a:gd name="connsiteX82" fmla="*/ 4174937 w 5695651"/>
                    <a:gd name="connsiteY82" fmla="*/ 1179095 h 4598731"/>
                    <a:gd name="connsiteX83" fmla="*/ 4247126 w 5695651"/>
                    <a:gd name="connsiteY83" fmla="*/ 1130969 h 4598731"/>
                    <a:gd name="connsiteX84" fmla="*/ 4319315 w 5695651"/>
                    <a:gd name="connsiteY84" fmla="*/ 1058779 h 4598731"/>
                    <a:gd name="connsiteX85" fmla="*/ 4367442 w 5695651"/>
                    <a:gd name="connsiteY85" fmla="*/ 998621 h 4598731"/>
                    <a:gd name="connsiteX86" fmla="*/ 4379473 w 5695651"/>
                    <a:gd name="connsiteY86" fmla="*/ 962527 h 4598731"/>
                    <a:gd name="connsiteX87" fmla="*/ 4487758 w 5695651"/>
                    <a:gd name="connsiteY87" fmla="*/ 878306 h 4598731"/>
                    <a:gd name="connsiteX88" fmla="*/ 4559947 w 5695651"/>
                    <a:gd name="connsiteY88" fmla="*/ 842211 h 4598731"/>
                    <a:gd name="connsiteX89" fmla="*/ 4656200 w 5695651"/>
                    <a:gd name="connsiteY89" fmla="*/ 830179 h 4598731"/>
                    <a:gd name="connsiteX90" fmla="*/ 4704326 w 5695651"/>
                    <a:gd name="connsiteY90" fmla="*/ 782053 h 4598731"/>
                    <a:gd name="connsiteX91" fmla="*/ 4752452 w 5695651"/>
                    <a:gd name="connsiteY91" fmla="*/ 709864 h 4598731"/>
                    <a:gd name="connsiteX92" fmla="*/ 4776515 w 5695651"/>
                    <a:gd name="connsiteY92" fmla="*/ 673769 h 4598731"/>
                    <a:gd name="connsiteX93" fmla="*/ 4812610 w 5695651"/>
                    <a:gd name="connsiteY93" fmla="*/ 601579 h 4598731"/>
                    <a:gd name="connsiteX94" fmla="*/ 4824642 w 5695651"/>
                    <a:gd name="connsiteY94" fmla="*/ 565485 h 4598731"/>
                    <a:gd name="connsiteX95" fmla="*/ 4848705 w 5695651"/>
                    <a:gd name="connsiteY95" fmla="*/ 529390 h 4598731"/>
                    <a:gd name="connsiteX96" fmla="*/ 4860737 w 5695651"/>
                    <a:gd name="connsiteY96" fmla="*/ 493295 h 4598731"/>
                    <a:gd name="connsiteX97" fmla="*/ 4908863 w 5695651"/>
                    <a:gd name="connsiteY97" fmla="*/ 457200 h 4598731"/>
                    <a:gd name="connsiteX98" fmla="*/ 4944958 w 5695651"/>
                    <a:gd name="connsiteY98" fmla="*/ 409074 h 4598731"/>
                    <a:gd name="connsiteX99" fmla="*/ 4993084 w 5695651"/>
                    <a:gd name="connsiteY99" fmla="*/ 372979 h 4598731"/>
                    <a:gd name="connsiteX100" fmla="*/ 5029179 w 5695651"/>
                    <a:gd name="connsiteY100" fmla="*/ 324853 h 4598731"/>
                    <a:gd name="connsiteX101" fmla="*/ 5077305 w 5695651"/>
                    <a:gd name="connsiteY101" fmla="*/ 288758 h 4598731"/>
                    <a:gd name="connsiteX102" fmla="*/ 5101368 w 5695651"/>
                    <a:gd name="connsiteY102" fmla="*/ 252664 h 4598731"/>
                    <a:gd name="connsiteX103" fmla="*/ 5125431 w 5695651"/>
                    <a:gd name="connsiteY103" fmla="*/ 228600 h 4598731"/>
                    <a:gd name="connsiteX104" fmla="*/ 5137463 w 5695651"/>
                    <a:gd name="connsiteY104" fmla="*/ 192506 h 4598731"/>
                    <a:gd name="connsiteX105" fmla="*/ 5197621 w 5695651"/>
                    <a:gd name="connsiteY105" fmla="*/ 144379 h 4598731"/>
                    <a:gd name="connsiteX106" fmla="*/ 5366063 w 5695651"/>
                    <a:gd name="connsiteY106" fmla="*/ 108285 h 4598731"/>
                    <a:gd name="connsiteX107" fmla="*/ 5402158 w 5695651"/>
                    <a:gd name="connsiteY107" fmla="*/ 96253 h 4598731"/>
                    <a:gd name="connsiteX108" fmla="*/ 5426221 w 5695651"/>
                    <a:gd name="connsiteY108" fmla="*/ 60158 h 4598731"/>
                    <a:gd name="connsiteX109" fmla="*/ 5498410 w 5695651"/>
                    <a:gd name="connsiteY109" fmla="*/ 36095 h 4598731"/>
                    <a:gd name="connsiteX110" fmla="*/ 5570600 w 5695651"/>
                    <a:gd name="connsiteY110" fmla="*/ 12032 h 4598731"/>
                    <a:gd name="connsiteX111" fmla="*/ 5606694 w 5695651"/>
                    <a:gd name="connsiteY111" fmla="*/ 0 h 4598731"/>
                    <a:gd name="connsiteX112" fmla="*/ 5690915 w 5695651"/>
                    <a:gd name="connsiteY112" fmla="*/ 60158 h 4598731"/>
                    <a:gd name="connsiteX113" fmla="*/ 5693128 w 5695651"/>
                    <a:gd name="connsiteY113" fmla="*/ 4593350 h 4598731"/>
                    <a:gd name="connsiteX114" fmla="*/ 1603736 w 5695651"/>
                    <a:gd name="connsiteY114" fmla="*/ 4598731 h 4598731"/>
                    <a:gd name="connsiteX0" fmla="*/ 1603736 w 5699055"/>
                    <a:gd name="connsiteY0" fmla="*/ 4615408 h 4615408"/>
                    <a:gd name="connsiteX1" fmla="*/ 3376 w 5699055"/>
                    <a:gd name="connsiteY1" fmla="*/ 4608470 h 4615408"/>
                    <a:gd name="connsiteX2" fmla="*/ 0 w 5699055"/>
                    <a:gd name="connsiteY2" fmla="*/ 4438995 h 4615408"/>
                    <a:gd name="connsiteX3" fmla="*/ 288868 w 5699055"/>
                    <a:gd name="connsiteY3" fmla="*/ 4413548 h 4615408"/>
                    <a:gd name="connsiteX4" fmla="*/ 372958 w 5699055"/>
                    <a:gd name="connsiteY4" fmla="*/ 4372109 h 4615408"/>
                    <a:gd name="connsiteX5" fmla="*/ 445147 w 5699055"/>
                    <a:gd name="connsiteY5" fmla="*/ 4336014 h 4615408"/>
                    <a:gd name="connsiteX6" fmla="*/ 481242 w 5699055"/>
                    <a:gd name="connsiteY6" fmla="*/ 4323983 h 4615408"/>
                    <a:gd name="connsiteX7" fmla="*/ 541400 w 5699055"/>
                    <a:gd name="connsiteY7" fmla="*/ 4287888 h 4615408"/>
                    <a:gd name="connsiteX8" fmla="*/ 577494 w 5699055"/>
                    <a:gd name="connsiteY8" fmla="*/ 4263825 h 4615408"/>
                    <a:gd name="connsiteX9" fmla="*/ 601558 w 5699055"/>
                    <a:gd name="connsiteY9" fmla="*/ 4239762 h 4615408"/>
                    <a:gd name="connsiteX10" fmla="*/ 637652 w 5699055"/>
                    <a:gd name="connsiteY10" fmla="*/ 4227730 h 4615408"/>
                    <a:gd name="connsiteX11" fmla="*/ 685779 w 5699055"/>
                    <a:gd name="connsiteY11" fmla="*/ 4167572 h 4615408"/>
                    <a:gd name="connsiteX12" fmla="*/ 733905 w 5699055"/>
                    <a:gd name="connsiteY12" fmla="*/ 4119446 h 4615408"/>
                    <a:gd name="connsiteX13" fmla="*/ 794063 w 5699055"/>
                    <a:gd name="connsiteY13" fmla="*/ 4071319 h 4615408"/>
                    <a:gd name="connsiteX14" fmla="*/ 806094 w 5699055"/>
                    <a:gd name="connsiteY14" fmla="*/ 4035225 h 4615408"/>
                    <a:gd name="connsiteX15" fmla="*/ 866252 w 5699055"/>
                    <a:gd name="connsiteY15" fmla="*/ 3999130 h 4615408"/>
                    <a:gd name="connsiteX16" fmla="*/ 878284 w 5699055"/>
                    <a:gd name="connsiteY16" fmla="*/ 3963035 h 4615408"/>
                    <a:gd name="connsiteX17" fmla="*/ 914379 w 5699055"/>
                    <a:gd name="connsiteY17" fmla="*/ 3938972 h 4615408"/>
                    <a:gd name="connsiteX18" fmla="*/ 1022663 w 5699055"/>
                    <a:gd name="connsiteY18" fmla="*/ 3854751 h 4615408"/>
                    <a:gd name="connsiteX19" fmla="*/ 1094852 w 5699055"/>
                    <a:gd name="connsiteY19" fmla="*/ 3806625 h 4615408"/>
                    <a:gd name="connsiteX20" fmla="*/ 1130947 w 5699055"/>
                    <a:gd name="connsiteY20" fmla="*/ 3782562 h 4615408"/>
                    <a:gd name="connsiteX21" fmla="*/ 1215168 w 5699055"/>
                    <a:gd name="connsiteY21" fmla="*/ 3746467 h 4615408"/>
                    <a:gd name="connsiteX22" fmla="*/ 1287358 w 5699055"/>
                    <a:gd name="connsiteY22" fmla="*/ 3722404 h 4615408"/>
                    <a:gd name="connsiteX23" fmla="*/ 1323452 w 5699055"/>
                    <a:gd name="connsiteY23" fmla="*/ 3710372 h 4615408"/>
                    <a:gd name="connsiteX24" fmla="*/ 1515958 w 5699055"/>
                    <a:gd name="connsiteY24" fmla="*/ 3686309 h 4615408"/>
                    <a:gd name="connsiteX25" fmla="*/ 1648305 w 5699055"/>
                    <a:gd name="connsiteY25" fmla="*/ 3662246 h 4615408"/>
                    <a:gd name="connsiteX26" fmla="*/ 1720494 w 5699055"/>
                    <a:gd name="connsiteY26" fmla="*/ 3638183 h 4615408"/>
                    <a:gd name="connsiteX27" fmla="*/ 1756589 w 5699055"/>
                    <a:gd name="connsiteY27" fmla="*/ 3626151 h 4615408"/>
                    <a:gd name="connsiteX28" fmla="*/ 1792684 w 5699055"/>
                    <a:gd name="connsiteY28" fmla="*/ 3614119 h 4615408"/>
                    <a:gd name="connsiteX29" fmla="*/ 1852842 w 5699055"/>
                    <a:gd name="connsiteY29" fmla="*/ 3481772 h 4615408"/>
                    <a:gd name="connsiteX30" fmla="*/ 1876905 w 5699055"/>
                    <a:gd name="connsiteY30" fmla="*/ 3409583 h 4615408"/>
                    <a:gd name="connsiteX31" fmla="*/ 1888937 w 5699055"/>
                    <a:gd name="connsiteY31" fmla="*/ 3349425 h 4615408"/>
                    <a:gd name="connsiteX32" fmla="*/ 1913000 w 5699055"/>
                    <a:gd name="connsiteY32" fmla="*/ 3277235 h 4615408"/>
                    <a:gd name="connsiteX33" fmla="*/ 1925031 w 5699055"/>
                    <a:gd name="connsiteY33" fmla="*/ 3205046 h 4615408"/>
                    <a:gd name="connsiteX34" fmla="*/ 1949094 w 5699055"/>
                    <a:gd name="connsiteY34" fmla="*/ 3120825 h 4615408"/>
                    <a:gd name="connsiteX35" fmla="*/ 1961126 w 5699055"/>
                    <a:gd name="connsiteY35" fmla="*/ 3072698 h 4615408"/>
                    <a:gd name="connsiteX36" fmla="*/ 1985189 w 5699055"/>
                    <a:gd name="connsiteY36" fmla="*/ 3000509 h 4615408"/>
                    <a:gd name="connsiteX37" fmla="*/ 2009252 w 5699055"/>
                    <a:gd name="connsiteY37" fmla="*/ 2964414 h 4615408"/>
                    <a:gd name="connsiteX38" fmla="*/ 2045347 w 5699055"/>
                    <a:gd name="connsiteY38" fmla="*/ 2892225 h 4615408"/>
                    <a:gd name="connsiteX39" fmla="*/ 2081442 w 5699055"/>
                    <a:gd name="connsiteY39" fmla="*/ 2880193 h 4615408"/>
                    <a:gd name="connsiteX40" fmla="*/ 2117537 w 5699055"/>
                    <a:gd name="connsiteY40" fmla="*/ 2844098 h 4615408"/>
                    <a:gd name="connsiteX41" fmla="*/ 2225821 w 5699055"/>
                    <a:gd name="connsiteY41" fmla="*/ 2783941 h 4615408"/>
                    <a:gd name="connsiteX42" fmla="*/ 2310042 w 5699055"/>
                    <a:gd name="connsiteY42" fmla="*/ 2771909 h 4615408"/>
                    <a:gd name="connsiteX43" fmla="*/ 2418326 w 5699055"/>
                    <a:gd name="connsiteY43" fmla="*/ 2711751 h 4615408"/>
                    <a:gd name="connsiteX44" fmla="*/ 2454421 w 5699055"/>
                    <a:gd name="connsiteY44" fmla="*/ 2675656 h 4615408"/>
                    <a:gd name="connsiteX45" fmla="*/ 2502547 w 5699055"/>
                    <a:gd name="connsiteY45" fmla="*/ 2615498 h 4615408"/>
                    <a:gd name="connsiteX46" fmla="*/ 2538642 w 5699055"/>
                    <a:gd name="connsiteY46" fmla="*/ 2591435 h 4615408"/>
                    <a:gd name="connsiteX47" fmla="*/ 2598800 w 5699055"/>
                    <a:gd name="connsiteY47" fmla="*/ 2531277 h 4615408"/>
                    <a:gd name="connsiteX48" fmla="*/ 2695052 w 5699055"/>
                    <a:gd name="connsiteY48" fmla="*/ 2447056 h 4615408"/>
                    <a:gd name="connsiteX49" fmla="*/ 2767242 w 5699055"/>
                    <a:gd name="connsiteY49" fmla="*/ 2422993 h 4615408"/>
                    <a:gd name="connsiteX50" fmla="*/ 2803337 w 5699055"/>
                    <a:gd name="connsiteY50" fmla="*/ 2410962 h 4615408"/>
                    <a:gd name="connsiteX51" fmla="*/ 2839431 w 5699055"/>
                    <a:gd name="connsiteY51" fmla="*/ 2398930 h 4615408"/>
                    <a:gd name="connsiteX52" fmla="*/ 2911621 w 5699055"/>
                    <a:gd name="connsiteY52" fmla="*/ 2386898 h 4615408"/>
                    <a:gd name="connsiteX53" fmla="*/ 3007873 w 5699055"/>
                    <a:gd name="connsiteY53" fmla="*/ 2302677 h 4615408"/>
                    <a:gd name="connsiteX54" fmla="*/ 3031937 w 5699055"/>
                    <a:gd name="connsiteY54" fmla="*/ 2278614 h 4615408"/>
                    <a:gd name="connsiteX55" fmla="*/ 3092094 w 5699055"/>
                    <a:gd name="connsiteY55" fmla="*/ 2230488 h 4615408"/>
                    <a:gd name="connsiteX56" fmla="*/ 3104126 w 5699055"/>
                    <a:gd name="connsiteY56" fmla="*/ 2194393 h 4615408"/>
                    <a:gd name="connsiteX57" fmla="*/ 3176315 w 5699055"/>
                    <a:gd name="connsiteY57" fmla="*/ 2146267 h 4615408"/>
                    <a:gd name="connsiteX58" fmla="*/ 3212410 w 5699055"/>
                    <a:gd name="connsiteY58" fmla="*/ 2122204 h 4615408"/>
                    <a:gd name="connsiteX59" fmla="*/ 3248505 w 5699055"/>
                    <a:gd name="connsiteY59" fmla="*/ 2086109 h 4615408"/>
                    <a:gd name="connsiteX60" fmla="*/ 3320694 w 5699055"/>
                    <a:gd name="connsiteY60" fmla="*/ 2037983 h 4615408"/>
                    <a:gd name="connsiteX61" fmla="*/ 3344758 w 5699055"/>
                    <a:gd name="connsiteY61" fmla="*/ 2013919 h 4615408"/>
                    <a:gd name="connsiteX62" fmla="*/ 3416947 w 5699055"/>
                    <a:gd name="connsiteY62" fmla="*/ 1989856 h 4615408"/>
                    <a:gd name="connsiteX63" fmla="*/ 3453042 w 5699055"/>
                    <a:gd name="connsiteY63" fmla="*/ 1977825 h 4615408"/>
                    <a:gd name="connsiteX64" fmla="*/ 3489137 w 5699055"/>
                    <a:gd name="connsiteY64" fmla="*/ 1965793 h 4615408"/>
                    <a:gd name="connsiteX65" fmla="*/ 3549294 w 5699055"/>
                    <a:gd name="connsiteY65" fmla="*/ 1953762 h 4615408"/>
                    <a:gd name="connsiteX66" fmla="*/ 3621484 w 5699055"/>
                    <a:gd name="connsiteY66" fmla="*/ 1929698 h 4615408"/>
                    <a:gd name="connsiteX67" fmla="*/ 3717737 w 5699055"/>
                    <a:gd name="connsiteY67" fmla="*/ 1905635 h 4615408"/>
                    <a:gd name="connsiteX68" fmla="*/ 3741800 w 5699055"/>
                    <a:gd name="connsiteY68" fmla="*/ 1869541 h 4615408"/>
                    <a:gd name="connsiteX69" fmla="*/ 3765863 w 5699055"/>
                    <a:gd name="connsiteY69" fmla="*/ 1845477 h 4615408"/>
                    <a:gd name="connsiteX70" fmla="*/ 3789926 w 5699055"/>
                    <a:gd name="connsiteY70" fmla="*/ 1761256 h 4615408"/>
                    <a:gd name="connsiteX71" fmla="*/ 3813989 w 5699055"/>
                    <a:gd name="connsiteY71" fmla="*/ 1677035 h 4615408"/>
                    <a:gd name="connsiteX72" fmla="*/ 3826021 w 5699055"/>
                    <a:gd name="connsiteY72" fmla="*/ 1592814 h 4615408"/>
                    <a:gd name="connsiteX73" fmla="*/ 3850084 w 5699055"/>
                    <a:gd name="connsiteY73" fmla="*/ 1544688 h 4615408"/>
                    <a:gd name="connsiteX74" fmla="*/ 3862115 w 5699055"/>
                    <a:gd name="connsiteY74" fmla="*/ 1508593 h 4615408"/>
                    <a:gd name="connsiteX75" fmla="*/ 3886179 w 5699055"/>
                    <a:gd name="connsiteY75" fmla="*/ 1484530 h 4615408"/>
                    <a:gd name="connsiteX76" fmla="*/ 3946337 w 5699055"/>
                    <a:gd name="connsiteY76" fmla="*/ 1424372 h 4615408"/>
                    <a:gd name="connsiteX77" fmla="*/ 3970400 w 5699055"/>
                    <a:gd name="connsiteY77" fmla="*/ 1388277 h 4615408"/>
                    <a:gd name="connsiteX78" fmla="*/ 4006494 w 5699055"/>
                    <a:gd name="connsiteY78" fmla="*/ 1376246 h 4615408"/>
                    <a:gd name="connsiteX79" fmla="*/ 4030558 w 5699055"/>
                    <a:gd name="connsiteY79" fmla="*/ 1352183 h 4615408"/>
                    <a:gd name="connsiteX80" fmla="*/ 4066652 w 5699055"/>
                    <a:gd name="connsiteY80" fmla="*/ 1328119 h 4615408"/>
                    <a:gd name="connsiteX81" fmla="*/ 4150873 w 5699055"/>
                    <a:gd name="connsiteY81" fmla="*/ 1219835 h 4615408"/>
                    <a:gd name="connsiteX82" fmla="*/ 4174937 w 5699055"/>
                    <a:gd name="connsiteY82" fmla="*/ 1195772 h 4615408"/>
                    <a:gd name="connsiteX83" fmla="*/ 4247126 w 5699055"/>
                    <a:gd name="connsiteY83" fmla="*/ 1147646 h 4615408"/>
                    <a:gd name="connsiteX84" fmla="*/ 4319315 w 5699055"/>
                    <a:gd name="connsiteY84" fmla="*/ 1075456 h 4615408"/>
                    <a:gd name="connsiteX85" fmla="*/ 4367442 w 5699055"/>
                    <a:gd name="connsiteY85" fmla="*/ 1015298 h 4615408"/>
                    <a:gd name="connsiteX86" fmla="*/ 4379473 w 5699055"/>
                    <a:gd name="connsiteY86" fmla="*/ 979204 h 4615408"/>
                    <a:gd name="connsiteX87" fmla="*/ 4487758 w 5699055"/>
                    <a:gd name="connsiteY87" fmla="*/ 894983 h 4615408"/>
                    <a:gd name="connsiteX88" fmla="*/ 4559947 w 5699055"/>
                    <a:gd name="connsiteY88" fmla="*/ 858888 h 4615408"/>
                    <a:gd name="connsiteX89" fmla="*/ 4656200 w 5699055"/>
                    <a:gd name="connsiteY89" fmla="*/ 846856 h 4615408"/>
                    <a:gd name="connsiteX90" fmla="*/ 4704326 w 5699055"/>
                    <a:gd name="connsiteY90" fmla="*/ 798730 h 4615408"/>
                    <a:gd name="connsiteX91" fmla="*/ 4752452 w 5699055"/>
                    <a:gd name="connsiteY91" fmla="*/ 726541 h 4615408"/>
                    <a:gd name="connsiteX92" fmla="*/ 4776515 w 5699055"/>
                    <a:gd name="connsiteY92" fmla="*/ 690446 h 4615408"/>
                    <a:gd name="connsiteX93" fmla="*/ 4812610 w 5699055"/>
                    <a:gd name="connsiteY93" fmla="*/ 618256 h 4615408"/>
                    <a:gd name="connsiteX94" fmla="*/ 4824642 w 5699055"/>
                    <a:gd name="connsiteY94" fmla="*/ 582162 h 4615408"/>
                    <a:gd name="connsiteX95" fmla="*/ 4848705 w 5699055"/>
                    <a:gd name="connsiteY95" fmla="*/ 546067 h 4615408"/>
                    <a:gd name="connsiteX96" fmla="*/ 4860737 w 5699055"/>
                    <a:gd name="connsiteY96" fmla="*/ 509972 h 4615408"/>
                    <a:gd name="connsiteX97" fmla="*/ 4908863 w 5699055"/>
                    <a:gd name="connsiteY97" fmla="*/ 473877 h 4615408"/>
                    <a:gd name="connsiteX98" fmla="*/ 4944958 w 5699055"/>
                    <a:gd name="connsiteY98" fmla="*/ 425751 h 4615408"/>
                    <a:gd name="connsiteX99" fmla="*/ 4993084 w 5699055"/>
                    <a:gd name="connsiteY99" fmla="*/ 389656 h 4615408"/>
                    <a:gd name="connsiteX100" fmla="*/ 5029179 w 5699055"/>
                    <a:gd name="connsiteY100" fmla="*/ 341530 h 4615408"/>
                    <a:gd name="connsiteX101" fmla="*/ 5077305 w 5699055"/>
                    <a:gd name="connsiteY101" fmla="*/ 305435 h 4615408"/>
                    <a:gd name="connsiteX102" fmla="*/ 5101368 w 5699055"/>
                    <a:gd name="connsiteY102" fmla="*/ 269341 h 4615408"/>
                    <a:gd name="connsiteX103" fmla="*/ 5125431 w 5699055"/>
                    <a:gd name="connsiteY103" fmla="*/ 245277 h 4615408"/>
                    <a:gd name="connsiteX104" fmla="*/ 5137463 w 5699055"/>
                    <a:gd name="connsiteY104" fmla="*/ 209183 h 4615408"/>
                    <a:gd name="connsiteX105" fmla="*/ 5197621 w 5699055"/>
                    <a:gd name="connsiteY105" fmla="*/ 161056 h 4615408"/>
                    <a:gd name="connsiteX106" fmla="*/ 5366063 w 5699055"/>
                    <a:gd name="connsiteY106" fmla="*/ 124962 h 4615408"/>
                    <a:gd name="connsiteX107" fmla="*/ 5402158 w 5699055"/>
                    <a:gd name="connsiteY107" fmla="*/ 112930 h 4615408"/>
                    <a:gd name="connsiteX108" fmla="*/ 5426221 w 5699055"/>
                    <a:gd name="connsiteY108" fmla="*/ 76835 h 4615408"/>
                    <a:gd name="connsiteX109" fmla="*/ 5498410 w 5699055"/>
                    <a:gd name="connsiteY109" fmla="*/ 52772 h 4615408"/>
                    <a:gd name="connsiteX110" fmla="*/ 5570600 w 5699055"/>
                    <a:gd name="connsiteY110" fmla="*/ 28709 h 4615408"/>
                    <a:gd name="connsiteX111" fmla="*/ 5606694 w 5699055"/>
                    <a:gd name="connsiteY111" fmla="*/ 16677 h 4615408"/>
                    <a:gd name="connsiteX112" fmla="*/ 5699055 w 5699055"/>
                    <a:gd name="connsiteY112" fmla="*/ 22568 h 4615408"/>
                    <a:gd name="connsiteX113" fmla="*/ 5693128 w 5699055"/>
                    <a:gd name="connsiteY113" fmla="*/ 4610027 h 4615408"/>
                    <a:gd name="connsiteX114" fmla="*/ 1603736 w 5699055"/>
                    <a:gd name="connsiteY114" fmla="*/ 4615408 h 4615408"/>
                    <a:gd name="connsiteX0" fmla="*/ 1603736 w 5699055"/>
                    <a:gd name="connsiteY0" fmla="*/ 4598731 h 4598731"/>
                    <a:gd name="connsiteX1" fmla="*/ 3376 w 5699055"/>
                    <a:gd name="connsiteY1" fmla="*/ 4591793 h 4598731"/>
                    <a:gd name="connsiteX2" fmla="*/ 0 w 5699055"/>
                    <a:gd name="connsiteY2" fmla="*/ 4422318 h 4598731"/>
                    <a:gd name="connsiteX3" fmla="*/ 288868 w 5699055"/>
                    <a:gd name="connsiteY3" fmla="*/ 4396871 h 4598731"/>
                    <a:gd name="connsiteX4" fmla="*/ 372958 w 5699055"/>
                    <a:gd name="connsiteY4" fmla="*/ 4355432 h 4598731"/>
                    <a:gd name="connsiteX5" fmla="*/ 445147 w 5699055"/>
                    <a:gd name="connsiteY5" fmla="*/ 4319337 h 4598731"/>
                    <a:gd name="connsiteX6" fmla="*/ 481242 w 5699055"/>
                    <a:gd name="connsiteY6" fmla="*/ 4307306 h 4598731"/>
                    <a:gd name="connsiteX7" fmla="*/ 541400 w 5699055"/>
                    <a:gd name="connsiteY7" fmla="*/ 4271211 h 4598731"/>
                    <a:gd name="connsiteX8" fmla="*/ 577494 w 5699055"/>
                    <a:gd name="connsiteY8" fmla="*/ 4247148 h 4598731"/>
                    <a:gd name="connsiteX9" fmla="*/ 601558 w 5699055"/>
                    <a:gd name="connsiteY9" fmla="*/ 4223085 h 4598731"/>
                    <a:gd name="connsiteX10" fmla="*/ 637652 w 5699055"/>
                    <a:gd name="connsiteY10" fmla="*/ 4211053 h 4598731"/>
                    <a:gd name="connsiteX11" fmla="*/ 685779 w 5699055"/>
                    <a:gd name="connsiteY11" fmla="*/ 4150895 h 4598731"/>
                    <a:gd name="connsiteX12" fmla="*/ 733905 w 5699055"/>
                    <a:gd name="connsiteY12" fmla="*/ 4102769 h 4598731"/>
                    <a:gd name="connsiteX13" fmla="*/ 794063 w 5699055"/>
                    <a:gd name="connsiteY13" fmla="*/ 4054642 h 4598731"/>
                    <a:gd name="connsiteX14" fmla="*/ 806094 w 5699055"/>
                    <a:gd name="connsiteY14" fmla="*/ 4018548 h 4598731"/>
                    <a:gd name="connsiteX15" fmla="*/ 866252 w 5699055"/>
                    <a:gd name="connsiteY15" fmla="*/ 3982453 h 4598731"/>
                    <a:gd name="connsiteX16" fmla="*/ 878284 w 5699055"/>
                    <a:gd name="connsiteY16" fmla="*/ 3946358 h 4598731"/>
                    <a:gd name="connsiteX17" fmla="*/ 914379 w 5699055"/>
                    <a:gd name="connsiteY17" fmla="*/ 3922295 h 4598731"/>
                    <a:gd name="connsiteX18" fmla="*/ 1022663 w 5699055"/>
                    <a:gd name="connsiteY18" fmla="*/ 3838074 h 4598731"/>
                    <a:gd name="connsiteX19" fmla="*/ 1094852 w 5699055"/>
                    <a:gd name="connsiteY19" fmla="*/ 3789948 h 4598731"/>
                    <a:gd name="connsiteX20" fmla="*/ 1130947 w 5699055"/>
                    <a:gd name="connsiteY20" fmla="*/ 3765885 h 4598731"/>
                    <a:gd name="connsiteX21" fmla="*/ 1215168 w 5699055"/>
                    <a:gd name="connsiteY21" fmla="*/ 3729790 h 4598731"/>
                    <a:gd name="connsiteX22" fmla="*/ 1287358 w 5699055"/>
                    <a:gd name="connsiteY22" fmla="*/ 3705727 h 4598731"/>
                    <a:gd name="connsiteX23" fmla="*/ 1323452 w 5699055"/>
                    <a:gd name="connsiteY23" fmla="*/ 3693695 h 4598731"/>
                    <a:gd name="connsiteX24" fmla="*/ 1515958 w 5699055"/>
                    <a:gd name="connsiteY24" fmla="*/ 3669632 h 4598731"/>
                    <a:gd name="connsiteX25" fmla="*/ 1648305 w 5699055"/>
                    <a:gd name="connsiteY25" fmla="*/ 3645569 h 4598731"/>
                    <a:gd name="connsiteX26" fmla="*/ 1720494 w 5699055"/>
                    <a:gd name="connsiteY26" fmla="*/ 3621506 h 4598731"/>
                    <a:gd name="connsiteX27" fmla="*/ 1756589 w 5699055"/>
                    <a:gd name="connsiteY27" fmla="*/ 3609474 h 4598731"/>
                    <a:gd name="connsiteX28" fmla="*/ 1792684 w 5699055"/>
                    <a:gd name="connsiteY28" fmla="*/ 3597442 h 4598731"/>
                    <a:gd name="connsiteX29" fmla="*/ 1852842 w 5699055"/>
                    <a:gd name="connsiteY29" fmla="*/ 3465095 h 4598731"/>
                    <a:gd name="connsiteX30" fmla="*/ 1876905 w 5699055"/>
                    <a:gd name="connsiteY30" fmla="*/ 3392906 h 4598731"/>
                    <a:gd name="connsiteX31" fmla="*/ 1888937 w 5699055"/>
                    <a:gd name="connsiteY31" fmla="*/ 3332748 h 4598731"/>
                    <a:gd name="connsiteX32" fmla="*/ 1913000 w 5699055"/>
                    <a:gd name="connsiteY32" fmla="*/ 3260558 h 4598731"/>
                    <a:gd name="connsiteX33" fmla="*/ 1925031 w 5699055"/>
                    <a:gd name="connsiteY33" fmla="*/ 3188369 h 4598731"/>
                    <a:gd name="connsiteX34" fmla="*/ 1949094 w 5699055"/>
                    <a:gd name="connsiteY34" fmla="*/ 3104148 h 4598731"/>
                    <a:gd name="connsiteX35" fmla="*/ 1961126 w 5699055"/>
                    <a:gd name="connsiteY35" fmla="*/ 3056021 h 4598731"/>
                    <a:gd name="connsiteX36" fmla="*/ 1985189 w 5699055"/>
                    <a:gd name="connsiteY36" fmla="*/ 2983832 h 4598731"/>
                    <a:gd name="connsiteX37" fmla="*/ 2009252 w 5699055"/>
                    <a:gd name="connsiteY37" fmla="*/ 2947737 h 4598731"/>
                    <a:gd name="connsiteX38" fmla="*/ 2045347 w 5699055"/>
                    <a:gd name="connsiteY38" fmla="*/ 2875548 h 4598731"/>
                    <a:gd name="connsiteX39" fmla="*/ 2081442 w 5699055"/>
                    <a:gd name="connsiteY39" fmla="*/ 2863516 h 4598731"/>
                    <a:gd name="connsiteX40" fmla="*/ 2117537 w 5699055"/>
                    <a:gd name="connsiteY40" fmla="*/ 2827421 h 4598731"/>
                    <a:gd name="connsiteX41" fmla="*/ 2225821 w 5699055"/>
                    <a:gd name="connsiteY41" fmla="*/ 2767264 h 4598731"/>
                    <a:gd name="connsiteX42" fmla="*/ 2310042 w 5699055"/>
                    <a:gd name="connsiteY42" fmla="*/ 2755232 h 4598731"/>
                    <a:gd name="connsiteX43" fmla="*/ 2418326 w 5699055"/>
                    <a:gd name="connsiteY43" fmla="*/ 2695074 h 4598731"/>
                    <a:gd name="connsiteX44" fmla="*/ 2454421 w 5699055"/>
                    <a:gd name="connsiteY44" fmla="*/ 2658979 h 4598731"/>
                    <a:gd name="connsiteX45" fmla="*/ 2502547 w 5699055"/>
                    <a:gd name="connsiteY45" fmla="*/ 2598821 h 4598731"/>
                    <a:gd name="connsiteX46" fmla="*/ 2538642 w 5699055"/>
                    <a:gd name="connsiteY46" fmla="*/ 2574758 h 4598731"/>
                    <a:gd name="connsiteX47" fmla="*/ 2598800 w 5699055"/>
                    <a:gd name="connsiteY47" fmla="*/ 2514600 h 4598731"/>
                    <a:gd name="connsiteX48" fmla="*/ 2695052 w 5699055"/>
                    <a:gd name="connsiteY48" fmla="*/ 2430379 h 4598731"/>
                    <a:gd name="connsiteX49" fmla="*/ 2767242 w 5699055"/>
                    <a:gd name="connsiteY49" fmla="*/ 2406316 h 4598731"/>
                    <a:gd name="connsiteX50" fmla="*/ 2803337 w 5699055"/>
                    <a:gd name="connsiteY50" fmla="*/ 2394285 h 4598731"/>
                    <a:gd name="connsiteX51" fmla="*/ 2839431 w 5699055"/>
                    <a:gd name="connsiteY51" fmla="*/ 2382253 h 4598731"/>
                    <a:gd name="connsiteX52" fmla="*/ 2911621 w 5699055"/>
                    <a:gd name="connsiteY52" fmla="*/ 2370221 h 4598731"/>
                    <a:gd name="connsiteX53" fmla="*/ 3007873 w 5699055"/>
                    <a:gd name="connsiteY53" fmla="*/ 2286000 h 4598731"/>
                    <a:gd name="connsiteX54" fmla="*/ 3031937 w 5699055"/>
                    <a:gd name="connsiteY54" fmla="*/ 2261937 h 4598731"/>
                    <a:gd name="connsiteX55" fmla="*/ 3092094 w 5699055"/>
                    <a:gd name="connsiteY55" fmla="*/ 2213811 h 4598731"/>
                    <a:gd name="connsiteX56" fmla="*/ 3104126 w 5699055"/>
                    <a:gd name="connsiteY56" fmla="*/ 2177716 h 4598731"/>
                    <a:gd name="connsiteX57" fmla="*/ 3176315 w 5699055"/>
                    <a:gd name="connsiteY57" fmla="*/ 2129590 h 4598731"/>
                    <a:gd name="connsiteX58" fmla="*/ 3212410 w 5699055"/>
                    <a:gd name="connsiteY58" fmla="*/ 2105527 h 4598731"/>
                    <a:gd name="connsiteX59" fmla="*/ 3248505 w 5699055"/>
                    <a:gd name="connsiteY59" fmla="*/ 2069432 h 4598731"/>
                    <a:gd name="connsiteX60" fmla="*/ 3320694 w 5699055"/>
                    <a:gd name="connsiteY60" fmla="*/ 2021306 h 4598731"/>
                    <a:gd name="connsiteX61" fmla="*/ 3344758 w 5699055"/>
                    <a:gd name="connsiteY61" fmla="*/ 1997242 h 4598731"/>
                    <a:gd name="connsiteX62" fmla="*/ 3416947 w 5699055"/>
                    <a:gd name="connsiteY62" fmla="*/ 1973179 h 4598731"/>
                    <a:gd name="connsiteX63" fmla="*/ 3453042 w 5699055"/>
                    <a:gd name="connsiteY63" fmla="*/ 1961148 h 4598731"/>
                    <a:gd name="connsiteX64" fmla="*/ 3489137 w 5699055"/>
                    <a:gd name="connsiteY64" fmla="*/ 1949116 h 4598731"/>
                    <a:gd name="connsiteX65" fmla="*/ 3549294 w 5699055"/>
                    <a:gd name="connsiteY65" fmla="*/ 1937085 h 4598731"/>
                    <a:gd name="connsiteX66" fmla="*/ 3621484 w 5699055"/>
                    <a:gd name="connsiteY66" fmla="*/ 1913021 h 4598731"/>
                    <a:gd name="connsiteX67" fmla="*/ 3717737 w 5699055"/>
                    <a:gd name="connsiteY67" fmla="*/ 1888958 h 4598731"/>
                    <a:gd name="connsiteX68" fmla="*/ 3741800 w 5699055"/>
                    <a:gd name="connsiteY68" fmla="*/ 1852864 h 4598731"/>
                    <a:gd name="connsiteX69" fmla="*/ 3765863 w 5699055"/>
                    <a:gd name="connsiteY69" fmla="*/ 1828800 h 4598731"/>
                    <a:gd name="connsiteX70" fmla="*/ 3789926 w 5699055"/>
                    <a:gd name="connsiteY70" fmla="*/ 1744579 h 4598731"/>
                    <a:gd name="connsiteX71" fmla="*/ 3813989 w 5699055"/>
                    <a:gd name="connsiteY71" fmla="*/ 1660358 h 4598731"/>
                    <a:gd name="connsiteX72" fmla="*/ 3826021 w 5699055"/>
                    <a:gd name="connsiteY72" fmla="*/ 1576137 h 4598731"/>
                    <a:gd name="connsiteX73" fmla="*/ 3850084 w 5699055"/>
                    <a:gd name="connsiteY73" fmla="*/ 1528011 h 4598731"/>
                    <a:gd name="connsiteX74" fmla="*/ 3862115 w 5699055"/>
                    <a:gd name="connsiteY74" fmla="*/ 1491916 h 4598731"/>
                    <a:gd name="connsiteX75" fmla="*/ 3886179 w 5699055"/>
                    <a:gd name="connsiteY75" fmla="*/ 1467853 h 4598731"/>
                    <a:gd name="connsiteX76" fmla="*/ 3946337 w 5699055"/>
                    <a:gd name="connsiteY76" fmla="*/ 1407695 h 4598731"/>
                    <a:gd name="connsiteX77" fmla="*/ 3970400 w 5699055"/>
                    <a:gd name="connsiteY77" fmla="*/ 1371600 h 4598731"/>
                    <a:gd name="connsiteX78" fmla="*/ 4006494 w 5699055"/>
                    <a:gd name="connsiteY78" fmla="*/ 1359569 h 4598731"/>
                    <a:gd name="connsiteX79" fmla="*/ 4030558 w 5699055"/>
                    <a:gd name="connsiteY79" fmla="*/ 1335506 h 4598731"/>
                    <a:gd name="connsiteX80" fmla="*/ 4066652 w 5699055"/>
                    <a:gd name="connsiteY80" fmla="*/ 1311442 h 4598731"/>
                    <a:gd name="connsiteX81" fmla="*/ 4150873 w 5699055"/>
                    <a:gd name="connsiteY81" fmla="*/ 1203158 h 4598731"/>
                    <a:gd name="connsiteX82" fmla="*/ 4174937 w 5699055"/>
                    <a:gd name="connsiteY82" fmla="*/ 1179095 h 4598731"/>
                    <a:gd name="connsiteX83" fmla="*/ 4247126 w 5699055"/>
                    <a:gd name="connsiteY83" fmla="*/ 1130969 h 4598731"/>
                    <a:gd name="connsiteX84" fmla="*/ 4319315 w 5699055"/>
                    <a:gd name="connsiteY84" fmla="*/ 1058779 h 4598731"/>
                    <a:gd name="connsiteX85" fmla="*/ 4367442 w 5699055"/>
                    <a:gd name="connsiteY85" fmla="*/ 998621 h 4598731"/>
                    <a:gd name="connsiteX86" fmla="*/ 4379473 w 5699055"/>
                    <a:gd name="connsiteY86" fmla="*/ 962527 h 4598731"/>
                    <a:gd name="connsiteX87" fmla="*/ 4487758 w 5699055"/>
                    <a:gd name="connsiteY87" fmla="*/ 878306 h 4598731"/>
                    <a:gd name="connsiteX88" fmla="*/ 4559947 w 5699055"/>
                    <a:gd name="connsiteY88" fmla="*/ 842211 h 4598731"/>
                    <a:gd name="connsiteX89" fmla="*/ 4656200 w 5699055"/>
                    <a:gd name="connsiteY89" fmla="*/ 830179 h 4598731"/>
                    <a:gd name="connsiteX90" fmla="*/ 4704326 w 5699055"/>
                    <a:gd name="connsiteY90" fmla="*/ 782053 h 4598731"/>
                    <a:gd name="connsiteX91" fmla="*/ 4752452 w 5699055"/>
                    <a:gd name="connsiteY91" fmla="*/ 709864 h 4598731"/>
                    <a:gd name="connsiteX92" fmla="*/ 4776515 w 5699055"/>
                    <a:gd name="connsiteY92" fmla="*/ 673769 h 4598731"/>
                    <a:gd name="connsiteX93" fmla="*/ 4812610 w 5699055"/>
                    <a:gd name="connsiteY93" fmla="*/ 601579 h 4598731"/>
                    <a:gd name="connsiteX94" fmla="*/ 4824642 w 5699055"/>
                    <a:gd name="connsiteY94" fmla="*/ 565485 h 4598731"/>
                    <a:gd name="connsiteX95" fmla="*/ 4848705 w 5699055"/>
                    <a:gd name="connsiteY95" fmla="*/ 529390 h 4598731"/>
                    <a:gd name="connsiteX96" fmla="*/ 4860737 w 5699055"/>
                    <a:gd name="connsiteY96" fmla="*/ 493295 h 4598731"/>
                    <a:gd name="connsiteX97" fmla="*/ 4908863 w 5699055"/>
                    <a:gd name="connsiteY97" fmla="*/ 457200 h 4598731"/>
                    <a:gd name="connsiteX98" fmla="*/ 4944958 w 5699055"/>
                    <a:gd name="connsiteY98" fmla="*/ 409074 h 4598731"/>
                    <a:gd name="connsiteX99" fmla="*/ 4993084 w 5699055"/>
                    <a:gd name="connsiteY99" fmla="*/ 372979 h 4598731"/>
                    <a:gd name="connsiteX100" fmla="*/ 5029179 w 5699055"/>
                    <a:gd name="connsiteY100" fmla="*/ 324853 h 4598731"/>
                    <a:gd name="connsiteX101" fmla="*/ 5077305 w 5699055"/>
                    <a:gd name="connsiteY101" fmla="*/ 288758 h 4598731"/>
                    <a:gd name="connsiteX102" fmla="*/ 5101368 w 5699055"/>
                    <a:gd name="connsiteY102" fmla="*/ 252664 h 4598731"/>
                    <a:gd name="connsiteX103" fmla="*/ 5125431 w 5699055"/>
                    <a:gd name="connsiteY103" fmla="*/ 228600 h 4598731"/>
                    <a:gd name="connsiteX104" fmla="*/ 5137463 w 5699055"/>
                    <a:gd name="connsiteY104" fmla="*/ 192506 h 4598731"/>
                    <a:gd name="connsiteX105" fmla="*/ 5197621 w 5699055"/>
                    <a:gd name="connsiteY105" fmla="*/ 144379 h 4598731"/>
                    <a:gd name="connsiteX106" fmla="*/ 5366063 w 5699055"/>
                    <a:gd name="connsiteY106" fmla="*/ 108285 h 4598731"/>
                    <a:gd name="connsiteX107" fmla="*/ 5402158 w 5699055"/>
                    <a:gd name="connsiteY107" fmla="*/ 96253 h 4598731"/>
                    <a:gd name="connsiteX108" fmla="*/ 5426221 w 5699055"/>
                    <a:gd name="connsiteY108" fmla="*/ 60158 h 4598731"/>
                    <a:gd name="connsiteX109" fmla="*/ 5498410 w 5699055"/>
                    <a:gd name="connsiteY109" fmla="*/ 36095 h 4598731"/>
                    <a:gd name="connsiteX110" fmla="*/ 5570600 w 5699055"/>
                    <a:gd name="connsiteY110" fmla="*/ 12032 h 4598731"/>
                    <a:gd name="connsiteX111" fmla="*/ 5606694 w 5699055"/>
                    <a:gd name="connsiteY111" fmla="*/ 0 h 4598731"/>
                    <a:gd name="connsiteX112" fmla="*/ 5699055 w 5699055"/>
                    <a:gd name="connsiteY112" fmla="*/ 5891 h 4598731"/>
                    <a:gd name="connsiteX113" fmla="*/ 5693128 w 5699055"/>
                    <a:gd name="connsiteY113" fmla="*/ 4593350 h 4598731"/>
                    <a:gd name="connsiteX114" fmla="*/ 1603736 w 5699055"/>
                    <a:gd name="connsiteY114" fmla="*/ 4598731 h 4598731"/>
                    <a:gd name="connsiteX0" fmla="*/ 1603736 w 5701769"/>
                    <a:gd name="connsiteY0" fmla="*/ 4598731 h 4598731"/>
                    <a:gd name="connsiteX1" fmla="*/ 3376 w 5701769"/>
                    <a:gd name="connsiteY1" fmla="*/ 4591793 h 4598731"/>
                    <a:gd name="connsiteX2" fmla="*/ 0 w 5701769"/>
                    <a:gd name="connsiteY2" fmla="*/ 4422318 h 4598731"/>
                    <a:gd name="connsiteX3" fmla="*/ 288868 w 5701769"/>
                    <a:gd name="connsiteY3" fmla="*/ 4396871 h 4598731"/>
                    <a:gd name="connsiteX4" fmla="*/ 372958 w 5701769"/>
                    <a:gd name="connsiteY4" fmla="*/ 4355432 h 4598731"/>
                    <a:gd name="connsiteX5" fmla="*/ 445147 w 5701769"/>
                    <a:gd name="connsiteY5" fmla="*/ 4319337 h 4598731"/>
                    <a:gd name="connsiteX6" fmla="*/ 481242 w 5701769"/>
                    <a:gd name="connsiteY6" fmla="*/ 4307306 h 4598731"/>
                    <a:gd name="connsiteX7" fmla="*/ 541400 w 5701769"/>
                    <a:gd name="connsiteY7" fmla="*/ 4271211 h 4598731"/>
                    <a:gd name="connsiteX8" fmla="*/ 577494 w 5701769"/>
                    <a:gd name="connsiteY8" fmla="*/ 4247148 h 4598731"/>
                    <a:gd name="connsiteX9" fmla="*/ 601558 w 5701769"/>
                    <a:gd name="connsiteY9" fmla="*/ 4223085 h 4598731"/>
                    <a:gd name="connsiteX10" fmla="*/ 637652 w 5701769"/>
                    <a:gd name="connsiteY10" fmla="*/ 4211053 h 4598731"/>
                    <a:gd name="connsiteX11" fmla="*/ 685779 w 5701769"/>
                    <a:gd name="connsiteY11" fmla="*/ 4150895 h 4598731"/>
                    <a:gd name="connsiteX12" fmla="*/ 733905 w 5701769"/>
                    <a:gd name="connsiteY12" fmla="*/ 4102769 h 4598731"/>
                    <a:gd name="connsiteX13" fmla="*/ 794063 w 5701769"/>
                    <a:gd name="connsiteY13" fmla="*/ 4054642 h 4598731"/>
                    <a:gd name="connsiteX14" fmla="*/ 806094 w 5701769"/>
                    <a:gd name="connsiteY14" fmla="*/ 4018548 h 4598731"/>
                    <a:gd name="connsiteX15" fmla="*/ 866252 w 5701769"/>
                    <a:gd name="connsiteY15" fmla="*/ 3982453 h 4598731"/>
                    <a:gd name="connsiteX16" fmla="*/ 878284 w 5701769"/>
                    <a:gd name="connsiteY16" fmla="*/ 3946358 h 4598731"/>
                    <a:gd name="connsiteX17" fmla="*/ 914379 w 5701769"/>
                    <a:gd name="connsiteY17" fmla="*/ 3922295 h 4598731"/>
                    <a:gd name="connsiteX18" fmla="*/ 1022663 w 5701769"/>
                    <a:gd name="connsiteY18" fmla="*/ 3838074 h 4598731"/>
                    <a:gd name="connsiteX19" fmla="*/ 1094852 w 5701769"/>
                    <a:gd name="connsiteY19" fmla="*/ 3789948 h 4598731"/>
                    <a:gd name="connsiteX20" fmla="*/ 1130947 w 5701769"/>
                    <a:gd name="connsiteY20" fmla="*/ 3765885 h 4598731"/>
                    <a:gd name="connsiteX21" fmla="*/ 1215168 w 5701769"/>
                    <a:gd name="connsiteY21" fmla="*/ 3729790 h 4598731"/>
                    <a:gd name="connsiteX22" fmla="*/ 1287358 w 5701769"/>
                    <a:gd name="connsiteY22" fmla="*/ 3705727 h 4598731"/>
                    <a:gd name="connsiteX23" fmla="*/ 1323452 w 5701769"/>
                    <a:gd name="connsiteY23" fmla="*/ 3693695 h 4598731"/>
                    <a:gd name="connsiteX24" fmla="*/ 1515958 w 5701769"/>
                    <a:gd name="connsiteY24" fmla="*/ 3669632 h 4598731"/>
                    <a:gd name="connsiteX25" fmla="*/ 1648305 w 5701769"/>
                    <a:gd name="connsiteY25" fmla="*/ 3645569 h 4598731"/>
                    <a:gd name="connsiteX26" fmla="*/ 1720494 w 5701769"/>
                    <a:gd name="connsiteY26" fmla="*/ 3621506 h 4598731"/>
                    <a:gd name="connsiteX27" fmla="*/ 1756589 w 5701769"/>
                    <a:gd name="connsiteY27" fmla="*/ 3609474 h 4598731"/>
                    <a:gd name="connsiteX28" fmla="*/ 1792684 w 5701769"/>
                    <a:gd name="connsiteY28" fmla="*/ 3597442 h 4598731"/>
                    <a:gd name="connsiteX29" fmla="*/ 1852842 w 5701769"/>
                    <a:gd name="connsiteY29" fmla="*/ 3465095 h 4598731"/>
                    <a:gd name="connsiteX30" fmla="*/ 1876905 w 5701769"/>
                    <a:gd name="connsiteY30" fmla="*/ 3392906 h 4598731"/>
                    <a:gd name="connsiteX31" fmla="*/ 1888937 w 5701769"/>
                    <a:gd name="connsiteY31" fmla="*/ 3332748 h 4598731"/>
                    <a:gd name="connsiteX32" fmla="*/ 1913000 w 5701769"/>
                    <a:gd name="connsiteY32" fmla="*/ 3260558 h 4598731"/>
                    <a:gd name="connsiteX33" fmla="*/ 1925031 w 5701769"/>
                    <a:gd name="connsiteY33" fmla="*/ 3188369 h 4598731"/>
                    <a:gd name="connsiteX34" fmla="*/ 1949094 w 5701769"/>
                    <a:gd name="connsiteY34" fmla="*/ 3104148 h 4598731"/>
                    <a:gd name="connsiteX35" fmla="*/ 1961126 w 5701769"/>
                    <a:gd name="connsiteY35" fmla="*/ 3056021 h 4598731"/>
                    <a:gd name="connsiteX36" fmla="*/ 1985189 w 5701769"/>
                    <a:gd name="connsiteY36" fmla="*/ 2983832 h 4598731"/>
                    <a:gd name="connsiteX37" fmla="*/ 2009252 w 5701769"/>
                    <a:gd name="connsiteY37" fmla="*/ 2947737 h 4598731"/>
                    <a:gd name="connsiteX38" fmla="*/ 2045347 w 5701769"/>
                    <a:gd name="connsiteY38" fmla="*/ 2875548 h 4598731"/>
                    <a:gd name="connsiteX39" fmla="*/ 2081442 w 5701769"/>
                    <a:gd name="connsiteY39" fmla="*/ 2863516 h 4598731"/>
                    <a:gd name="connsiteX40" fmla="*/ 2117537 w 5701769"/>
                    <a:gd name="connsiteY40" fmla="*/ 2827421 h 4598731"/>
                    <a:gd name="connsiteX41" fmla="*/ 2225821 w 5701769"/>
                    <a:gd name="connsiteY41" fmla="*/ 2767264 h 4598731"/>
                    <a:gd name="connsiteX42" fmla="*/ 2310042 w 5701769"/>
                    <a:gd name="connsiteY42" fmla="*/ 2755232 h 4598731"/>
                    <a:gd name="connsiteX43" fmla="*/ 2418326 w 5701769"/>
                    <a:gd name="connsiteY43" fmla="*/ 2695074 h 4598731"/>
                    <a:gd name="connsiteX44" fmla="*/ 2454421 w 5701769"/>
                    <a:gd name="connsiteY44" fmla="*/ 2658979 h 4598731"/>
                    <a:gd name="connsiteX45" fmla="*/ 2502547 w 5701769"/>
                    <a:gd name="connsiteY45" fmla="*/ 2598821 h 4598731"/>
                    <a:gd name="connsiteX46" fmla="*/ 2538642 w 5701769"/>
                    <a:gd name="connsiteY46" fmla="*/ 2574758 h 4598731"/>
                    <a:gd name="connsiteX47" fmla="*/ 2598800 w 5701769"/>
                    <a:gd name="connsiteY47" fmla="*/ 2514600 h 4598731"/>
                    <a:gd name="connsiteX48" fmla="*/ 2695052 w 5701769"/>
                    <a:gd name="connsiteY48" fmla="*/ 2430379 h 4598731"/>
                    <a:gd name="connsiteX49" fmla="*/ 2767242 w 5701769"/>
                    <a:gd name="connsiteY49" fmla="*/ 2406316 h 4598731"/>
                    <a:gd name="connsiteX50" fmla="*/ 2803337 w 5701769"/>
                    <a:gd name="connsiteY50" fmla="*/ 2394285 h 4598731"/>
                    <a:gd name="connsiteX51" fmla="*/ 2839431 w 5701769"/>
                    <a:gd name="connsiteY51" fmla="*/ 2382253 h 4598731"/>
                    <a:gd name="connsiteX52" fmla="*/ 2911621 w 5701769"/>
                    <a:gd name="connsiteY52" fmla="*/ 2370221 h 4598731"/>
                    <a:gd name="connsiteX53" fmla="*/ 3007873 w 5701769"/>
                    <a:gd name="connsiteY53" fmla="*/ 2286000 h 4598731"/>
                    <a:gd name="connsiteX54" fmla="*/ 3031937 w 5701769"/>
                    <a:gd name="connsiteY54" fmla="*/ 2261937 h 4598731"/>
                    <a:gd name="connsiteX55" fmla="*/ 3092094 w 5701769"/>
                    <a:gd name="connsiteY55" fmla="*/ 2213811 h 4598731"/>
                    <a:gd name="connsiteX56" fmla="*/ 3104126 w 5701769"/>
                    <a:gd name="connsiteY56" fmla="*/ 2177716 h 4598731"/>
                    <a:gd name="connsiteX57" fmla="*/ 3176315 w 5701769"/>
                    <a:gd name="connsiteY57" fmla="*/ 2129590 h 4598731"/>
                    <a:gd name="connsiteX58" fmla="*/ 3212410 w 5701769"/>
                    <a:gd name="connsiteY58" fmla="*/ 2105527 h 4598731"/>
                    <a:gd name="connsiteX59" fmla="*/ 3248505 w 5701769"/>
                    <a:gd name="connsiteY59" fmla="*/ 2069432 h 4598731"/>
                    <a:gd name="connsiteX60" fmla="*/ 3320694 w 5701769"/>
                    <a:gd name="connsiteY60" fmla="*/ 2021306 h 4598731"/>
                    <a:gd name="connsiteX61" fmla="*/ 3344758 w 5701769"/>
                    <a:gd name="connsiteY61" fmla="*/ 1997242 h 4598731"/>
                    <a:gd name="connsiteX62" fmla="*/ 3416947 w 5701769"/>
                    <a:gd name="connsiteY62" fmla="*/ 1973179 h 4598731"/>
                    <a:gd name="connsiteX63" fmla="*/ 3453042 w 5701769"/>
                    <a:gd name="connsiteY63" fmla="*/ 1961148 h 4598731"/>
                    <a:gd name="connsiteX64" fmla="*/ 3489137 w 5701769"/>
                    <a:gd name="connsiteY64" fmla="*/ 1949116 h 4598731"/>
                    <a:gd name="connsiteX65" fmla="*/ 3549294 w 5701769"/>
                    <a:gd name="connsiteY65" fmla="*/ 1937085 h 4598731"/>
                    <a:gd name="connsiteX66" fmla="*/ 3621484 w 5701769"/>
                    <a:gd name="connsiteY66" fmla="*/ 1913021 h 4598731"/>
                    <a:gd name="connsiteX67" fmla="*/ 3717737 w 5701769"/>
                    <a:gd name="connsiteY67" fmla="*/ 1888958 h 4598731"/>
                    <a:gd name="connsiteX68" fmla="*/ 3741800 w 5701769"/>
                    <a:gd name="connsiteY68" fmla="*/ 1852864 h 4598731"/>
                    <a:gd name="connsiteX69" fmla="*/ 3765863 w 5701769"/>
                    <a:gd name="connsiteY69" fmla="*/ 1828800 h 4598731"/>
                    <a:gd name="connsiteX70" fmla="*/ 3789926 w 5701769"/>
                    <a:gd name="connsiteY70" fmla="*/ 1744579 h 4598731"/>
                    <a:gd name="connsiteX71" fmla="*/ 3813989 w 5701769"/>
                    <a:gd name="connsiteY71" fmla="*/ 1660358 h 4598731"/>
                    <a:gd name="connsiteX72" fmla="*/ 3826021 w 5701769"/>
                    <a:gd name="connsiteY72" fmla="*/ 1576137 h 4598731"/>
                    <a:gd name="connsiteX73" fmla="*/ 3850084 w 5701769"/>
                    <a:gd name="connsiteY73" fmla="*/ 1528011 h 4598731"/>
                    <a:gd name="connsiteX74" fmla="*/ 3862115 w 5701769"/>
                    <a:gd name="connsiteY74" fmla="*/ 1491916 h 4598731"/>
                    <a:gd name="connsiteX75" fmla="*/ 3886179 w 5701769"/>
                    <a:gd name="connsiteY75" fmla="*/ 1467853 h 4598731"/>
                    <a:gd name="connsiteX76" fmla="*/ 3946337 w 5701769"/>
                    <a:gd name="connsiteY76" fmla="*/ 1407695 h 4598731"/>
                    <a:gd name="connsiteX77" fmla="*/ 3970400 w 5701769"/>
                    <a:gd name="connsiteY77" fmla="*/ 1371600 h 4598731"/>
                    <a:gd name="connsiteX78" fmla="*/ 4006494 w 5701769"/>
                    <a:gd name="connsiteY78" fmla="*/ 1359569 h 4598731"/>
                    <a:gd name="connsiteX79" fmla="*/ 4030558 w 5701769"/>
                    <a:gd name="connsiteY79" fmla="*/ 1335506 h 4598731"/>
                    <a:gd name="connsiteX80" fmla="*/ 4066652 w 5701769"/>
                    <a:gd name="connsiteY80" fmla="*/ 1311442 h 4598731"/>
                    <a:gd name="connsiteX81" fmla="*/ 4150873 w 5701769"/>
                    <a:gd name="connsiteY81" fmla="*/ 1203158 h 4598731"/>
                    <a:gd name="connsiteX82" fmla="*/ 4174937 w 5701769"/>
                    <a:gd name="connsiteY82" fmla="*/ 1179095 h 4598731"/>
                    <a:gd name="connsiteX83" fmla="*/ 4247126 w 5701769"/>
                    <a:gd name="connsiteY83" fmla="*/ 1130969 h 4598731"/>
                    <a:gd name="connsiteX84" fmla="*/ 4319315 w 5701769"/>
                    <a:gd name="connsiteY84" fmla="*/ 1058779 h 4598731"/>
                    <a:gd name="connsiteX85" fmla="*/ 4367442 w 5701769"/>
                    <a:gd name="connsiteY85" fmla="*/ 998621 h 4598731"/>
                    <a:gd name="connsiteX86" fmla="*/ 4379473 w 5701769"/>
                    <a:gd name="connsiteY86" fmla="*/ 962527 h 4598731"/>
                    <a:gd name="connsiteX87" fmla="*/ 4487758 w 5701769"/>
                    <a:gd name="connsiteY87" fmla="*/ 878306 h 4598731"/>
                    <a:gd name="connsiteX88" fmla="*/ 4559947 w 5701769"/>
                    <a:gd name="connsiteY88" fmla="*/ 842211 h 4598731"/>
                    <a:gd name="connsiteX89" fmla="*/ 4656200 w 5701769"/>
                    <a:gd name="connsiteY89" fmla="*/ 830179 h 4598731"/>
                    <a:gd name="connsiteX90" fmla="*/ 4704326 w 5701769"/>
                    <a:gd name="connsiteY90" fmla="*/ 782053 h 4598731"/>
                    <a:gd name="connsiteX91" fmla="*/ 4752452 w 5701769"/>
                    <a:gd name="connsiteY91" fmla="*/ 709864 h 4598731"/>
                    <a:gd name="connsiteX92" fmla="*/ 4776515 w 5701769"/>
                    <a:gd name="connsiteY92" fmla="*/ 673769 h 4598731"/>
                    <a:gd name="connsiteX93" fmla="*/ 4812610 w 5701769"/>
                    <a:gd name="connsiteY93" fmla="*/ 601579 h 4598731"/>
                    <a:gd name="connsiteX94" fmla="*/ 4824642 w 5701769"/>
                    <a:gd name="connsiteY94" fmla="*/ 565485 h 4598731"/>
                    <a:gd name="connsiteX95" fmla="*/ 4848705 w 5701769"/>
                    <a:gd name="connsiteY95" fmla="*/ 529390 h 4598731"/>
                    <a:gd name="connsiteX96" fmla="*/ 4860737 w 5701769"/>
                    <a:gd name="connsiteY96" fmla="*/ 493295 h 4598731"/>
                    <a:gd name="connsiteX97" fmla="*/ 4908863 w 5701769"/>
                    <a:gd name="connsiteY97" fmla="*/ 457200 h 4598731"/>
                    <a:gd name="connsiteX98" fmla="*/ 4944958 w 5701769"/>
                    <a:gd name="connsiteY98" fmla="*/ 409074 h 4598731"/>
                    <a:gd name="connsiteX99" fmla="*/ 4993084 w 5701769"/>
                    <a:gd name="connsiteY99" fmla="*/ 372979 h 4598731"/>
                    <a:gd name="connsiteX100" fmla="*/ 5029179 w 5701769"/>
                    <a:gd name="connsiteY100" fmla="*/ 324853 h 4598731"/>
                    <a:gd name="connsiteX101" fmla="*/ 5077305 w 5701769"/>
                    <a:gd name="connsiteY101" fmla="*/ 288758 h 4598731"/>
                    <a:gd name="connsiteX102" fmla="*/ 5101368 w 5701769"/>
                    <a:gd name="connsiteY102" fmla="*/ 252664 h 4598731"/>
                    <a:gd name="connsiteX103" fmla="*/ 5125431 w 5701769"/>
                    <a:gd name="connsiteY103" fmla="*/ 228600 h 4598731"/>
                    <a:gd name="connsiteX104" fmla="*/ 5137463 w 5701769"/>
                    <a:gd name="connsiteY104" fmla="*/ 192506 h 4598731"/>
                    <a:gd name="connsiteX105" fmla="*/ 5197621 w 5701769"/>
                    <a:gd name="connsiteY105" fmla="*/ 144379 h 4598731"/>
                    <a:gd name="connsiteX106" fmla="*/ 5366063 w 5701769"/>
                    <a:gd name="connsiteY106" fmla="*/ 108285 h 4598731"/>
                    <a:gd name="connsiteX107" fmla="*/ 5402158 w 5701769"/>
                    <a:gd name="connsiteY107" fmla="*/ 96253 h 4598731"/>
                    <a:gd name="connsiteX108" fmla="*/ 5426221 w 5701769"/>
                    <a:gd name="connsiteY108" fmla="*/ 60158 h 4598731"/>
                    <a:gd name="connsiteX109" fmla="*/ 5498410 w 5701769"/>
                    <a:gd name="connsiteY109" fmla="*/ 36095 h 4598731"/>
                    <a:gd name="connsiteX110" fmla="*/ 5570600 w 5701769"/>
                    <a:gd name="connsiteY110" fmla="*/ 12032 h 4598731"/>
                    <a:gd name="connsiteX111" fmla="*/ 5606694 w 5701769"/>
                    <a:gd name="connsiteY111" fmla="*/ 0 h 4598731"/>
                    <a:gd name="connsiteX112" fmla="*/ 5701769 w 5701769"/>
                    <a:gd name="connsiteY112" fmla="*/ 5891 h 4598731"/>
                    <a:gd name="connsiteX113" fmla="*/ 5693128 w 5701769"/>
                    <a:gd name="connsiteY113" fmla="*/ 4593350 h 4598731"/>
                    <a:gd name="connsiteX114" fmla="*/ 1603736 w 5701769"/>
                    <a:gd name="connsiteY114" fmla="*/ 4598731 h 4598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</a:cxnLst>
                  <a:rect l="l" t="t" r="r" b="b"/>
                  <a:pathLst>
                    <a:path w="5701769" h="4598731">
                      <a:moveTo>
                        <a:pt x="1603736" y="4598731"/>
                      </a:moveTo>
                      <a:lnTo>
                        <a:pt x="3376" y="4591793"/>
                      </a:lnTo>
                      <a:cubicBezTo>
                        <a:pt x="3250" y="4544362"/>
                        <a:pt x="1689" y="4502138"/>
                        <a:pt x="0" y="4422318"/>
                      </a:cubicBezTo>
                      <a:cubicBezTo>
                        <a:pt x="76860" y="4404018"/>
                        <a:pt x="226708" y="4408019"/>
                        <a:pt x="288868" y="4396871"/>
                      </a:cubicBezTo>
                      <a:cubicBezTo>
                        <a:pt x="351028" y="4363330"/>
                        <a:pt x="346912" y="4368354"/>
                        <a:pt x="372958" y="4355432"/>
                      </a:cubicBezTo>
                      <a:lnTo>
                        <a:pt x="445147" y="4319337"/>
                      </a:lnTo>
                      <a:cubicBezTo>
                        <a:pt x="456491" y="4313665"/>
                        <a:pt x="469210" y="4311316"/>
                        <a:pt x="481242" y="4307306"/>
                      </a:cubicBezTo>
                      <a:cubicBezTo>
                        <a:pt x="528242" y="4260304"/>
                        <a:pt x="478925" y="4302448"/>
                        <a:pt x="541400" y="4271211"/>
                      </a:cubicBezTo>
                      <a:cubicBezTo>
                        <a:pt x="554333" y="4264744"/>
                        <a:pt x="566203" y="4256181"/>
                        <a:pt x="577494" y="4247148"/>
                      </a:cubicBezTo>
                      <a:cubicBezTo>
                        <a:pt x="586352" y="4240062"/>
                        <a:pt x="591831" y="4228921"/>
                        <a:pt x="601558" y="4223085"/>
                      </a:cubicBezTo>
                      <a:cubicBezTo>
                        <a:pt x="612433" y="4216560"/>
                        <a:pt x="625621" y="4215064"/>
                        <a:pt x="637652" y="4211053"/>
                      </a:cubicBezTo>
                      <a:cubicBezTo>
                        <a:pt x="667896" y="4120325"/>
                        <a:pt x="623581" y="4228643"/>
                        <a:pt x="685779" y="4150895"/>
                      </a:cubicBezTo>
                      <a:cubicBezTo>
                        <a:pt x="732446" y="4092560"/>
                        <a:pt x="655152" y="4129018"/>
                        <a:pt x="733905" y="4102769"/>
                      </a:cubicBezTo>
                      <a:cubicBezTo>
                        <a:pt x="750301" y="4091838"/>
                        <a:pt x="782633" y="4073693"/>
                        <a:pt x="794063" y="4054642"/>
                      </a:cubicBezTo>
                      <a:cubicBezTo>
                        <a:pt x="800588" y="4043767"/>
                        <a:pt x="799569" y="4029423"/>
                        <a:pt x="806094" y="4018548"/>
                      </a:cubicBezTo>
                      <a:cubicBezTo>
                        <a:pt x="822609" y="3991023"/>
                        <a:pt x="837862" y="3991917"/>
                        <a:pt x="866252" y="3982453"/>
                      </a:cubicBezTo>
                      <a:cubicBezTo>
                        <a:pt x="870263" y="3970421"/>
                        <a:pt x="870361" y="3956261"/>
                        <a:pt x="878284" y="3946358"/>
                      </a:cubicBezTo>
                      <a:cubicBezTo>
                        <a:pt x="887317" y="3935067"/>
                        <a:pt x="903270" y="3931552"/>
                        <a:pt x="914379" y="3922295"/>
                      </a:cubicBezTo>
                      <a:cubicBezTo>
                        <a:pt x="1027468" y="3828054"/>
                        <a:pt x="840206" y="3959710"/>
                        <a:pt x="1022663" y="3838074"/>
                      </a:cubicBezTo>
                      <a:lnTo>
                        <a:pt x="1094852" y="3789948"/>
                      </a:lnTo>
                      <a:cubicBezTo>
                        <a:pt x="1106884" y="3781927"/>
                        <a:pt x="1117229" y="3770458"/>
                        <a:pt x="1130947" y="3765885"/>
                      </a:cubicBezTo>
                      <a:cubicBezTo>
                        <a:pt x="1247149" y="3727150"/>
                        <a:pt x="1066474" y="3789267"/>
                        <a:pt x="1215168" y="3729790"/>
                      </a:cubicBezTo>
                      <a:cubicBezTo>
                        <a:pt x="1238719" y="3720370"/>
                        <a:pt x="1263295" y="3713748"/>
                        <a:pt x="1287358" y="3705727"/>
                      </a:cubicBezTo>
                      <a:cubicBezTo>
                        <a:pt x="1299389" y="3701716"/>
                        <a:pt x="1311016" y="3696182"/>
                        <a:pt x="1323452" y="3693695"/>
                      </a:cubicBezTo>
                      <a:cubicBezTo>
                        <a:pt x="1449942" y="3668398"/>
                        <a:pt x="1313651" y="3693434"/>
                        <a:pt x="1515958" y="3669632"/>
                      </a:cubicBezTo>
                      <a:cubicBezTo>
                        <a:pt x="1532077" y="3667736"/>
                        <a:pt x="1628137" y="3651069"/>
                        <a:pt x="1648305" y="3645569"/>
                      </a:cubicBezTo>
                      <a:cubicBezTo>
                        <a:pt x="1672776" y="3638895"/>
                        <a:pt x="1696431" y="3629527"/>
                        <a:pt x="1720494" y="3621506"/>
                      </a:cubicBezTo>
                      <a:lnTo>
                        <a:pt x="1756589" y="3609474"/>
                      </a:lnTo>
                      <a:lnTo>
                        <a:pt x="1792684" y="3597442"/>
                      </a:lnTo>
                      <a:cubicBezTo>
                        <a:pt x="1867560" y="3485129"/>
                        <a:pt x="1824244" y="3569952"/>
                        <a:pt x="1852842" y="3465095"/>
                      </a:cubicBezTo>
                      <a:cubicBezTo>
                        <a:pt x="1859516" y="3440624"/>
                        <a:pt x="1871930" y="3417778"/>
                        <a:pt x="1876905" y="3392906"/>
                      </a:cubicBezTo>
                      <a:cubicBezTo>
                        <a:pt x="1880916" y="3372853"/>
                        <a:pt x="1883556" y="3352477"/>
                        <a:pt x="1888937" y="3332748"/>
                      </a:cubicBezTo>
                      <a:cubicBezTo>
                        <a:pt x="1895611" y="3308277"/>
                        <a:pt x="1913000" y="3260558"/>
                        <a:pt x="1913000" y="3260558"/>
                      </a:cubicBezTo>
                      <a:cubicBezTo>
                        <a:pt x="1917010" y="3236495"/>
                        <a:pt x="1920247" y="3212290"/>
                        <a:pt x="1925031" y="3188369"/>
                      </a:cubicBezTo>
                      <a:cubicBezTo>
                        <a:pt x="1937567" y="3125691"/>
                        <a:pt x="1933807" y="3157654"/>
                        <a:pt x="1949094" y="3104148"/>
                      </a:cubicBezTo>
                      <a:cubicBezTo>
                        <a:pt x="1953637" y="3088248"/>
                        <a:pt x="1956374" y="3071860"/>
                        <a:pt x="1961126" y="3056021"/>
                      </a:cubicBezTo>
                      <a:cubicBezTo>
                        <a:pt x="1968415" y="3031726"/>
                        <a:pt x="1971119" y="3004937"/>
                        <a:pt x="1985189" y="2983832"/>
                      </a:cubicBezTo>
                      <a:cubicBezTo>
                        <a:pt x="1993210" y="2971800"/>
                        <a:pt x="2002785" y="2960671"/>
                        <a:pt x="2009252" y="2947737"/>
                      </a:cubicBezTo>
                      <a:cubicBezTo>
                        <a:pt x="2023782" y="2918676"/>
                        <a:pt x="2016614" y="2898534"/>
                        <a:pt x="2045347" y="2875548"/>
                      </a:cubicBezTo>
                      <a:cubicBezTo>
                        <a:pt x="2055250" y="2867625"/>
                        <a:pt x="2069410" y="2867527"/>
                        <a:pt x="2081442" y="2863516"/>
                      </a:cubicBezTo>
                      <a:cubicBezTo>
                        <a:pt x="2093474" y="2851484"/>
                        <a:pt x="2104106" y="2837867"/>
                        <a:pt x="2117537" y="2827421"/>
                      </a:cubicBezTo>
                      <a:cubicBezTo>
                        <a:pt x="2150939" y="2801442"/>
                        <a:pt x="2183927" y="2775643"/>
                        <a:pt x="2225821" y="2767264"/>
                      </a:cubicBezTo>
                      <a:cubicBezTo>
                        <a:pt x="2253629" y="2761702"/>
                        <a:pt x="2281968" y="2759243"/>
                        <a:pt x="2310042" y="2755232"/>
                      </a:cubicBezTo>
                      <a:cubicBezTo>
                        <a:pt x="2355430" y="2740102"/>
                        <a:pt x="2376956" y="2736444"/>
                        <a:pt x="2418326" y="2695074"/>
                      </a:cubicBezTo>
                      <a:cubicBezTo>
                        <a:pt x="2430358" y="2683042"/>
                        <a:pt x="2443528" y="2672051"/>
                        <a:pt x="2454421" y="2658979"/>
                      </a:cubicBezTo>
                      <a:cubicBezTo>
                        <a:pt x="2485685" y="2621462"/>
                        <a:pt x="2467546" y="2626822"/>
                        <a:pt x="2502547" y="2598821"/>
                      </a:cubicBezTo>
                      <a:cubicBezTo>
                        <a:pt x="2513838" y="2589788"/>
                        <a:pt x="2526610" y="2582779"/>
                        <a:pt x="2538642" y="2574758"/>
                      </a:cubicBezTo>
                      <a:cubicBezTo>
                        <a:pt x="2586768" y="2502571"/>
                        <a:pt x="2534632" y="2570748"/>
                        <a:pt x="2598800" y="2514600"/>
                      </a:cubicBezTo>
                      <a:cubicBezTo>
                        <a:pt x="2629193" y="2488006"/>
                        <a:pt x="2655753" y="2447845"/>
                        <a:pt x="2695052" y="2430379"/>
                      </a:cubicBezTo>
                      <a:cubicBezTo>
                        <a:pt x="2718231" y="2420077"/>
                        <a:pt x="2743179" y="2414337"/>
                        <a:pt x="2767242" y="2406316"/>
                      </a:cubicBezTo>
                      <a:lnTo>
                        <a:pt x="2803337" y="2394285"/>
                      </a:lnTo>
                      <a:cubicBezTo>
                        <a:pt x="2815368" y="2390275"/>
                        <a:pt x="2826921" y="2384338"/>
                        <a:pt x="2839431" y="2382253"/>
                      </a:cubicBezTo>
                      <a:lnTo>
                        <a:pt x="2911621" y="2370221"/>
                      </a:lnTo>
                      <a:cubicBezTo>
                        <a:pt x="2971312" y="2330426"/>
                        <a:pt x="2937488" y="2356384"/>
                        <a:pt x="3007873" y="2286000"/>
                      </a:cubicBezTo>
                      <a:cubicBezTo>
                        <a:pt x="3015894" y="2277979"/>
                        <a:pt x="3025645" y="2271376"/>
                        <a:pt x="3031937" y="2261937"/>
                      </a:cubicBezTo>
                      <a:cubicBezTo>
                        <a:pt x="3063035" y="2215290"/>
                        <a:pt x="3042282" y="2230415"/>
                        <a:pt x="3092094" y="2213811"/>
                      </a:cubicBezTo>
                      <a:cubicBezTo>
                        <a:pt x="3096105" y="2201779"/>
                        <a:pt x="3095158" y="2186684"/>
                        <a:pt x="3104126" y="2177716"/>
                      </a:cubicBezTo>
                      <a:cubicBezTo>
                        <a:pt x="3124576" y="2157266"/>
                        <a:pt x="3152252" y="2145632"/>
                        <a:pt x="3176315" y="2129590"/>
                      </a:cubicBezTo>
                      <a:cubicBezTo>
                        <a:pt x="3188347" y="2121569"/>
                        <a:pt x="3202185" y="2115752"/>
                        <a:pt x="3212410" y="2105527"/>
                      </a:cubicBezTo>
                      <a:cubicBezTo>
                        <a:pt x="3224442" y="2093495"/>
                        <a:pt x="3235074" y="2079878"/>
                        <a:pt x="3248505" y="2069432"/>
                      </a:cubicBezTo>
                      <a:cubicBezTo>
                        <a:pt x="3271333" y="2051677"/>
                        <a:pt x="3300244" y="2041756"/>
                        <a:pt x="3320694" y="2021306"/>
                      </a:cubicBezTo>
                      <a:cubicBezTo>
                        <a:pt x="3328715" y="2013285"/>
                        <a:pt x="3334612" y="2002315"/>
                        <a:pt x="3344758" y="1997242"/>
                      </a:cubicBezTo>
                      <a:cubicBezTo>
                        <a:pt x="3367445" y="1985898"/>
                        <a:pt x="3392884" y="1981200"/>
                        <a:pt x="3416947" y="1973179"/>
                      </a:cubicBezTo>
                      <a:lnTo>
                        <a:pt x="3453042" y="1961148"/>
                      </a:lnTo>
                      <a:cubicBezTo>
                        <a:pt x="3465074" y="1957137"/>
                        <a:pt x="3476701" y="1951603"/>
                        <a:pt x="3489137" y="1949116"/>
                      </a:cubicBezTo>
                      <a:cubicBezTo>
                        <a:pt x="3509189" y="1945106"/>
                        <a:pt x="3529565" y="1942466"/>
                        <a:pt x="3549294" y="1937085"/>
                      </a:cubicBezTo>
                      <a:cubicBezTo>
                        <a:pt x="3573765" y="1930411"/>
                        <a:pt x="3596611" y="1917995"/>
                        <a:pt x="3621484" y="1913021"/>
                      </a:cubicBezTo>
                      <a:cubicBezTo>
                        <a:pt x="3694078" y="1898503"/>
                        <a:pt x="3662242" y="1907457"/>
                        <a:pt x="3717737" y="1888958"/>
                      </a:cubicBezTo>
                      <a:cubicBezTo>
                        <a:pt x="3725758" y="1876927"/>
                        <a:pt x="3732767" y="1864155"/>
                        <a:pt x="3741800" y="1852864"/>
                      </a:cubicBezTo>
                      <a:cubicBezTo>
                        <a:pt x="3748886" y="1844006"/>
                        <a:pt x="3760027" y="1838527"/>
                        <a:pt x="3765863" y="1828800"/>
                      </a:cubicBezTo>
                      <a:cubicBezTo>
                        <a:pt x="3773729" y="1815689"/>
                        <a:pt x="3787066" y="1754587"/>
                        <a:pt x="3789926" y="1744579"/>
                      </a:cubicBezTo>
                      <a:cubicBezTo>
                        <a:pt x="3802815" y="1699469"/>
                        <a:pt x="3804583" y="1712090"/>
                        <a:pt x="3813989" y="1660358"/>
                      </a:cubicBezTo>
                      <a:cubicBezTo>
                        <a:pt x="3819062" y="1632457"/>
                        <a:pt x="3818559" y="1603496"/>
                        <a:pt x="3826021" y="1576137"/>
                      </a:cubicBezTo>
                      <a:cubicBezTo>
                        <a:pt x="3830740" y="1558833"/>
                        <a:pt x="3843019" y="1544496"/>
                        <a:pt x="3850084" y="1528011"/>
                      </a:cubicBezTo>
                      <a:cubicBezTo>
                        <a:pt x="3855080" y="1516354"/>
                        <a:pt x="3855590" y="1502791"/>
                        <a:pt x="3862115" y="1491916"/>
                      </a:cubicBezTo>
                      <a:cubicBezTo>
                        <a:pt x="3867951" y="1482189"/>
                        <a:pt x="3879093" y="1476711"/>
                        <a:pt x="3886179" y="1467853"/>
                      </a:cubicBezTo>
                      <a:cubicBezTo>
                        <a:pt x="3932015" y="1410558"/>
                        <a:pt x="3884458" y="1448947"/>
                        <a:pt x="3946337" y="1407695"/>
                      </a:cubicBezTo>
                      <a:cubicBezTo>
                        <a:pt x="3954358" y="1395663"/>
                        <a:pt x="3959109" y="1380633"/>
                        <a:pt x="3970400" y="1371600"/>
                      </a:cubicBezTo>
                      <a:cubicBezTo>
                        <a:pt x="3980303" y="1363678"/>
                        <a:pt x="3995619" y="1366094"/>
                        <a:pt x="4006494" y="1359569"/>
                      </a:cubicBezTo>
                      <a:cubicBezTo>
                        <a:pt x="4016221" y="1353733"/>
                        <a:pt x="4021700" y="1342592"/>
                        <a:pt x="4030558" y="1335506"/>
                      </a:cubicBezTo>
                      <a:cubicBezTo>
                        <a:pt x="4041849" y="1326473"/>
                        <a:pt x="4055543" y="1320699"/>
                        <a:pt x="4066652" y="1311442"/>
                      </a:cubicBezTo>
                      <a:cubicBezTo>
                        <a:pt x="4168292" y="1226741"/>
                        <a:pt x="4016662" y="1337364"/>
                        <a:pt x="4150873" y="1203158"/>
                      </a:cubicBezTo>
                      <a:cubicBezTo>
                        <a:pt x="4158894" y="1195137"/>
                        <a:pt x="4165862" y="1185901"/>
                        <a:pt x="4174937" y="1179095"/>
                      </a:cubicBezTo>
                      <a:cubicBezTo>
                        <a:pt x="4198073" y="1161743"/>
                        <a:pt x="4226677" y="1151419"/>
                        <a:pt x="4247126" y="1130969"/>
                      </a:cubicBezTo>
                      <a:cubicBezTo>
                        <a:pt x="4271189" y="1106906"/>
                        <a:pt x="4300438" y="1087094"/>
                        <a:pt x="4319315" y="1058779"/>
                      </a:cubicBezTo>
                      <a:cubicBezTo>
                        <a:pt x="4349672" y="1013247"/>
                        <a:pt x="4333154" y="1032910"/>
                        <a:pt x="4367442" y="998621"/>
                      </a:cubicBezTo>
                      <a:cubicBezTo>
                        <a:pt x="4371452" y="986590"/>
                        <a:pt x="4372438" y="973079"/>
                        <a:pt x="4379473" y="962527"/>
                      </a:cubicBezTo>
                      <a:cubicBezTo>
                        <a:pt x="4402092" y="928599"/>
                        <a:pt x="4459074" y="897429"/>
                        <a:pt x="4487758" y="878306"/>
                      </a:cubicBezTo>
                      <a:cubicBezTo>
                        <a:pt x="4516661" y="859037"/>
                        <a:pt x="4525696" y="848438"/>
                        <a:pt x="4559947" y="842211"/>
                      </a:cubicBezTo>
                      <a:cubicBezTo>
                        <a:pt x="4591759" y="836427"/>
                        <a:pt x="4624116" y="834190"/>
                        <a:pt x="4656200" y="830179"/>
                      </a:cubicBezTo>
                      <a:cubicBezTo>
                        <a:pt x="4717450" y="809763"/>
                        <a:pt x="4675159" y="834554"/>
                        <a:pt x="4704326" y="782053"/>
                      </a:cubicBezTo>
                      <a:cubicBezTo>
                        <a:pt x="4718371" y="756772"/>
                        <a:pt x="4736410" y="733927"/>
                        <a:pt x="4752452" y="709864"/>
                      </a:cubicBezTo>
                      <a:cubicBezTo>
                        <a:pt x="4760473" y="697832"/>
                        <a:pt x="4771942" y="687487"/>
                        <a:pt x="4776515" y="673769"/>
                      </a:cubicBezTo>
                      <a:cubicBezTo>
                        <a:pt x="4806757" y="583046"/>
                        <a:pt x="4765964" y="694870"/>
                        <a:pt x="4812610" y="601579"/>
                      </a:cubicBezTo>
                      <a:cubicBezTo>
                        <a:pt x="4818282" y="590236"/>
                        <a:pt x="4818970" y="576828"/>
                        <a:pt x="4824642" y="565485"/>
                      </a:cubicBezTo>
                      <a:cubicBezTo>
                        <a:pt x="4831109" y="552551"/>
                        <a:pt x="4842238" y="542324"/>
                        <a:pt x="4848705" y="529390"/>
                      </a:cubicBezTo>
                      <a:cubicBezTo>
                        <a:pt x="4854377" y="518046"/>
                        <a:pt x="4852618" y="503038"/>
                        <a:pt x="4860737" y="493295"/>
                      </a:cubicBezTo>
                      <a:cubicBezTo>
                        <a:pt x="4873574" y="477890"/>
                        <a:pt x="4894684" y="471379"/>
                        <a:pt x="4908863" y="457200"/>
                      </a:cubicBezTo>
                      <a:cubicBezTo>
                        <a:pt x="4923042" y="443021"/>
                        <a:pt x="4930779" y="423253"/>
                        <a:pt x="4944958" y="409074"/>
                      </a:cubicBezTo>
                      <a:cubicBezTo>
                        <a:pt x="4959137" y="394895"/>
                        <a:pt x="4978905" y="387158"/>
                        <a:pt x="4993084" y="372979"/>
                      </a:cubicBezTo>
                      <a:cubicBezTo>
                        <a:pt x="5007263" y="358800"/>
                        <a:pt x="5015000" y="339032"/>
                        <a:pt x="5029179" y="324853"/>
                      </a:cubicBezTo>
                      <a:cubicBezTo>
                        <a:pt x="5043358" y="310674"/>
                        <a:pt x="5063126" y="302937"/>
                        <a:pt x="5077305" y="288758"/>
                      </a:cubicBezTo>
                      <a:cubicBezTo>
                        <a:pt x="5087530" y="278533"/>
                        <a:pt x="5092335" y="263955"/>
                        <a:pt x="5101368" y="252664"/>
                      </a:cubicBezTo>
                      <a:cubicBezTo>
                        <a:pt x="5108454" y="243806"/>
                        <a:pt x="5117410" y="236621"/>
                        <a:pt x="5125431" y="228600"/>
                      </a:cubicBezTo>
                      <a:cubicBezTo>
                        <a:pt x="5129442" y="216569"/>
                        <a:pt x="5130938" y="203381"/>
                        <a:pt x="5137463" y="192506"/>
                      </a:cubicBezTo>
                      <a:cubicBezTo>
                        <a:pt x="5146555" y="177352"/>
                        <a:pt x="5184205" y="150342"/>
                        <a:pt x="5197621" y="144379"/>
                      </a:cubicBezTo>
                      <a:cubicBezTo>
                        <a:pt x="5264707" y="114563"/>
                        <a:pt x="5290249" y="117761"/>
                        <a:pt x="5366063" y="108285"/>
                      </a:cubicBezTo>
                      <a:cubicBezTo>
                        <a:pt x="5378095" y="104274"/>
                        <a:pt x="5392255" y="104176"/>
                        <a:pt x="5402158" y="96253"/>
                      </a:cubicBezTo>
                      <a:cubicBezTo>
                        <a:pt x="5413449" y="87220"/>
                        <a:pt x="5413959" y="67822"/>
                        <a:pt x="5426221" y="60158"/>
                      </a:cubicBezTo>
                      <a:cubicBezTo>
                        <a:pt x="5447730" y="46715"/>
                        <a:pt x="5474347" y="44116"/>
                        <a:pt x="5498410" y="36095"/>
                      </a:cubicBezTo>
                      <a:lnTo>
                        <a:pt x="5570600" y="12032"/>
                      </a:lnTo>
                      <a:lnTo>
                        <a:pt x="5606694" y="0"/>
                      </a:lnTo>
                      <a:cubicBezTo>
                        <a:pt x="5690915" y="28075"/>
                        <a:pt x="5662724" y="-8139"/>
                        <a:pt x="5701769" y="5891"/>
                      </a:cubicBezTo>
                      <a:cubicBezTo>
                        <a:pt x="5694596" y="707507"/>
                        <a:pt x="5702089" y="3618028"/>
                        <a:pt x="5693128" y="4593350"/>
                      </a:cubicBezTo>
                      <a:lnTo>
                        <a:pt x="1603736" y="459873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36000">
                      <a:srgbClr val="FFC000">
                        <a:alpha val="12000"/>
                      </a:srgbClr>
                    </a:gs>
                    <a:gs pos="69000">
                      <a:srgbClr val="D1EEB4"/>
                    </a:gs>
                    <a:gs pos="100000">
                      <a:srgbClr val="10BC6A"/>
                    </a:gs>
                  </a:gsLst>
                  <a:lin ang="2700000" scaled="1"/>
                  <a:tileRect/>
                </a:gra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63">
                  <a:extLst>
                    <a:ext uri="{FF2B5EF4-FFF2-40B4-BE49-F238E27FC236}">
                      <a16:creationId xmlns:a16="http://schemas.microsoft.com/office/drawing/2014/main" id="{B205DF8B-6235-4F9B-B3F2-C8E055BC9714}"/>
                    </a:ext>
                  </a:extLst>
                </p:cNvPr>
                <p:cNvSpPr/>
                <p:nvPr/>
              </p:nvSpPr>
              <p:spPr>
                <a:xfrm>
                  <a:off x="5660905" y="3007499"/>
                  <a:ext cx="1938180" cy="2308469"/>
                </a:xfrm>
                <a:custGeom>
                  <a:avLst/>
                  <a:gdLst>
                    <a:gd name="connsiteX0" fmla="*/ 0 w 2044700"/>
                    <a:gd name="connsiteY0" fmla="*/ 2489200 h 2489200"/>
                    <a:gd name="connsiteX1" fmla="*/ 127000 w 2044700"/>
                    <a:gd name="connsiteY1" fmla="*/ 2476500 h 2489200"/>
                    <a:gd name="connsiteX2" fmla="*/ 177800 w 2044700"/>
                    <a:gd name="connsiteY2" fmla="*/ 2400300 h 2489200"/>
                    <a:gd name="connsiteX3" fmla="*/ 203200 w 2044700"/>
                    <a:gd name="connsiteY3" fmla="*/ 2362200 h 2489200"/>
                    <a:gd name="connsiteX4" fmla="*/ 228600 w 2044700"/>
                    <a:gd name="connsiteY4" fmla="*/ 2324100 h 2489200"/>
                    <a:gd name="connsiteX5" fmla="*/ 266700 w 2044700"/>
                    <a:gd name="connsiteY5" fmla="*/ 2298700 h 2489200"/>
                    <a:gd name="connsiteX6" fmla="*/ 304800 w 2044700"/>
                    <a:gd name="connsiteY6" fmla="*/ 2095500 h 2489200"/>
                    <a:gd name="connsiteX7" fmla="*/ 330200 w 2044700"/>
                    <a:gd name="connsiteY7" fmla="*/ 2057400 h 2489200"/>
                    <a:gd name="connsiteX8" fmla="*/ 406400 w 2044700"/>
                    <a:gd name="connsiteY8" fmla="*/ 1993900 h 2489200"/>
                    <a:gd name="connsiteX9" fmla="*/ 469900 w 2044700"/>
                    <a:gd name="connsiteY9" fmla="*/ 1930400 h 2489200"/>
                    <a:gd name="connsiteX10" fmla="*/ 546100 w 2044700"/>
                    <a:gd name="connsiteY10" fmla="*/ 1854200 h 2489200"/>
                    <a:gd name="connsiteX11" fmla="*/ 584200 w 2044700"/>
                    <a:gd name="connsiteY11" fmla="*/ 1816100 h 2489200"/>
                    <a:gd name="connsiteX12" fmla="*/ 609600 w 2044700"/>
                    <a:gd name="connsiteY12" fmla="*/ 1778000 h 2489200"/>
                    <a:gd name="connsiteX13" fmla="*/ 723900 w 2044700"/>
                    <a:gd name="connsiteY13" fmla="*/ 1765300 h 2489200"/>
                    <a:gd name="connsiteX14" fmla="*/ 812800 w 2044700"/>
                    <a:gd name="connsiteY14" fmla="*/ 1752600 h 2489200"/>
                    <a:gd name="connsiteX15" fmla="*/ 876300 w 2044700"/>
                    <a:gd name="connsiteY15" fmla="*/ 1727200 h 2489200"/>
                    <a:gd name="connsiteX16" fmla="*/ 914400 w 2044700"/>
                    <a:gd name="connsiteY16" fmla="*/ 1714500 h 2489200"/>
                    <a:gd name="connsiteX17" fmla="*/ 952500 w 2044700"/>
                    <a:gd name="connsiteY17" fmla="*/ 1689100 h 2489200"/>
                    <a:gd name="connsiteX18" fmla="*/ 990600 w 2044700"/>
                    <a:gd name="connsiteY18" fmla="*/ 1600200 h 2489200"/>
                    <a:gd name="connsiteX19" fmla="*/ 1016000 w 2044700"/>
                    <a:gd name="connsiteY19" fmla="*/ 1549400 h 2489200"/>
                    <a:gd name="connsiteX20" fmla="*/ 1041400 w 2044700"/>
                    <a:gd name="connsiteY20" fmla="*/ 1460500 h 2489200"/>
                    <a:gd name="connsiteX21" fmla="*/ 1054100 w 2044700"/>
                    <a:gd name="connsiteY21" fmla="*/ 1422400 h 2489200"/>
                    <a:gd name="connsiteX22" fmla="*/ 1066800 w 2044700"/>
                    <a:gd name="connsiteY22" fmla="*/ 1371600 h 2489200"/>
                    <a:gd name="connsiteX23" fmla="*/ 1092200 w 2044700"/>
                    <a:gd name="connsiteY23" fmla="*/ 1295400 h 2489200"/>
                    <a:gd name="connsiteX24" fmla="*/ 1117600 w 2044700"/>
                    <a:gd name="connsiteY24" fmla="*/ 1193800 h 2489200"/>
                    <a:gd name="connsiteX25" fmla="*/ 1206500 w 2044700"/>
                    <a:gd name="connsiteY25" fmla="*/ 1079500 h 2489200"/>
                    <a:gd name="connsiteX26" fmla="*/ 1244600 w 2044700"/>
                    <a:gd name="connsiteY26" fmla="*/ 1054100 h 2489200"/>
                    <a:gd name="connsiteX27" fmla="*/ 1270000 w 2044700"/>
                    <a:gd name="connsiteY27" fmla="*/ 1016000 h 2489200"/>
                    <a:gd name="connsiteX28" fmla="*/ 1308100 w 2044700"/>
                    <a:gd name="connsiteY28" fmla="*/ 977900 h 2489200"/>
                    <a:gd name="connsiteX29" fmla="*/ 1333500 w 2044700"/>
                    <a:gd name="connsiteY29" fmla="*/ 901700 h 2489200"/>
                    <a:gd name="connsiteX30" fmla="*/ 1346200 w 2044700"/>
                    <a:gd name="connsiteY30" fmla="*/ 863600 h 2489200"/>
                    <a:gd name="connsiteX31" fmla="*/ 1371600 w 2044700"/>
                    <a:gd name="connsiteY31" fmla="*/ 812800 h 2489200"/>
                    <a:gd name="connsiteX32" fmla="*/ 1384300 w 2044700"/>
                    <a:gd name="connsiteY32" fmla="*/ 762000 h 2489200"/>
                    <a:gd name="connsiteX33" fmla="*/ 1447800 w 2044700"/>
                    <a:gd name="connsiteY33" fmla="*/ 685800 h 2489200"/>
                    <a:gd name="connsiteX34" fmla="*/ 1638300 w 2044700"/>
                    <a:gd name="connsiteY34" fmla="*/ 673100 h 2489200"/>
                    <a:gd name="connsiteX35" fmla="*/ 1676400 w 2044700"/>
                    <a:gd name="connsiteY35" fmla="*/ 647700 h 2489200"/>
                    <a:gd name="connsiteX36" fmla="*/ 1714500 w 2044700"/>
                    <a:gd name="connsiteY36" fmla="*/ 635000 h 2489200"/>
                    <a:gd name="connsiteX37" fmla="*/ 1727200 w 2044700"/>
                    <a:gd name="connsiteY37" fmla="*/ 596900 h 2489200"/>
                    <a:gd name="connsiteX38" fmla="*/ 1752600 w 2044700"/>
                    <a:gd name="connsiteY38" fmla="*/ 469900 h 2489200"/>
                    <a:gd name="connsiteX39" fmla="*/ 1765300 w 2044700"/>
                    <a:gd name="connsiteY39" fmla="*/ 419100 h 2489200"/>
                    <a:gd name="connsiteX40" fmla="*/ 1790700 w 2044700"/>
                    <a:gd name="connsiteY40" fmla="*/ 381000 h 2489200"/>
                    <a:gd name="connsiteX41" fmla="*/ 1803400 w 2044700"/>
                    <a:gd name="connsiteY41" fmla="*/ 342900 h 2489200"/>
                    <a:gd name="connsiteX42" fmla="*/ 1879600 w 2044700"/>
                    <a:gd name="connsiteY42" fmla="*/ 292100 h 2489200"/>
                    <a:gd name="connsiteX43" fmla="*/ 1905000 w 2044700"/>
                    <a:gd name="connsiteY43" fmla="*/ 254000 h 2489200"/>
                    <a:gd name="connsiteX44" fmla="*/ 1930400 w 2044700"/>
                    <a:gd name="connsiteY44" fmla="*/ 177800 h 2489200"/>
                    <a:gd name="connsiteX45" fmla="*/ 1968500 w 2044700"/>
                    <a:gd name="connsiteY45" fmla="*/ 152400 h 2489200"/>
                    <a:gd name="connsiteX46" fmla="*/ 2006600 w 2044700"/>
                    <a:gd name="connsiteY46" fmla="*/ 76200 h 2489200"/>
                    <a:gd name="connsiteX47" fmla="*/ 2032000 w 2044700"/>
                    <a:gd name="connsiteY47" fmla="*/ 38100 h 2489200"/>
                    <a:gd name="connsiteX48" fmla="*/ 2044700 w 2044700"/>
                    <a:gd name="connsiteY48" fmla="*/ 0 h 2489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</a:cxnLst>
                  <a:rect l="l" t="t" r="r" b="b"/>
                  <a:pathLst>
                    <a:path w="2044700" h="2489200">
                      <a:moveTo>
                        <a:pt x="0" y="2489200"/>
                      </a:moveTo>
                      <a:cubicBezTo>
                        <a:pt x="42333" y="2484967"/>
                        <a:pt x="88947" y="2495526"/>
                        <a:pt x="127000" y="2476500"/>
                      </a:cubicBezTo>
                      <a:cubicBezTo>
                        <a:pt x="154304" y="2462848"/>
                        <a:pt x="160867" y="2425700"/>
                        <a:pt x="177800" y="2400300"/>
                      </a:cubicBezTo>
                      <a:lnTo>
                        <a:pt x="203200" y="2362200"/>
                      </a:lnTo>
                      <a:cubicBezTo>
                        <a:pt x="211667" y="2349500"/>
                        <a:pt x="215900" y="2332567"/>
                        <a:pt x="228600" y="2324100"/>
                      </a:cubicBezTo>
                      <a:lnTo>
                        <a:pt x="266700" y="2298700"/>
                      </a:lnTo>
                      <a:cubicBezTo>
                        <a:pt x="330389" y="2203167"/>
                        <a:pt x="263188" y="2317431"/>
                        <a:pt x="304800" y="2095500"/>
                      </a:cubicBezTo>
                      <a:cubicBezTo>
                        <a:pt x="307613" y="2080498"/>
                        <a:pt x="320429" y="2069126"/>
                        <a:pt x="330200" y="2057400"/>
                      </a:cubicBezTo>
                      <a:cubicBezTo>
                        <a:pt x="360758" y="2020730"/>
                        <a:pt x="368938" y="2018875"/>
                        <a:pt x="406400" y="1993900"/>
                      </a:cubicBezTo>
                      <a:cubicBezTo>
                        <a:pt x="458739" y="1915391"/>
                        <a:pt x="400627" y="1991976"/>
                        <a:pt x="469900" y="1930400"/>
                      </a:cubicBezTo>
                      <a:cubicBezTo>
                        <a:pt x="496748" y="1906535"/>
                        <a:pt x="520700" y="1879600"/>
                        <a:pt x="546100" y="1854200"/>
                      </a:cubicBezTo>
                      <a:cubicBezTo>
                        <a:pt x="558800" y="1841500"/>
                        <a:pt x="574237" y="1831044"/>
                        <a:pt x="584200" y="1816100"/>
                      </a:cubicBezTo>
                      <a:cubicBezTo>
                        <a:pt x="592667" y="1803400"/>
                        <a:pt x="595255" y="1783216"/>
                        <a:pt x="609600" y="1778000"/>
                      </a:cubicBezTo>
                      <a:cubicBezTo>
                        <a:pt x="645626" y="1764899"/>
                        <a:pt x="685862" y="1770055"/>
                        <a:pt x="723900" y="1765300"/>
                      </a:cubicBezTo>
                      <a:cubicBezTo>
                        <a:pt x="753603" y="1761587"/>
                        <a:pt x="783167" y="1756833"/>
                        <a:pt x="812800" y="1752600"/>
                      </a:cubicBezTo>
                      <a:cubicBezTo>
                        <a:pt x="833967" y="1744133"/>
                        <a:pt x="854954" y="1735205"/>
                        <a:pt x="876300" y="1727200"/>
                      </a:cubicBezTo>
                      <a:cubicBezTo>
                        <a:pt x="888835" y="1722500"/>
                        <a:pt x="902426" y="1720487"/>
                        <a:pt x="914400" y="1714500"/>
                      </a:cubicBezTo>
                      <a:cubicBezTo>
                        <a:pt x="928052" y="1707674"/>
                        <a:pt x="939800" y="1697567"/>
                        <a:pt x="952500" y="1689100"/>
                      </a:cubicBezTo>
                      <a:cubicBezTo>
                        <a:pt x="1003974" y="1611889"/>
                        <a:pt x="955453" y="1693925"/>
                        <a:pt x="990600" y="1600200"/>
                      </a:cubicBezTo>
                      <a:cubicBezTo>
                        <a:pt x="997247" y="1582473"/>
                        <a:pt x="1008542" y="1566801"/>
                        <a:pt x="1016000" y="1549400"/>
                      </a:cubicBezTo>
                      <a:cubicBezTo>
                        <a:pt x="1029050" y="1518950"/>
                        <a:pt x="1032193" y="1492723"/>
                        <a:pt x="1041400" y="1460500"/>
                      </a:cubicBezTo>
                      <a:cubicBezTo>
                        <a:pt x="1045078" y="1447628"/>
                        <a:pt x="1050422" y="1435272"/>
                        <a:pt x="1054100" y="1422400"/>
                      </a:cubicBezTo>
                      <a:cubicBezTo>
                        <a:pt x="1058895" y="1405617"/>
                        <a:pt x="1061784" y="1388318"/>
                        <a:pt x="1066800" y="1371600"/>
                      </a:cubicBezTo>
                      <a:cubicBezTo>
                        <a:pt x="1074493" y="1345955"/>
                        <a:pt x="1086949" y="1321654"/>
                        <a:pt x="1092200" y="1295400"/>
                      </a:cubicBezTo>
                      <a:cubicBezTo>
                        <a:pt x="1095719" y="1277807"/>
                        <a:pt x="1105396" y="1215767"/>
                        <a:pt x="1117600" y="1193800"/>
                      </a:cubicBezTo>
                      <a:cubicBezTo>
                        <a:pt x="1142015" y="1149854"/>
                        <a:pt x="1168200" y="1111417"/>
                        <a:pt x="1206500" y="1079500"/>
                      </a:cubicBezTo>
                      <a:cubicBezTo>
                        <a:pt x="1218226" y="1069729"/>
                        <a:pt x="1231900" y="1062567"/>
                        <a:pt x="1244600" y="1054100"/>
                      </a:cubicBezTo>
                      <a:cubicBezTo>
                        <a:pt x="1253067" y="1041400"/>
                        <a:pt x="1260229" y="1027726"/>
                        <a:pt x="1270000" y="1016000"/>
                      </a:cubicBezTo>
                      <a:cubicBezTo>
                        <a:pt x="1281498" y="1002202"/>
                        <a:pt x="1299378" y="993600"/>
                        <a:pt x="1308100" y="977900"/>
                      </a:cubicBezTo>
                      <a:cubicBezTo>
                        <a:pt x="1321103" y="954495"/>
                        <a:pt x="1325033" y="927100"/>
                        <a:pt x="1333500" y="901700"/>
                      </a:cubicBezTo>
                      <a:cubicBezTo>
                        <a:pt x="1337733" y="889000"/>
                        <a:pt x="1340213" y="875574"/>
                        <a:pt x="1346200" y="863600"/>
                      </a:cubicBezTo>
                      <a:cubicBezTo>
                        <a:pt x="1354667" y="846667"/>
                        <a:pt x="1364953" y="830527"/>
                        <a:pt x="1371600" y="812800"/>
                      </a:cubicBezTo>
                      <a:cubicBezTo>
                        <a:pt x="1377729" y="796457"/>
                        <a:pt x="1377424" y="778043"/>
                        <a:pt x="1384300" y="762000"/>
                      </a:cubicBezTo>
                      <a:cubicBezTo>
                        <a:pt x="1390395" y="747777"/>
                        <a:pt x="1433346" y="689012"/>
                        <a:pt x="1447800" y="685800"/>
                      </a:cubicBezTo>
                      <a:cubicBezTo>
                        <a:pt x="1509925" y="671994"/>
                        <a:pt x="1574800" y="677333"/>
                        <a:pt x="1638300" y="673100"/>
                      </a:cubicBezTo>
                      <a:cubicBezTo>
                        <a:pt x="1651000" y="664633"/>
                        <a:pt x="1662748" y="654526"/>
                        <a:pt x="1676400" y="647700"/>
                      </a:cubicBezTo>
                      <a:cubicBezTo>
                        <a:pt x="1688374" y="641713"/>
                        <a:pt x="1705034" y="644466"/>
                        <a:pt x="1714500" y="635000"/>
                      </a:cubicBezTo>
                      <a:cubicBezTo>
                        <a:pt x="1723966" y="625534"/>
                        <a:pt x="1724190" y="609944"/>
                        <a:pt x="1727200" y="596900"/>
                      </a:cubicBezTo>
                      <a:cubicBezTo>
                        <a:pt x="1736908" y="554834"/>
                        <a:pt x="1742129" y="511783"/>
                        <a:pt x="1752600" y="469900"/>
                      </a:cubicBezTo>
                      <a:cubicBezTo>
                        <a:pt x="1756833" y="452967"/>
                        <a:pt x="1758424" y="435143"/>
                        <a:pt x="1765300" y="419100"/>
                      </a:cubicBezTo>
                      <a:cubicBezTo>
                        <a:pt x="1771313" y="405071"/>
                        <a:pt x="1783874" y="394652"/>
                        <a:pt x="1790700" y="381000"/>
                      </a:cubicBezTo>
                      <a:cubicBezTo>
                        <a:pt x="1796687" y="369026"/>
                        <a:pt x="1793934" y="352366"/>
                        <a:pt x="1803400" y="342900"/>
                      </a:cubicBezTo>
                      <a:cubicBezTo>
                        <a:pt x="1824986" y="321314"/>
                        <a:pt x="1879600" y="292100"/>
                        <a:pt x="1879600" y="292100"/>
                      </a:cubicBezTo>
                      <a:cubicBezTo>
                        <a:pt x="1888067" y="279400"/>
                        <a:pt x="1898801" y="267948"/>
                        <a:pt x="1905000" y="254000"/>
                      </a:cubicBezTo>
                      <a:cubicBezTo>
                        <a:pt x="1915874" y="229534"/>
                        <a:pt x="1908123" y="192652"/>
                        <a:pt x="1930400" y="177800"/>
                      </a:cubicBezTo>
                      <a:lnTo>
                        <a:pt x="1968500" y="152400"/>
                      </a:lnTo>
                      <a:cubicBezTo>
                        <a:pt x="2041293" y="43211"/>
                        <a:pt x="1954020" y="181360"/>
                        <a:pt x="2006600" y="76200"/>
                      </a:cubicBezTo>
                      <a:cubicBezTo>
                        <a:pt x="2013426" y="62548"/>
                        <a:pt x="2025174" y="51752"/>
                        <a:pt x="2032000" y="38100"/>
                      </a:cubicBezTo>
                      <a:cubicBezTo>
                        <a:pt x="2037987" y="26126"/>
                        <a:pt x="2044700" y="0"/>
                        <a:pt x="2044700" y="0"/>
                      </a:cubicBezTo>
                    </a:path>
                  </a:pathLst>
                </a:custGeom>
                <a:noFill/>
                <a:ln w="152400" cap="rnd">
                  <a:solidFill>
                    <a:srgbClr val="0070C0">
                      <a:alpha val="66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BFB2822-6EBA-4DDA-8FB2-887E315E9F33}"/>
                  </a:ext>
                </a:extLst>
              </p:cNvPr>
              <p:cNvCxnSpPr/>
              <p:nvPr/>
            </p:nvCxnSpPr>
            <p:spPr>
              <a:xfrm flipV="1">
                <a:off x="1252094" y="696022"/>
                <a:ext cx="0" cy="476947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363AC65-720F-467F-B8FF-8102253F62A3}"/>
                  </a:ext>
                </a:extLst>
              </p:cNvPr>
              <p:cNvCxnSpPr/>
              <p:nvPr/>
            </p:nvCxnSpPr>
            <p:spPr>
              <a:xfrm>
                <a:off x="1257872" y="5465494"/>
                <a:ext cx="570908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37821FD1-5D84-466D-AEEC-4DC148B997C1}"/>
                  </a:ext>
                </a:extLst>
              </p:cNvPr>
              <p:cNvCxnSpPr/>
              <p:nvPr/>
            </p:nvCxnSpPr>
            <p:spPr>
              <a:xfrm>
                <a:off x="1257872" y="5455591"/>
                <a:ext cx="570908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4B31FC5C-7677-4C1C-8D20-F259F4150E4A}"/>
                  </a:ext>
                </a:extLst>
              </p:cNvPr>
              <p:cNvCxnSpPr/>
              <p:nvPr/>
            </p:nvCxnSpPr>
            <p:spPr>
              <a:xfrm>
                <a:off x="1252094" y="5272531"/>
                <a:ext cx="5709084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7975DE5F-5211-4F7E-8961-84CBFDA46264}"/>
                  </a:ext>
                </a:extLst>
              </p:cNvPr>
              <p:cNvGrpSpPr/>
              <p:nvPr/>
            </p:nvGrpSpPr>
            <p:grpSpPr>
              <a:xfrm>
                <a:off x="1145727" y="860083"/>
                <a:ext cx="5821229" cy="3314086"/>
                <a:chOff x="2185979" y="773661"/>
                <a:chExt cx="6141157" cy="3314086"/>
              </a:xfrm>
            </p:grpSpPr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5D31DD17-5FB4-4331-B147-B0C55E8D7F8B}"/>
                    </a:ext>
                  </a:extLst>
                </p:cNvPr>
                <p:cNvCxnSpPr/>
                <p:nvPr/>
              </p:nvCxnSpPr>
              <p:spPr>
                <a:xfrm>
                  <a:off x="2304288" y="4074862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B57D7BB4-ED0B-45B0-966D-7AADC0000993}"/>
                    </a:ext>
                  </a:extLst>
                </p:cNvPr>
                <p:cNvCxnSpPr/>
                <p:nvPr/>
              </p:nvCxnSpPr>
              <p:spPr>
                <a:xfrm>
                  <a:off x="2298192" y="4087747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76E447E7-B4BA-4644-9E19-87A37101CDB1}"/>
                    </a:ext>
                  </a:extLst>
                </p:cNvPr>
                <p:cNvCxnSpPr/>
                <p:nvPr/>
              </p:nvCxnSpPr>
              <p:spPr>
                <a:xfrm>
                  <a:off x="2298192" y="3041993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92DCA502-3D1E-480D-97D9-6C41ECD515A8}"/>
                    </a:ext>
                  </a:extLst>
                </p:cNvPr>
                <p:cNvCxnSpPr/>
                <p:nvPr/>
              </p:nvCxnSpPr>
              <p:spPr>
                <a:xfrm>
                  <a:off x="2304288" y="2806324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04AE73A0-E098-4F2D-A01E-56C19E7DD7B1}"/>
                    </a:ext>
                  </a:extLst>
                </p:cNvPr>
                <p:cNvCxnSpPr/>
                <p:nvPr/>
              </p:nvCxnSpPr>
              <p:spPr>
                <a:xfrm>
                  <a:off x="2298192" y="2623264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3" name="Group 132">
                  <a:extLst>
                    <a:ext uri="{FF2B5EF4-FFF2-40B4-BE49-F238E27FC236}">
                      <a16:creationId xmlns:a16="http://schemas.microsoft.com/office/drawing/2014/main" id="{62DCE710-0A3F-44A1-B39D-D30618039C5A}"/>
                    </a:ext>
                  </a:extLst>
                </p:cNvPr>
                <p:cNvGrpSpPr/>
                <p:nvPr/>
              </p:nvGrpSpPr>
              <p:grpSpPr>
                <a:xfrm>
                  <a:off x="2185979" y="773661"/>
                  <a:ext cx="6141157" cy="1483482"/>
                  <a:chOff x="2185979" y="773661"/>
                  <a:chExt cx="6141157" cy="1483482"/>
                </a:xfrm>
              </p:grpSpPr>
              <p:cxnSp>
                <p:nvCxnSpPr>
                  <p:cNvPr id="134" name="Straight Connector 133">
                    <a:extLst>
                      <a:ext uri="{FF2B5EF4-FFF2-40B4-BE49-F238E27FC236}">
                        <a16:creationId xmlns:a16="http://schemas.microsoft.com/office/drawing/2014/main" id="{4DCB7FA6-45B6-454A-91F6-7253573DC4F9}"/>
                      </a:ext>
                    </a:extLst>
                  </p:cNvPr>
                  <p:cNvCxnSpPr/>
                  <p:nvPr/>
                </p:nvCxnSpPr>
                <p:spPr>
                  <a:xfrm>
                    <a:off x="2304288" y="1943810"/>
                    <a:ext cx="602284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>
                    <a:extLst>
                      <a:ext uri="{FF2B5EF4-FFF2-40B4-BE49-F238E27FC236}">
                        <a16:creationId xmlns:a16="http://schemas.microsoft.com/office/drawing/2014/main" id="{904DC39D-1E14-4CC3-8D7B-42CE05E49EEF}"/>
                      </a:ext>
                    </a:extLst>
                  </p:cNvPr>
                  <p:cNvCxnSpPr/>
                  <p:nvPr/>
                </p:nvCxnSpPr>
                <p:spPr>
                  <a:xfrm>
                    <a:off x="2298192" y="2257143"/>
                    <a:ext cx="6022848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8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>
                    <a:extLst>
                      <a:ext uri="{FF2B5EF4-FFF2-40B4-BE49-F238E27FC236}">
                        <a16:creationId xmlns:a16="http://schemas.microsoft.com/office/drawing/2014/main" id="{BD3AE4F0-4E37-4683-8100-54D2D9E4ADF3}"/>
                      </a:ext>
                    </a:extLst>
                  </p:cNvPr>
                  <p:cNvCxnSpPr/>
                  <p:nvPr/>
                </p:nvCxnSpPr>
                <p:spPr>
                  <a:xfrm>
                    <a:off x="2304288" y="2074083"/>
                    <a:ext cx="6022848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8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87C72C7B-289F-4CBA-9045-33141B782E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85979" y="773661"/>
                    <a:ext cx="6124161" cy="1967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450E7C0C-B6CC-43BD-998E-14D8C913E9A9}"/>
                  </a:ext>
                </a:extLst>
              </p:cNvPr>
              <p:cNvCxnSpPr/>
              <p:nvPr/>
            </p:nvCxnSpPr>
            <p:spPr>
              <a:xfrm flipH="1">
                <a:off x="1253720" y="5464539"/>
                <a:ext cx="5725267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8C2AB6B6-22EB-45BB-817F-FFF40C60B3FA}"/>
                  </a:ext>
                </a:extLst>
              </p:cNvPr>
              <p:cNvGrpSpPr/>
              <p:nvPr/>
            </p:nvGrpSpPr>
            <p:grpSpPr>
              <a:xfrm>
                <a:off x="371419" y="654178"/>
                <a:ext cx="880674" cy="5478423"/>
                <a:chOff x="158832" y="558641"/>
                <a:chExt cx="880674" cy="5478423"/>
              </a:xfrm>
            </p:grpSpPr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8DB737DD-4637-4114-B780-A18AFA4AAF8C}"/>
                    </a:ext>
                  </a:extLst>
                </p:cNvPr>
                <p:cNvCxnSpPr/>
                <p:nvPr/>
              </p:nvCxnSpPr>
              <p:spPr>
                <a:xfrm flipH="1">
                  <a:off x="1029100" y="589547"/>
                  <a:ext cx="10406" cy="478857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BD6C0900-B6D6-4183-9B74-E1DC75396B15}"/>
                    </a:ext>
                  </a:extLst>
                </p:cNvPr>
                <p:cNvSpPr txBox="1"/>
                <p:nvPr/>
              </p:nvSpPr>
              <p:spPr>
                <a:xfrm>
                  <a:off x="158832" y="558641"/>
                  <a:ext cx="774308" cy="547842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/>
                    <a:t>    </a:t>
                  </a:r>
                </a:p>
                <a:p>
                  <a:pPr algn="r"/>
                  <a:r>
                    <a:rPr lang="en-US" sz="1500" dirty="0"/>
                    <a:t>3,000</a:t>
                  </a:r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200" dirty="0"/>
                </a:p>
                <a:p>
                  <a:r>
                    <a:rPr lang="en-US" sz="2000" b="1" dirty="0"/>
                    <a:t>Cool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2,500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2,000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200" dirty="0"/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1,500</a:t>
                  </a:r>
                </a:p>
                <a:p>
                  <a:pPr algn="r"/>
                  <a:endParaRPr lang="en-US" sz="1200" dirty="0"/>
                </a:p>
                <a:p>
                  <a:pPr algn="r"/>
                  <a:r>
                    <a:rPr lang="en-US" sz="800" dirty="0"/>
                    <a:t>     </a:t>
                  </a:r>
                </a:p>
                <a:p>
                  <a:r>
                    <a:rPr lang="en-US" sz="2000" b="1" dirty="0"/>
                    <a:t>Hot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r>
                    <a:rPr lang="en-US" sz="1500" dirty="0"/>
                    <a:t>1,000</a:t>
                  </a:r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500" dirty="0"/>
                </a:p>
                <a:p>
                  <a:pPr algn="r"/>
                  <a:endParaRPr lang="en-US" sz="1500" dirty="0"/>
                </a:p>
              </p:txBody>
            </p:sp>
          </p:grp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191C506C-54C9-461A-8FBF-6F1F591E2C3D}"/>
                  </a:ext>
                </a:extLst>
              </p:cNvPr>
              <p:cNvCxnSpPr/>
              <p:nvPr/>
            </p:nvCxnSpPr>
            <p:spPr>
              <a:xfrm flipV="1">
                <a:off x="1574157" y="879082"/>
                <a:ext cx="5404830" cy="461504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45CAB760-BD3E-4CAA-A43C-31C953FB055A}"/>
                  </a:ext>
                </a:extLst>
              </p:cNvPr>
              <p:cNvCxnSpPr/>
              <p:nvPr/>
            </p:nvCxnSpPr>
            <p:spPr>
              <a:xfrm flipV="1">
                <a:off x="2910289" y="1977444"/>
                <a:ext cx="4040556" cy="351667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7619FD9D-33A6-4D2F-BD00-E09FB267A001}"/>
                  </a:ext>
                </a:extLst>
              </p:cNvPr>
              <p:cNvCxnSpPr/>
              <p:nvPr/>
            </p:nvCxnSpPr>
            <p:spPr>
              <a:xfrm flipV="1">
                <a:off x="4459689" y="2892746"/>
                <a:ext cx="2491156" cy="262677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D16382E7-C13F-4F67-AA98-99CDB092C907}"/>
                  </a:ext>
                </a:extLst>
              </p:cNvPr>
              <p:cNvSpPr/>
              <p:nvPr/>
            </p:nvSpPr>
            <p:spPr>
              <a:xfrm>
                <a:off x="6961465" y="2699123"/>
                <a:ext cx="157253" cy="6335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5C6DCFF8-E225-4BC6-B4E5-9F133E6DE548}"/>
                  </a:ext>
                </a:extLst>
              </p:cNvPr>
              <p:cNvGrpSpPr/>
              <p:nvPr/>
            </p:nvGrpSpPr>
            <p:grpSpPr>
              <a:xfrm>
                <a:off x="322731" y="2617338"/>
                <a:ext cx="7087050" cy="4050870"/>
                <a:chOff x="28937" y="2516897"/>
                <a:chExt cx="7222196" cy="4050870"/>
              </a:xfrm>
            </p:grpSpPr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18D29648-7405-44C3-B4D1-09A11DC21044}"/>
                    </a:ext>
                  </a:extLst>
                </p:cNvPr>
                <p:cNvSpPr/>
                <p:nvPr/>
              </p:nvSpPr>
              <p:spPr>
                <a:xfrm rot="2689561">
                  <a:off x="4245439" y="3205357"/>
                  <a:ext cx="901036" cy="3362410"/>
                </a:xfrm>
                <a:prstGeom prst="ellipse">
                  <a:avLst/>
                </a:prstGeom>
                <a:noFill/>
                <a:ln w="63500">
                  <a:solidFill>
                    <a:srgbClr val="FBEF0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065BFF4D-AA2B-4FB4-B0A8-7FF51398ECFB}"/>
                    </a:ext>
                  </a:extLst>
                </p:cNvPr>
                <p:cNvSpPr/>
                <p:nvPr/>
              </p:nvSpPr>
              <p:spPr>
                <a:xfrm rot="3121068">
                  <a:off x="1506703" y="2963259"/>
                  <a:ext cx="847151" cy="3802683"/>
                </a:xfrm>
                <a:prstGeom prst="ellipse">
                  <a:avLst/>
                </a:prstGeom>
                <a:noFill/>
                <a:ln w="76200">
                  <a:solidFill>
                    <a:srgbClr val="CC0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45C26FF8-33B8-49BA-A725-1E90FE8F1045}"/>
                    </a:ext>
                  </a:extLst>
                </p:cNvPr>
                <p:cNvSpPr/>
                <p:nvPr/>
              </p:nvSpPr>
              <p:spPr>
                <a:xfrm rot="2630176">
                  <a:off x="4130528" y="4056935"/>
                  <a:ext cx="847557" cy="2270880"/>
                </a:xfrm>
                <a:prstGeom prst="ellipse">
                  <a:avLst/>
                </a:prstGeom>
                <a:noFill/>
                <a:ln w="76200">
                  <a:solidFill>
                    <a:srgbClr val="CC9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F1DE23EE-6143-46FD-A7C5-CF6831395B67}"/>
                    </a:ext>
                  </a:extLst>
                </p:cNvPr>
                <p:cNvSpPr/>
                <p:nvPr/>
              </p:nvSpPr>
              <p:spPr>
                <a:xfrm rot="2783267">
                  <a:off x="2548734" y="2439739"/>
                  <a:ext cx="972220" cy="4224290"/>
                </a:xfrm>
                <a:prstGeom prst="ellipse">
                  <a:avLst/>
                </a:prstGeom>
                <a:noFill/>
                <a:ln w="762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E7E8974D-0767-4100-921C-FD22E175E364}"/>
                    </a:ext>
                  </a:extLst>
                </p:cNvPr>
                <p:cNvSpPr/>
                <p:nvPr/>
              </p:nvSpPr>
              <p:spPr>
                <a:xfrm rot="2783267">
                  <a:off x="5264666" y="1794486"/>
                  <a:ext cx="831697" cy="3141237"/>
                </a:xfrm>
                <a:prstGeom prst="ellipse">
                  <a:avLst/>
                </a:prstGeom>
                <a:noFill/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DBABC44D-CE89-440A-AF44-653477328ED4}"/>
                    </a:ext>
                  </a:extLst>
                </p:cNvPr>
                <p:cNvSpPr/>
                <p:nvPr/>
              </p:nvSpPr>
              <p:spPr>
                <a:xfrm rot="2783267">
                  <a:off x="4143819" y="1971622"/>
                  <a:ext cx="831697" cy="2410927"/>
                </a:xfrm>
                <a:prstGeom prst="ellipse">
                  <a:avLst/>
                </a:prstGeom>
                <a:noFill/>
                <a:ln w="7620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B1EEA198-9BC3-442A-B35C-C32FC5076C3B}"/>
                    </a:ext>
                  </a:extLst>
                </p:cNvPr>
                <p:cNvSpPr/>
                <p:nvPr/>
              </p:nvSpPr>
              <p:spPr>
                <a:xfrm rot="2783267">
                  <a:off x="3894246" y="2656304"/>
                  <a:ext cx="831697" cy="4037868"/>
                </a:xfrm>
                <a:prstGeom prst="ellipse">
                  <a:avLst/>
                </a:prstGeom>
                <a:noFill/>
                <a:ln w="762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FF2AC2BE-E770-4138-9859-F688D7D90279}"/>
                    </a:ext>
                  </a:extLst>
                </p:cNvPr>
                <p:cNvSpPr/>
                <p:nvPr/>
              </p:nvSpPr>
              <p:spPr>
                <a:xfrm rot="2956730">
                  <a:off x="4678374" y="1252523"/>
                  <a:ext cx="1260350" cy="3789097"/>
                </a:xfrm>
                <a:prstGeom prst="ellipse">
                  <a:avLst/>
                </a:prstGeom>
                <a:noFill/>
                <a:ln w="76200">
                  <a:solidFill>
                    <a:srgbClr val="FF99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9929E3A8-8624-4994-93A1-66D4700F88C4}"/>
                    </a:ext>
                  </a:extLst>
                </p:cNvPr>
                <p:cNvSpPr/>
                <p:nvPr/>
              </p:nvSpPr>
              <p:spPr>
                <a:xfrm rot="2956730">
                  <a:off x="3388094" y="2391113"/>
                  <a:ext cx="847151" cy="4000555"/>
                </a:xfrm>
                <a:prstGeom prst="ellipse">
                  <a:avLst/>
                </a:prstGeom>
                <a:noFill/>
                <a:ln w="762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CC530EA0-5530-4562-85C5-CAEB936800BD}"/>
                  </a:ext>
                </a:extLst>
              </p:cNvPr>
              <p:cNvSpPr txBox="1"/>
              <p:nvPr/>
            </p:nvSpPr>
            <p:spPr>
              <a:xfrm>
                <a:off x="1208636" y="5511572"/>
                <a:ext cx="4062249" cy="160043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Dry               Medium          Very moist</a:t>
                </a:r>
              </a:p>
              <a:p>
                <a:pPr algn="ctr"/>
                <a:r>
                  <a:rPr lang="en-US" sz="2600" b="1" dirty="0"/>
                  <a:t>Soil Moisture</a:t>
                </a:r>
              </a:p>
              <a:p>
                <a:pPr algn="ctr"/>
                <a:endParaRPr lang="en-US" sz="2600" b="1" dirty="0"/>
              </a:p>
              <a:p>
                <a:pPr algn="ctr"/>
                <a:endParaRPr lang="en-US" sz="2600" b="1" dirty="0"/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008DF75-23E1-48C0-A36C-5EAFA2DF12AC}"/>
                  </a:ext>
                </a:extLst>
              </p:cNvPr>
              <p:cNvSpPr txBox="1"/>
              <p:nvPr/>
            </p:nvSpPr>
            <p:spPr>
              <a:xfrm>
                <a:off x="6985364" y="696022"/>
                <a:ext cx="2409367" cy="397031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Key</a:t>
                </a:r>
              </a:p>
              <a:p>
                <a:r>
                  <a:rPr lang="en-US" sz="2200" b="1" dirty="0">
                    <a:solidFill>
                      <a:schemeClr val="accent2">
                        <a:lumMod val="75000"/>
                      </a:schemeClr>
                    </a:solidFill>
                  </a:rPr>
                  <a:t>Black cottonwood</a:t>
                </a:r>
              </a:p>
              <a:p>
                <a:r>
                  <a:rPr lang="en-US" sz="2200" b="1" dirty="0">
                    <a:solidFill>
                      <a:schemeClr val="accent1">
                        <a:lumMod val="75000"/>
                      </a:schemeClr>
                    </a:solidFill>
                  </a:rPr>
                  <a:t>Douglas-fir</a:t>
                </a:r>
              </a:p>
              <a:p>
                <a:r>
                  <a:rPr lang="en-US" sz="2200" b="1" dirty="0">
                    <a:solidFill>
                      <a:srgbClr val="FF0000"/>
                    </a:solidFill>
                  </a:rPr>
                  <a:t>Engelmann spruce</a:t>
                </a:r>
              </a:p>
              <a:p>
                <a:r>
                  <a:rPr lang="en-US" sz="2200" b="1" dirty="0">
                    <a:solidFill>
                      <a:schemeClr val="bg2">
                        <a:lumMod val="50000"/>
                      </a:schemeClr>
                    </a:solidFill>
                  </a:rPr>
                  <a:t>Lodgepole pine</a:t>
                </a:r>
              </a:p>
              <a:p>
                <a:r>
                  <a:rPr lang="en-US" sz="2200" b="1" dirty="0">
                    <a:solidFill>
                      <a:schemeClr val="accent6">
                        <a:lumMod val="75000"/>
                      </a:schemeClr>
                    </a:solidFill>
                  </a:rPr>
                  <a:t>Quaking aspen</a:t>
                </a:r>
              </a:p>
              <a:p>
                <a:r>
                  <a:rPr lang="en-US" sz="2200" b="1" dirty="0">
                    <a:solidFill>
                      <a:srgbClr val="CC0099"/>
                    </a:solidFill>
                  </a:rPr>
                  <a:t>Ponderosa pine</a:t>
                </a:r>
              </a:p>
              <a:p>
                <a:r>
                  <a:rPr lang="en-US" sz="2200" b="1" dirty="0">
                    <a:solidFill>
                      <a:srgbClr val="FF9999"/>
                    </a:solidFill>
                  </a:rPr>
                  <a:t>Subalpine fir</a:t>
                </a:r>
              </a:p>
              <a:p>
                <a:r>
                  <a:rPr lang="en-US" sz="2200" b="1" dirty="0">
                    <a:solidFill>
                      <a:srgbClr val="00B0F0"/>
                    </a:solidFill>
                  </a:rPr>
                  <a:t>Western larch</a:t>
                </a:r>
              </a:p>
              <a:p>
                <a:r>
                  <a:rPr lang="en-US" sz="2200" b="1" dirty="0">
                    <a:solidFill>
                      <a:srgbClr val="FBEF05"/>
                    </a:solidFill>
                  </a:rPr>
                  <a:t>Western redcedar</a:t>
                </a:r>
              </a:p>
              <a:p>
                <a:r>
                  <a:rPr lang="en-US" sz="2200" b="1" dirty="0" err="1">
                    <a:solidFill>
                      <a:srgbClr val="00CC00"/>
                    </a:solidFill>
                  </a:rPr>
                  <a:t>Whitebark</a:t>
                </a:r>
                <a:r>
                  <a:rPr lang="en-US" sz="2200" b="1" dirty="0">
                    <a:solidFill>
                      <a:srgbClr val="00CC00"/>
                    </a:solidFill>
                  </a:rPr>
                  <a:t> pine</a:t>
                </a:r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B18EA7F-C7FC-4BC9-89FB-5398648F52F9}"/>
                </a:ext>
              </a:extLst>
            </p:cNvPr>
            <p:cNvSpPr/>
            <p:nvPr/>
          </p:nvSpPr>
          <p:spPr>
            <a:xfrm>
              <a:off x="3238828" y="4792337"/>
              <a:ext cx="769643" cy="1684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53596"/>
            <a:ext cx="2612718" cy="1900939"/>
          </a:xfrm>
        </p:spPr>
        <p:txBody>
          <a:bodyPr>
            <a:normAutofit fontScale="90000"/>
          </a:bodyPr>
          <a:lstStyle/>
          <a:p>
            <a:r>
              <a:rPr lang="en-US" sz="3500" dirty="0"/>
              <a:t>Where are 3 forest communities?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688E5FF-018C-4FCF-A29E-85EC43823D1C}"/>
              </a:ext>
            </a:extLst>
          </p:cNvPr>
          <p:cNvSpPr txBox="1"/>
          <p:nvPr/>
        </p:nvSpPr>
        <p:spPr>
          <a:xfrm rot="4079932">
            <a:off x="3709947" y="2612089"/>
            <a:ext cx="2149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/>
              <a:t>Ponderosa pine/</a:t>
            </a:r>
          </a:p>
          <a:p>
            <a:pPr algn="r"/>
            <a:r>
              <a:rPr lang="en-US" sz="2200" b="1" dirty="0"/>
              <a:t>Douglas-fir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A7F6C166-8DCF-4BC3-9CAF-C323D4865393}"/>
              </a:ext>
            </a:extLst>
          </p:cNvPr>
          <p:cNvSpPr/>
          <p:nvPr/>
        </p:nvSpPr>
        <p:spPr>
          <a:xfrm rot="2956730">
            <a:off x="7670642" y="1115701"/>
            <a:ext cx="1260350" cy="3718193"/>
          </a:xfrm>
          <a:prstGeom prst="ellipse">
            <a:avLst/>
          </a:prstGeom>
          <a:noFill/>
          <a:ln w="762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400FE3F-4246-4A0C-9DAC-2F42E5F24C30}"/>
              </a:ext>
            </a:extLst>
          </p:cNvPr>
          <p:cNvSpPr txBox="1"/>
          <p:nvPr/>
        </p:nvSpPr>
        <p:spPr>
          <a:xfrm rot="2936988">
            <a:off x="5205975" y="772487"/>
            <a:ext cx="3779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/>
              <a:t>Whitebark</a:t>
            </a:r>
            <a:r>
              <a:rPr lang="en-US" sz="2200" b="1" dirty="0"/>
              <a:t> pine/</a:t>
            </a:r>
          </a:p>
          <a:p>
            <a:pPr algn="ctr"/>
            <a:r>
              <a:rPr lang="en-US" sz="2200" b="1" dirty="0"/>
              <a:t>subalpine fir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6504BD7E-6015-4946-9238-37F45F94CAFC}"/>
              </a:ext>
            </a:extLst>
          </p:cNvPr>
          <p:cNvSpPr/>
          <p:nvPr/>
        </p:nvSpPr>
        <p:spPr>
          <a:xfrm rot="2991692">
            <a:off x="5125236" y="2587727"/>
            <a:ext cx="314023" cy="2935156"/>
          </a:xfrm>
          <a:custGeom>
            <a:avLst/>
            <a:gdLst>
              <a:gd name="connsiteX0" fmla="*/ 920793 w 920793"/>
              <a:gd name="connsiteY0" fmla="*/ 2128386 h 2128386"/>
              <a:gd name="connsiteX1" fmla="*/ 460396 w 920793"/>
              <a:gd name="connsiteY1" fmla="*/ 2051656 h 2128386"/>
              <a:gd name="connsiteX2" fmla="*/ 460397 w 920793"/>
              <a:gd name="connsiteY2" fmla="*/ 1140923 h 2128386"/>
              <a:gd name="connsiteX3" fmla="*/ 0 w 920793"/>
              <a:gd name="connsiteY3" fmla="*/ 1064193 h 2128386"/>
              <a:gd name="connsiteX4" fmla="*/ 460397 w 920793"/>
              <a:gd name="connsiteY4" fmla="*/ 987463 h 2128386"/>
              <a:gd name="connsiteX5" fmla="*/ 460397 w 920793"/>
              <a:gd name="connsiteY5" fmla="*/ 76730 h 2128386"/>
              <a:gd name="connsiteX6" fmla="*/ 920794 w 920793"/>
              <a:gd name="connsiteY6" fmla="*/ 0 h 2128386"/>
              <a:gd name="connsiteX7" fmla="*/ 920793 w 920793"/>
              <a:gd name="connsiteY7" fmla="*/ 2128386 h 2128386"/>
              <a:gd name="connsiteX0" fmla="*/ 920793 w 920793"/>
              <a:gd name="connsiteY0" fmla="*/ 2128386 h 2128386"/>
              <a:gd name="connsiteX1" fmla="*/ 460396 w 920793"/>
              <a:gd name="connsiteY1" fmla="*/ 2051656 h 2128386"/>
              <a:gd name="connsiteX2" fmla="*/ 460397 w 920793"/>
              <a:gd name="connsiteY2" fmla="*/ 1140923 h 2128386"/>
              <a:gd name="connsiteX3" fmla="*/ 0 w 920793"/>
              <a:gd name="connsiteY3" fmla="*/ 1064193 h 2128386"/>
              <a:gd name="connsiteX4" fmla="*/ 460397 w 920793"/>
              <a:gd name="connsiteY4" fmla="*/ 987463 h 2128386"/>
              <a:gd name="connsiteX5" fmla="*/ 460397 w 920793"/>
              <a:gd name="connsiteY5" fmla="*/ 76730 h 2128386"/>
              <a:gd name="connsiteX6" fmla="*/ 920794 w 920793"/>
              <a:gd name="connsiteY6" fmla="*/ 0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60397 w 920794"/>
              <a:gd name="connsiteY2" fmla="*/ 1140923 h 2128386"/>
              <a:gd name="connsiteX3" fmla="*/ 0 w 920794"/>
              <a:gd name="connsiteY3" fmla="*/ 1064193 h 2128386"/>
              <a:gd name="connsiteX4" fmla="*/ 460397 w 920794"/>
              <a:gd name="connsiteY4" fmla="*/ 987463 h 2128386"/>
              <a:gd name="connsiteX5" fmla="*/ 460397 w 920794"/>
              <a:gd name="connsiteY5" fmla="*/ 76730 h 2128386"/>
              <a:gd name="connsiteX6" fmla="*/ 920794 w 920794"/>
              <a:gd name="connsiteY6" fmla="*/ 0 h 2128386"/>
              <a:gd name="connsiteX7" fmla="*/ 920793 w 920794"/>
              <a:gd name="connsiteY7" fmla="*/ 2128386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60397 w 920794"/>
              <a:gd name="connsiteY2" fmla="*/ 1140923 h 2128386"/>
              <a:gd name="connsiteX3" fmla="*/ 0 w 920794"/>
              <a:gd name="connsiteY3" fmla="*/ 1064193 h 2128386"/>
              <a:gd name="connsiteX4" fmla="*/ 460397 w 920794"/>
              <a:gd name="connsiteY4" fmla="*/ 987463 h 2128386"/>
              <a:gd name="connsiteX5" fmla="*/ 458372 w 920794"/>
              <a:gd name="connsiteY5" fmla="*/ 811308 h 2128386"/>
              <a:gd name="connsiteX6" fmla="*/ 460397 w 920794"/>
              <a:gd name="connsiteY6" fmla="*/ 76730 h 2128386"/>
              <a:gd name="connsiteX7" fmla="*/ 920794 w 920794"/>
              <a:gd name="connsiteY7" fmla="*/ 0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60397 w 920794"/>
              <a:gd name="connsiteY2" fmla="*/ 1140923 h 2128386"/>
              <a:gd name="connsiteX3" fmla="*/ 0 w 920794"/>
              <a:gd name="connsiteY3" fmla="*/ 1064193 h 2128386"/>
              <a:gd name="connsiteX4" fmla="*/ 460397 w 920794"/>
              <a:gd name="connsiteY4" fmla="*/ 987463 h 2128386"/>
              <a:gd name="connsiteX5" fmla="*/ 460397 w 920794"/>
              <a:gd name="connsiteY5" fmla="*/ 76730 h 2128386"/>
              <a:gd name="connsiteX6" fmla="*/ 920794 w 920794"/>
              <a:gd name="connsiteY6" fmla="*/ 0 h 2128386"/>
              <a:gd name="connsiteX7" fmla="*/ 920793 w 920794"/>
              <a:gd name="connsiteY7" fmla="*/ 2128386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59863 w 920794"/>
              <a:gd name="connsiteY2" fmla="*/ 1321063 h 2128386"/>
              <a:gd name="connsiteX3" fmla="*/ 460397 w 920794"/>
              <a:gd name="connsiteY3" fmla="*/ 1140923 h 2128386"/>
              <a:gd name="connsiteX4" fmla="*/ 0 w 920794"/>
              <a:gd name="connsiteY4" fmla="*/ 1064193 h 2128386"/>
              <a:gd name="connsiteX5" fmla="*/ 460397 w 920794"/>
              <a:gd name="connsiteY5" fmla="*/ 987463 h 2128386"/>
              <a:gd name="connsiteX6" fmla="*/ 458372 w 920794"/>
              <a:gd name="connsiteY6" fmla="*/ 811308 h 2128386"/>
              <a:gd name="connsiteX7" fmla="*/ 460397 w 920794"/>
              <a:gd name="connsiteY7" fmla="*/ 76730 h 2128386"/>
              <a:gd name="connsiteX8" fmla="*/ 920794 w 920794"/>
              <a:gd name="connsiteY8" fmla="*/ 0 h 2128386"/>
              <a:gd name="connsiteX0" fmla="*/ 921116 w 921117"/>
              <a:gd name="connsiteY0" fmla="*/ 2128386 h 2128386"/>
              <a:gd name="connsiteX1" fmla="*/ 460719 w 921117"/>
              <a:gd name="connsiteY1" fmla="*/ 2051656 h 2128386"/>
              <a:gd name="connsiteX2" fmla="*/ 460720 w 921117"/>
              <a:gd name="connsiteY2" fmla="*/ 1140923 h 2128386"/>
              <a:gd name="connsiteX3" fmla="*/ 323 w 921117"/>
              <a:gd name="connsiteY3" fmla="*/ 1064193 h 2128386"/>
              <a:gd name="connsiteX4" fmla="*/ 460720 w 921117"/>
              <a:gd name="connsiteY4" fmla="*/ 987463 h 2128386"/>
              <a:gd name="connsiteX5" fmla="*/ 460720 w 921117"/>
              <a:gd name="connsiteY5" fmla="*/ 76730 h 2128386"/>
              <a:gd name="connsiteX6" fmla="*/ 921117 w 921117"/>
              <a:gd name="connsiteY6" fmla="*/ 0 h 2128386"/>
              <a:gd name="connsiteX7" fmla="*/ 921116 w 921117"/>
              <a:gd name="connsiteY7" fmla="*/ 2128386 h 2128386"/>
              <a:gd name="connsiteX0" fmla="*/ 921116 w 921117"/>
              <a:gd name="connsiteY0" fmla="*/ 2128386 h 2128386"/>
              <a:gd name="connsiteX1" fmla="*/ 460719 w 921117"/>
              <a:gd name="connsiteY1" fmla="*/ 2051656 h 2128386"/>
              <a:gd name="connsiteX2" fmla="*/ 460186 w 921117"/>
              <a:gd name="connsiteY2" fmla="*/ 1321063 h 2128386"/>
              <a:gd name="connsiteX3" fmla="*/ 381633 w 921117"/>
              <a:gd name="connsiteY3" fmla="*/ 1177292 h 2128386"/>
              <a:gd name="connsiteX4" fmla="*/ 323 w 921117"/>
              <a:gd name="connsiteY4" fmla="*/ 1064193 h 2128386"/>
              <a:gd name="connsiteX5" fmla="*/ 460720 w 921117"/>
              <a:gd name="connsiteY5" fmla="*/ 987463 h 2128386"/>
              <a:gd name="connsiteX6" fmla="*/ 458695 w 921117"/>
              <a:gd name="connsiteY6" fmla="*/ 811308 h 2128386"/>
              <a:gd name="connsiteX7" fmla="*/ 460720 w 921117"/>
              <a:gd name="connsiteY7" fmla="*/ 76730 h 2128386"/>
              <a:gd name="connsiteX8" fmla="*/ 921117 w 921117"/>
              <a:gd name="connsiteY8" fmla="*/ 0 h 2128386"/>
              <a:gd name="connsiteX0" fmla="*/ 920865 w 920866"/>
              <a:gd name="connsiteY0" fmla="*/ 2128386 h 2128386"/>
              <a:gd name="connsiteX1" fmla="*/ 460468 w 920866"/>
              <a:gd name="connsiteY1" fmla="*/ 2051656 h 2128386"/>
              <a:gd name="connsiteX2" fmla="*/ 460469 w 920866"/>
              <a:gd name="connsiteY2" fmla="*/ 1140923 h 2128386"/>
              <a:gd name="connsiteX3" fmla="*/ 72 w 920866"/>
              <a:gd name="connsiteY3" fmla="*/ 1064193 h 2128386"/>
              <a:gd name="connsiteX4" fmla="*/ 460469 w 920866"/>
              <a:gd name="connsiteY4" fmla="*/ 987463 h 2128386"/>
              <a:gd name="connsiteX5" fmla="*/ 460469 w 920866"/>
              <a:gd name="connsiteY5" fmla="*/ 76730 h 2128386"/>
              <a:gd name="connsiteX6" fmla="*/ 920866 w 920866"/>
              <a:gd name="connsiteY6" fmla="*/ 0 h 2128386"/>
              <a:gd name="connsiteX7" fmla="*/ 920865 w 920866"/>
              <a:gd name="connsiteY7" fmla="*/ 2128386 h 2128386"/>
              <a:gd name="connsiteX0" fmla="*/ 920865 w 920866"/>
              <a:gd name="connsiteY0" fmla="*/ 2128386 h 2128386"/>
              <a:gd name="connsiteX1" fmla="*/ 460468 w 920866"/>
              <a:gd name="connsiteY1" fmla="*/ 2051656 h 2128386"/>
              <a:gd name="connsiteX2" fmla="*/ 459935 w 920866"/>
              <a:gd name="connsiteY2" fmla="*/ 1321063 h 2128386"/>
              <a:gd name="connsiteX3" fmla="*/ 381382 w 920866"/>
              <a:gd name="connsiteY3" fmla="*/ 1177292 h 2128386"/>
              <a:gd name="connsiteX4" fmla="*/ 72 w 920866"/>
              <a:gd name="connsiteY4" fmla="*/ 1064193 h 2128386"/>
              <a:gd name="connsiteX5" fmla="*/ 418070 w 920866"/>
              <a:gd name="connsiteY5" fmla="*/ 949144 h 2128386"/>
              <a:gd name="connsiteX6" fmla="*/ 458444 w 920866"/>
              <a:gd name="connsiteY6" fmla="*/ 811308 h 2128386"/>
              <a:gd name="connsiteX7" fmla="*/ 460469 w 920866"/>
              <a:gd name="connsiteY7" fmla="*/ 76730 h 2128386"/>
              <a:gd name="connsiteX8" fmla="*/ 920866 w 920866"/>
              <a:gd name="connsiteY8" fmla="*/ 0 h 212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866" h="2128386" stroke="0" extrusionOk="0">
                <a:moveTo>
                  <a:pt x="920865" y="2128386"/>
                </a:moveTo>
                <a:cubicBezTo>
                  <a:pt x="666595" y="2128386"/>
                  <a:pt x="460468" y="2094033"/>
                  <a:pt x="460468" y="2051656"/>
                </a:cubicBezTo>
                <a:cubicBezTo>
                  <a:pt x="460468" y="1748078"/>
                  <a:pt x="460469" y="1444501"/>
                  <a:pt x="460469" y="1140923"/>
                </a:cubicBezTo>
                <a:cubicBezTo>
                  <a:pt x="460469" y="1098546"/>
                  <a:pt x="254342" y="1064193"/>
                  <a:pt x="72" y="1064193"/>
                </a:cubicBezTo>
                <a:cubicBezTo>
                  <a:pt x="254342" y="1064193"/>
                  <a:pt x="460469" y="1029840"/>
                  <a:pt x="460469" y="987463"/>
                </a:cubicBezTo>
                <a:lnTo>
                  <a:pt x="460469" y="76730"/>
                </a:lnTo>
                <a:cubicBezTo>
                  <a:pt x="460469" y="34353"/>
                  <a:pt x="666596" y="0"/>
                  <a:pt x="920866" y="0"/>
                </a:cubicBezTo>
                <a:cubicBezTo>
                  <a:pt x="920866" y="709462"/>
                  <a:pt x="920865" y="1418924"/>
                  <a:pt x="920865" y="2128386"/>
                </a:cubicBezTo>
                <a:close/>
              </a:path>
              <a:path w="920866" h="2128386" fill="none">
                <a:moveTo>
                  <a:pt x="920865" y="2128386"/>
                </a:moveTo>
                <a:cubicBezTo>
                  <a:pt x="666595" y="2128386"/>
                  <a:pt x="460468" y="2094033"/>
                  <a:pt x="460468" y="2051656"/>
                </a:cubicBezTo>
                <a:cubicBezTo>
                  <a:pt x="383646" y="1917102"/>
                  <a:pt x="459935" y="1472852"/>
                  <a:pt x="459935" y="1321063"/>
                </a:cubicBezTo>
                <a:cubicBezTo>
                  <a:pt x="459935" y="1169274"/>
                  <a:pt x="458026" y="1220104"/>
                  <a:pt x="381382" y="1177292"/>
                </a:cubicBezTo>
                <a:cubicBezTo>
                  <a:pt x="381382" y="1134915"/>
                  <a:pt x="-6043" y="1102218"/>
                  <a:pt x="72" y="1064193"/>
                </a:cubicBezTo>
                <a:cubicBezTo>
                  <a:pt x="6187" y="1026168"/>
                  <a:pt x="341675" y="991292"/>
                  <a:pt x="418070" y="949144"/>
                </a:cubicBezTo>
                <a:lnTo>
                  <a:pt x="458444" y="811308"/>
                </a:lnTo>
                <a:lnTo>
                  <a:pt x="460469" y="76730"/>
                </a:lnTo>
                <a:cubicBezTo>
                  <a:pt x="460469" y="34353"/>
                  <a:pt x="666596" y="0"/>
                  <a:pt x="920866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70012772-9A61-425C-8F10-E99928A36F6A}"/>
              </a:ext>
            </a:extLst>
          </p:cNvPr>
          <p:cNvSpPr/>
          <p:nvPr/>
        </p:nvSpPr>
        <p:spPr>
          <a:xfrm rot="2963047">
            <a:off x="7341023" y="1216598"/>
            <a:ext cx="701318" cy="2409321"/>
          </a:xfrm>
          <a:prstGeom prst="ellipse">
            <a:avLst/>
          </a:prstGeom>
          <a:noFill/>
          <a:ln w="635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Left Brace 5">
            <a:extLst>
              <a:ext uri="{FF2B5EF4-FFF2-40B4-BE49-F238E27FC236}">
                <a16:creationId xmlns:a16="http://schemas.microsoft.com/office/drawing/2014/main" id="{DFAC5B63-900F-4C9E-A0A8-9943AEE925EA}"/>
              </a:ext>
            </a:extLst>
          </p:cNvPr>
          <p:cNvSpPr/>
          <p:nvPr/>
        </p:nvSpPr>
        <p:spPr>
          <a:xfrm rot="2991692">
            <a:off x="7264255" y="980588"/>
            <a:ext cx="460436" cy="2395313"/>
          </a:xfrm>
          <a:custGeom>
            <a:avLst/>
            <a:gdLst>
              <a:gd name="connsiteX0" fmla="*/ 920793 w 920793"/>
              <a:gd name="connsiteY0" fmla="*/ 2128386 h 2128386"/>
              <a:gd name="connsiteX1" fmla="*/ 460396 w 920793"/>
              <a:gd name="connsiteY1" fmla="*/ 2051656 h 2128386"/>
              <a:gd name="connsiteX2" fmla="*/ 460397 w 920793"/>
              <a:gd name="connsiteY2" fmla="*/ 1140923 h 2128386"/>
              <a:gd name="connsiteX3" fmla="*/ 0 w 920793"/>
              <a:gd name="connsiteY3" fmla="*/ 1064193 h 2128386"/>
              <a:gd name="connsiteX4" fmla="*/ 460397 w 920793"/>
              <a:gd name="connsiteY4" fmla="*/ 987463 h 2128386"/>
              <a:gd name="connsiteX5" fmla="*/ 460397 w 920793"/>
              <a:gd name="connsiteY5" fmla="*/ 76730 h 2128386"/>
              <a:gd name="connsiteX6" fmla="*/ 920794 w 920793"/>
              <a:gd name="connsiteY6" fmla="*/ 0 h 2128386"/>
              <a:gd name="connsiteX7" fmla="*/ 920793 w 920793"/>
              <a:gd name="connsiteY7" fmla="*/ 2128386 h 2128386"/>
              <a:gd name="connsiteX0" fmla="*/ 920793 w 920793"/>
              <a:gd name="connsiteY0" fmla="*/ 2128386 h 2128386"/>
              <a:gd name="connsiteX1" fmla="*/ 460396 w 920793"/>
              <a:gd name="connsiteY1" fmla="*/ 2051656 h 2128386"/>
              <a:gd name="connsiteX2" fmla="*/ 460397 w 920793"/>
              <a:gd name="connsiteY2" fmla="*/ 1140923 h 2128386"/>
              <a:gd name="connsiteX3" fmla="*/ 0 w 920793"/>
              <a:gd name="connsiteY3" fmla="*/ 1064193 h 2128386"/>
              <a:gd name="connsiteX4" fmla="*/ 460397 w 920793"/>
              <a:gd name="connsiteY4" fmla="*/ 987463 h 2128386"/>
              <a:gd name="connsiteX5" fmla="*/ 460397 w 920793"/>
              <a:gd name="connsiteY5" fmla="*/ 76730 h 2128386"/>
              <a:gd name="connsiteX6" fmla="*/ 920794 w 920793"/>
              <a:gd name="connsiteY6" fmla="*/ 0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60397 w 920794"/>
              <a:gd name="connsiteY2" fmla="*/ 1140923 h 2128386"/>
              <a:gd name="connsiteX3" fmla="*/ 0 w 920794"/>
              <a:gd name="connsiteY3" fmla="*/ 1064193 h 2128386"/>
              <a:gd name="connsiteX4" fmla="*/ 460397 w 920794"/>
              <a:gd name="connsiteY4" fmla="*/ 987463 h 2128386"/>
              <a:gd name="connsiteX5" fmla="*/ 460397 w 920794"/>
              <a:gd name="connsiteY5" fmla="*/ 76730 h 2128386"/>
              <a:gd name="connsiteX6" fmla="*/ 920794 w 920794"/>
              <a:gd name="connsiteY6" fmla="*/ 0 h 2128386"/>
              <a:gd name="connsiteX7" fmla="*/ 920793 w 920794"/>
              <a:gd name="connsiteY7" fmla="*/ 2128386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60397 w 920794"/>
              <a:gd name="connsiteY2" fmla="*/ 1140923 h 2128386"/>
              <a:gd name="connsiteX3" fmla="*/ 0 w 920794"/>
              <a:gd name="connsiteY3" fmla="*/ 1064193 h 2128386"/>
              <a:gd name="connsiteX4" fmla="*/ 460397 w 920794"/>
              <a:gd name="connsiteY4" fmla="*/ 987463 h 2128386"/>
              <a:gd name="connsiteX5" fmla="*/ 458372 w 920794"/>
              <a:gd name="connsiteY5" fmla="*/ 811308 h 2128386"/>
              <a:gd name="connsiteX6" fmla="*/ 460397 w 920794"/>
              <a:gd name="connsiteY6" fmla="*/ 76730 h 2128386"/>
              <a:gd name="connsiteX7" fmla="*/ 920794 w 920794"/>
              <a:gd name="connsiteY7" fmla="*/ 0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60397 w 920794"/>
              <a:gd name="connsiteY2" fmla="*/ 1140923 h 2128386"/>
              <a:gd name="connsiteX3" fmla="*/ 0 w 920794"/>
              <a:gd name="connsiteY3" fmla="*/ 1064193 h 2128386"/>
              <a:gd name="connsiteX4" fmla="*/ 460397 w 920794"/>
              <a:gd name="connsiteY4" fmla="*/ 987463 h 2128386"/>
              <a:gd name="connsiteX5" fmla="*/ 460397 w 920794"/>
              <a:gd name="connsiteY5" fmla="*/ 76730 h 2128386"/>
              <a:gd name="connsiteX6" fmla="*/ 920794 w 920794"/>
              <a:gd name="connsiteY6" fmla="*/ 0 h 2128386"/>
              <a:gd name="connsiteX7" fmla="*/ 920793 w 920794"/>
              <a:gd name="connsiteY7" fmla="*/ 2128386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59863 w 920794"/>
              <a:gd name="connsiteY2" fmla="*/ 1321063 h 2128386"/>
              <a:gd name="connsiteX3" fmla="*/ 460397 w 920794"/>
              <a:gd name="connsiteY3" fmla="*/ 1140923 h 2128386"/>
              <a:gd name="connsiteX4" fmla="*/ 0 w 920794"/>
              <a:gd name="connsiteY4" fmla="*/ 1064193 h 2128386"/>
              <a:gd name="connsiteX5" fmla="*/ 460397 w 920794"/>
              <a:gd name="connsiteY5" fmla="*/ 987463 h 2128386"/>
              <a:gd name="connsiteX6" fmla="*/ 458372 w 920794"/>
              <a:gd name="connsiteY6" fmla="*/ 811308 h 2128386"/>
              <a:gd name="connsiteX7" fmla="*/ 460397 w 920794"/>
              <a:gd name="connsiteY7" fmla="*/ 76730 h 2128386"/>
              <a:gd name="connsiteX8" fmla="*/ 920794 w 920794"/>
              <a:gd name="connsiteY8" fmla="*/ 0 h 2128386"/>
              <a:gd name="connsiteX0" fmla="*/ 921116 w 921117"/>
              <a:gd name="connsiteY0" fmla="*/ 2128386 h 2128386"/>
              <a:gd name="connsiteX1" fmla="*/ 460719 w 921117"/>
              <a:gd name="connsiteY1" fmla="*/ 2051656 h 2128386"/>
              <a:gd name="connsiteX2" fmla="*/ 460720 w 921117"/>
              <a:gd name="connsiteY2" fmla="*/ 1140923 h 2128386"/>
              <a:gd name="connsiteX3" fmla="*/ 323 w 921117"/>
              <a:gd name="connsiteY3" fmla="*/ 1064193 h 2128386"/>
              <a:gd name="connsiteX4" fmla="*/ 460720 w 921117"/>
              <a:gd name="connsiteY4" fmla="*/ 987463 h 2128386"/>
              <a:gd name="connsiteX5" fmla="*/ 460720 w 921117"/>
              <a:gd name="connsiteY5" fmla="*/ 76730 h 2128386"/>
              <a:gd name="connsiteX6" fmla="*/ 921117 w 921117"/>
              <a:gd name="connsiteY6" fmla="*/ 0 h 2128386"/>
              <a:gd name="connsiteX7" fmla="*/ 921116 w 921117"/>
              <a:gd name="connsiteY7" fmla="*/ 2128386 h 2128386"/>
              <a:gd name="connsiteX0" fmla="*/ 921116 w 921117"/>
              <a:gd name="connsiteY0" fmla="*/ 2128386 h 2128386"/>
              <a:gd name="connsiteX1" fmla="*/ 460719 w 921117"/>
              <a:gd name="connsiteY1" fmla="*/ 2051656 h 2128386"/>
              <a:gd name="connsiteX2" fmla="*/ 460186 w 921117"/>
              <a:gd name="connsiteY2" fmla="*/ 1321063 h 2128386"/>
              <a:gd name="connsiteX3" fmla="*/ 381633 w 921117"/>
              <a:gd name="connsiteY3" fmla="*/ 1177292 h 2128386"/>
              <a:gd name="connsiteX4" fmla="*/ 323 w 921117"/>
              <a:gd name="connsiteY4" fmla="*/ 1064193 h 2128386"/>
              <a:gd name="connsiteX5" fmla="*/ 460720 w 921117"/>
              <a:gd name="connsiteY5" fmla="*/ 987463 h 2128386"/>
              <a:gd name="connsiteX6" fmla="*/ 458695 w 921117"/>
              <a:gd name="connsiteY6" fmla="*/ 811308 h 2128386"/>
              <a:gd name="connsiteX7" fmla="*/ 460720 w 921117"/>
              <a:gd name="connsiteY7" fmla="*/ 76730 h 2128386"/>
              <a:gd name="connsiteX8" fmla="*/ 921117 w 921117"/>
              <a:gd name="connsiteY8" fmla="*/ 0 h 2128386"/>
              <a:gd name="connsiteX0" fmla="*/ 920865 w 920866"/>
              <a:gd name="connsiteY0" fmla="*/ 2128386 h 2128386"/>
              <a:gd name="connsiteX1" fmla="*/ 460468 w 920866"/>
              <a:gd name="connsiteY1" fmla="*/ 2051656 h 2128386"/>
              <a:gd name="connsiteX2" fmla="*/ 460469 w 920866"/>
              <a:gd name="connsiteY2" fmla="*/ 1140923 h 2128386"/>
              <a:gd name="connsiteX3" fmla="*/ 72 w 920866"/>
              <a:gd name="connsiteY3" fmla="*/ 1064193 h 2128386"/>
              <a:gd name="connsiteX4" fmla="*/ 460469 w 920866"/>
              <a:gd name="connsiteY4" fmla="*/ 987463 h 2128386"/>
              <a:gd name="connsiteX5" fmla="*/ 460469 w 920866"/>
              <a:gd name="connsiteY5" fmla="*/ 76730 h 2128386"/>
              <a:gd name="connsiteX6" fmla="*/ 920866 w 920866"/>
              <a:gd name="connsiteY6" fmla="*/ 0 h 2128386"/>
              <a:gd name="connsiteX7" fmla="*/ 920865 w 920866"/>
              <a:gd name="connsiteY7" fmla="*/ 2128386 h 2128386"/>
              <a:gd name="connsiteX0" fmla="*/ 920865 w 920866"/>
              <a:gd name="connsiteY0" fmla="*/ 2128386 h 2128386"/>
              <a:gd name="connsiteX1" fmla="*/ 460468 w 920866"/>
              <a:gd name="connsiteY1" fmla="*/ 2051656 h 2128386"/>
              <a:gd name="connsiteX2" fmla="*/ 459935 w 920866"/>
              <a:gd name="connsiteY2" fmla="*/ 1321063 h 2128386"/>
              <a:gd name="connsiteX3" fmla="*/ 381382 w 920866"/>
              <a:gd name="connsiteY3" fmla="*/ 1177292 h 2128386"/>
              <a:gd name="connsiteX4" fmla="*/ 72 w 920866"/>
              <a:gd name="connsiteY4" fmla="*/ 1064193 h 2128386"/>
              <a:gd name="connsiteX5" fmla="*/ 418070 w 920866"/>
              <a:gd name="connsiteY5" fmla="*/ 949144 h 2128386"/>
              <a:gd name="connsiteX6" fmla="*/ 458444 w 920866"/>
              <a:gd name="connsiteY6" fmla="*/ 811308 h 2128386"/>
              <a:gd name="connsiteX7" fmla="*/ 460469 w 920866"/>
              <a:gd name="connsiteY7" fmla="*/ 76730 h 2128386"/>
              <a:gd name="connsiteX8" fmla="*/ 920866 w 920866"/>
              <a:gd name="connsiteY8" fmla="*/ 0 h 212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866" h="2128386" stroke="0" extrusionOk="0">
                <a:moveTo>
                  <a:pt x="920865" y="2128386"/>
                </a:moveTo>
                <a:cubicBezTo>
                  <a:pt x="666595" y="2128386"/>
                  <a:pt x="460468" y="2094033"/>
                  <a:pt x="460468" y="2051656"/>
                </a:cubicBezTo>
                <a:cubicBezTo>
                  <a:pt x="460468" y="1748078"/>
                  <a:pt x="460469" y="1444501"/>
                  <a:pt x="460469" y="1140923"/>
                </a:cubicBezTo>
                <a:cubicBezTo>
                  <a:pt x="460469" y="1098546"/>
                  <a:pt x="254342" y="1064193"/>
                  <a:pt x="72" y="1064193"/>
                </a:cubicBezTo>
                <a:cubicBezTo>
                  <a:pt x="254342" y="1064193"/>
                  <a:pt x="460469" y="1029840"/>
                  <a:pt x="460469" y="987463"/>
                </a:cubicBezTo>
                <a:lnTo>
                  <a:pt x="460469" y="76730"/>
                </a:lnTo>
                <a:cubicBezTo>
                  <a:pt x="460469" y="34353"/>
                  <a:pt x="666596" y="0"/>
                  <a:pt x="920866" y="0"/>
                </a:cubicBezTo>
                <a:cubicBezTo>
                  <a:pt x="920866" y="709462"/>
                  <a:pt x="920865" y="1418924"/>
                  <a:pt x="920865" y="2128386"/>
                </a:cubicBezTo>
                <a:close/>
              </a:path>
              <a:path w="920866" h="2128386" fill="none">
                <a:moveTo>
                  <a:pt x="920865" y="2128386"/>
                </a:moveTo>
                <a:cubicBezTo>
                  <a:pt x="666595" y="2128386"/>
                  <a:pt x="460468" y="2094033"/>
                  <a:pt x="460468" y="2051656"/>
                </a:cubicBezTo>
                <a:cubicBezTo>
                  <a:pt x="383646" y="1917102"/>
                  <a:pt x="459935" y="1472852"/>
                  <a:pt x="459935" y="1321063"/>
                </a:cubicBezTo>
                <a:cubicBezTo>
                  <a:pt x="459935" y="1169274"/>
                  <a:pt x="458026" y="1220104"/>
                  <a:pt x="381382" y="1177292"/>
                </a:cubicBezTo>
                <a:cubicBezTo>
                  <a:pt x="381382" y="1134915"/>
                  <a:pt x="-6043" y="1102218"/>
                  <a:pt x="72" y="1064193"/>
                </a:cubicBezTo>
                <a:cubicBezTo>
                  <a:pt x="6187" y="1026168"/>
                  <a:pt x="341675" y="991292"/>
                  <a:pt x="418070" y="949144"/>
                </a:cubicBezTo>
                <a:lnTo>
                  <a:pt x="458444" y="811308"/>
                </a:lnTo>
                <a:lnTo>
                  <a:pt x="460469" y="76730"/>
                </a:lnTo>
                <a:cubicBezTo>
                  <a:pt x="460469" y="34353"/>
                  <a:pt x="666596" y="0"/>
                  <a:pt x="920866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BBDAA9-F725-4C02-8AB2-C8B99396EA14}"/>
              </a:ext>
            </a:extLst>
          </p:cNvPr>
          <p:cNvSpPr txBox="1"/>
          <p:nvPr/>
        </p:nvSpPr>
        <p:spPr>
          <a:xfrm rot="2994396">
            <a:off x="4632655" y="1364110"/>
            <a:ext cx="2402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Lodgepole pine/</a:t>
            </a:r>
          </a:p>
          <a:p>
            <a:pPr algn="ctr"/>
            <a:r>
              <a:rPr lang="en-US" sz="2200" b="1" dirty="0"/>
              <a:t>subalpine fir</a:t>
            </a:r>
          </a:p>
        </p:txBody>
      </p:sp>
      <p:sp>
        <p:nvSpPr>
          <p:cNvPr id="128" name="Left Brace 5">
            <a:extLst>
              <a:ext uri="{FF2B5EF4-FFF2-40B4-BE49-F238E27FC236}">
                <a16:creationId xmlns:a16="http://schemas.microsoft.com/office/drawing/2014/main" id="{C5D99C2E-07D1-4A15-BD81-C672D4829E59}"/>
              </a:ext>
            </a:extLst>
          </p:cNvPr>
          <p:cNvSpPr/>
          <p:nvPr/>
        </p:nvSpPr>
        <p:spPr>
          <a:xfrm rot="2991692">
            <a:off x="7214011" y="1507704"/>
            <a:ext cx="387145" cy="2500560"/>
          </a:xfrm>
          <a:custGeom>
            <a:avLst/>
            <a:gdLst>
              <a:gd name="connsiteX0" fmla="*/ 920793 w 920793"/>
              <a:gd name="connsiteY0" fmla="*/ 2128386 h 2128386"/>
              <a:gd name="connsiteX1" fmla="*/ 460396 w 920793"/>
              <a:gd name="connsiteY1" fmla="*/ 2051656 h 2128386"/>
              <a:gd name="connsiteX2" fmla="*/ 460397 w 920793"/>
              <a:gd name="connsiteY2" fmla="*/ 1140923 h 2128386"/>
              <a:gd name="connsiteX3" fmla="*/ 0 w 920793"/>
              <a:gd name="connsiteY3" fmla="*/ 1064193 h 2128386"/>
              <a:gd name="connsiteX4" fmla="*/ 460397 w 920793"/>
              <a:gd name="connsiteY4" fmla="*/ 987463 h 2128386"/>
              <a:gd name="connsiteX5" fmla="*/ 460397 w 920793"/>
              <a:gd name="connsiteY5" fmla="*/ 76730 h 2128386"/>
              <a:gd name="connsiteX6" fmla="*/ 920794 w 920793"/>
              <a:gd name="connsiteY6" fmla="*/ 0 h 2128386"/>
              <a:gd name="connsiteX7" fmla="*/ 920793 w 920793"/>
              <a:gd name="connsiteY7" fmla="*/ 2128386 h 2128386"/>
              <a:gd name="connsiteX0" fmla="*/ 920793 w 920793"/>
              <a:gd name="connsiteY0" fmla="*/ 2128386 h 2128386"/>
              <a:gd name="connsiteX1" fmla="*/ 460396 w 920793"/>
              <a:gd name="connsiteY1" fmla="*/ 2051656 h 2128386"/>
              <a:gd name="connsiteX2" fmla="*/ 460397 w 920793"/>
              <a:gd name="connsiteY2" fmla="*/ 1140923 h 2128386"/>
              <a:gd name="connsiteX3" fmla="*/ 0 w 920793"/>
              <a:gd name="connsiteY3" fmla="*/ 1064193 h 2128386"/>
              <a:gd name="connsiteX4" fmla="*/ 460397 w 920793"/>
              <a:gd name="connsiteY4" fmla="*/ 987463 h 2128386"/>
              <a:gd name="connsiteX5" fmla="*/ 460397 w 920793"/>
              <a:gd name="connsiteY5" fmla="*/ 76730 h 2128386"/>
              <a:gd name="connsiteX6" fmla="*/ 920794 w 920793"/>
              <a:gd name="connsiteY6" fmla="*/ 0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60397 w 920794"/>
              <a:gd name="connsiteY2" fmla="*/ 1140923 h 2128386"/>
              <a:gd name="connsiteX3" fmla="*/ 0 w 920794"/>
              <a:gd name="connsiteY3" fmla="*/ 1064193 h 2128386"/>
              <a:gd name="connsiteX4" fmla="*/ 460397 w 920794"/>
              <a:gd name="connsiteY4" fmla="*/ 987463 h 2128386"/>
              <a:gd name="connsiteX5" fmla="*/ 460397 w 920794"/>
              <a:gd name="connsiteY5" fmla="*/ 76730 h 2128386"/>
              <a:gd name="connsiteX6" fmla="*/ 920794 w 920794"/>
              <a:gd name="connsiteY6" fmla="*/ 0 h 2128386"/>
              <a:gd name="connsiteX7" fmla="*/ 920793 w 920794"/>
              <a:gd name="connsiteY7" fmla="*/ 2128386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60397 w 920794"/>
              <a:gd name="connsiteY2" fmla="*/ 1140923 h 2128386"/>
              <a:gd name="connsiteX3" fmla="*/ 0 w 920794"/>
              <a:gd name="connsiteY3" fmla="*/ 1064193 h 2128386"/>
              <a:gd name="connsiteX4" fmla="*/ 460397 w 920794"/>
              <a:gd name="connsiteY4" fmla="*/ 987463 h 2128386"/>
              <a:gd name="connsiteX5" fmla="*/ 458372 w 920794"/>
              <a:gd name="connsiteY5" fmla="*/ 811308 h 2128386"/>
              <a:gd name="connsiteX6" fmla="*/ 460397 w 920794"/>
              <a:gd name="connsiteY6" fmla="*/ 76730 h 2128386"/>
              <a:gd name="connsiteX7" fmla="*/ 920794 w 920794"/>
              <a:gd name="connsiteY7" fmla="*/ 0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60397 w 920794"/>
              <a:gd name="connsiteY2" fmla="*/ 1140923 h 2128386"/>
              <a:gd name="connsiteX3" fmla="*/ 0 w 920794"/>
              <a:gd name="connsiteY3" fmla="*/ 1064193 h 2128386"/>
              <a:gd name="connsiteX4" fmla="*/ 460397 w 920794"/>
              <a:gd name="connsiteY4" fmla="*/ 987463 h 2128386"/>
              <a:gd name="connsiteX5" fmla="*/ 460397 w 920794"/>
              <a:gd name="connsiteY5" fmla="*/ 76730 h 2128386"/>
              <a:gd name="connsiteX6" fmla="*/ 920794 w 920794"/>
              <a:gd name="connsiteY6" fmla="*/ 0 h 2128386"/>
              <a:gd name="connsiteX7" fmla="*/ 920793 w 920794"/>
              <a:gd name="connsiteY7" fmla="*/ 2128386 h 2128386"/>
              <a:gd name="connsiteX0" fmla="*/ 920793 w 920794"/>
              <a:gd name="connsiteY0" fmla="*/ 2128386 h 2128386"/>
              <a:gd name="connsiteX1" fmla="*/ 460396 w 920794"/>
              <a:gd name="connsiteY1" fmla="*/ 2051656 h 2128386"/>
              <a:gd name="connsiteX2" fmla="*/ 459863 w 920794"/>
              <a:gd name="connsiteY2" fmla="*/ 1321063 h 2128386"/>
              <a:gd name="connsiteX3" fmla="*/ 460397 w 920794"/>
              <a:gd name="connsiteY3" fmla="*/ 1140923 h 2128386"/>
              <a:gd name="connsiteX4" fmla="*/ 0 w 920794"/>
              <a:gd name="connsiteY4" fmla="*/ 1064193 h 2128386"/>
              <a:gd name="connsiteX5" fmla="*/ 460397 w 920794"/>
              <a:gd name="connsiteY5" fmla="*/ 987463 h 2128386"/>
              <a:gd name="connsiteX6" fmla="*/ 458372 w 920794"/>
              <a:gd name="connsiteY6" fmla="*/ 811308 h 2128386"/>
              <a:gd name="connsiteX7" fmla="*/ 460397 w 920794"/>
              <a:gd name="connsiteY7" fmla="*/ 76730 h 2128386"/>
              <a:gd name="connsiteX8" fmla="*/ 920794 w 920794"/>
              <a:gd name="connsiteY8" fmla="*/ 0 h 2128386"/>
              <a:gd name="connsiteX0" fmla="*/ 921116 w 921117"/>
              <a:gd name="connsiteY0" fmla="*/ 2128386 h 2128386"/>
              <a:gd name="connsiteX1" fmla="*/ 460719 w 921117"/>
              <a:gd name="connsiteY1" fmla="*/ 2051656 h 2128386"/>
              <a:gd name="connsiteX2" fmla="*/ 460720 w 921117"/>
              <a:gd name="connsiteY2" fmla="*/ 1140923 h 2128386"/>
              <a:gd name="connsiteX3" fmla="*/ 323 w 921117"/>
              <a:gd name="connsiteY3" fmla="*/ 1064193 h 2128386"/>
              <a:gd name="connsiteX4" fmla="*/ 460720 w 921117"/>
              <a:gd name="connsiteY4" fmla="*/ 987463 h 2128386"/>
              <a:gd name="connsiteX5" fmla="*/ 460720 w 921117"/>
              <a:gd name="connsiteY5" fmla="*/ 76730 h 2128386"/>
              <a:gd name="connsiteX6" fmla="*/ 921117 w 921117"/>
              <a:gd name="connsiteY6" fmla="*/ 0 h 2128386"/>
              <a:gd name="connsiteX7" fmla="*/ 921116 w 921117"/>
              <a:gd name="connsiteY7" fmla="*/ 2128386 h 2128386"/>
              <a:gd name="connsiteX0" fmla="*/ 921116 w 921117"/>
              <a:gd name="connsiteY0" fmla="*/ 2128386 h 2128386"/>
              <a:gd name="connsiteX1" fmla="*/ 460719 w 921117"/>
              <a:gd name="connsiteY1" fmla="*/ 2051656 h 2128386"/>
              <a:gd name="connsiteX2" fmla="*/ 460186 w 921117"/>
              <a:gd name="connsiteY2" fmla="*/ 1321063 h 2128386"/>
              <a:gd name="connsiteX3" fmla="*/ 381633 w 921117"/>
              <a:gd name="connsiteY3" fmla="*/ 1177292 h 2128386"/>
              <a:gd name="connsiteX4" fmla="*/ 323 w 921117"/>
              <a:gd name="connsiteY4" fmla="*/ 1064193 h 2128386"/>
              <a:gd name="connsiteX5" fmla="*/ 460720 w 921117"/>
              <a:gd name="connsiteY5" fmla="*/ 987463 h 2128386"/>
              <a:gd name="connsiteX6" fmla="*/ 458695 w 921117"/>
              <a:gd name="connsiteY6" fmla="*/ 811308 h 2128386"/>
              <a:gd name="connsiteX7" fmla="*/ 460720 w 921117"/>
              <a:gd name="connsiteY7" fmla="*/ 76730 h 2128386"/>
              <a:gd name="connsiteX8" fmla="*/ 921117 w 921117"/>
              <a:gd name="connsiteY8" fmla="*/ 0 h 2128386"/>
              <a:gd name="connsiteX0" fmla="*/ 920865 w 920866"/>
              <a:gd name="connsiteY0" fmla="*/ 2128386 h 2128386"/>
              <a:gd name="connsiteX1" fmla="*/ 460468 w 920866"/>
              <a:gd name="connsiteY1" fmla="*/ 2051656 h 2128386"/>
              <a:gd name="connsiteX2" fmla="*/ 460469 w 920866"/>
              <a:gd name="connsiteY2" fmla="*/ 1140923 h 2128386"/>
              <a:gd name="connsiteX3" fmla="*/ 72 w 920866"/>
              <a:gd name="connsiteY3" fmla="*/ 1064193 h 2128386"/>
              <a:gd name="connsiteX4" fmla="*/ 460469 w 920866"/>
              <a:gd name="connsiteY4" fmla="*/ 987463 h 2128386"/>
              <a:gd name="connsiteX5" fmla="*/ 460469 w 920866"/>
              <a:gd name="connsiteY5" fmla="*/ 76730 h 2128386"/>
              <a:gd name="connsiteX6" fmla="*/ 920866 w 920866"/>
              <a:gd name="connsiteY6" fmla="*/ 0 h 2128386"/>
              <a:gd name="connsiteX7" fmla="*/ 920865 w 920866"/>
              <a:gd name="connsiteY7" fmla="*/ 2128386 h 2128386"/>
              <a:gd name="connsiteX0" fmla="*/ 920865 w 920866"/>
              <a:gd name="connsiteY0" fmla="*/ 2128386 h 2128386"/>
              <a:gd name="connsiteX1" fmla="*/ 460468 w 920866"/>
              <a:gd name="connsiteY1" fmla="*/ 2051656 h 2128386"/>
              <a:gd name="connsiteX2" fmla="*/ 459935 w 920866"/>
              <a:gd name="connsiteY2" fmla="*/ 1321063 h 2128386"/>
              <a:gd name="connsiteX3" fmla="*/ 381382 w 920866"/>
              <a:gd name="connsiteY3" fmla="*/ 1177292 h 2128386"/>
              <a:gd name="connsiteX4" fmla="*/ 72 w 920866"/>
              <a:gd name="connsiteY4" fmla="*/ 1064193 h 2128386"/>
              <a:gd name="connsiteX5" fmla="*/ 418070 w 920866"/>
              <a:gd name="connsiteY5" fmla="*/ 949144 h 2128386"/>
              <a:gd name="connsiteX6" fmla="*/ 458444 w 920866"/>
              <a:gd name="connsiteY6" fmla="*/ 811308 h 2128386"/>
              <a:gd name="connsiteX7" fmla="*/ 460469 w 920866"/>
              <a:gd name="connsiteY7" fmla="*/ 76730 h 2128386"/>
              <a:gd name="connsiteX8" fmla="*/ 920866 w 920866"/>
              <a:gd name="connsiteY8" fmla="*/ 0 h 212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866" h="2128386" stroke="0" extrusionOk="0">
                <a:moveTo>
                  <a:pt x="920865" y="2128386"/>
                </a:moveTo>
                <a:cubicBezTo>
                  <a:pt x="666595" y="2128386"/>
                  <a:pt x="460468" y="2094033"/>
                  <a:pt x="460468" y="2051656"/>
                </a:cubicBezTo>
                <a:cubicBezTo>
                  <a:pt x="460468" y="1748078"/>
                  <a:pt x="460469" y="1444501"/>
                  <a:pt x="460469" y="1140923"/>
                </a:cubicBezTo>
                <a:cubicBezTo>
                  <a:pt x="460469" y="1098546"/>
                  <a:pt x="254342" y="1064193"/>
                  <a:pt x="72" y="1064193"/>
                </a:cubicBezTo>
                <a:cubicBezTo>
                  <a:pt x="254342" y="1064193"/>
                  <a:pt x="460469" y="1029840"/>
                  <a:pt x="460469" y="987463"/>
                </a:cubicBezTo>
                <a:lnTo>
                  <a:pt x="460469" y="76730"/>
                </a:lnTo>
                <a:cubicBezTo>
                  <a:pt x="460469" y="34353"/>
                  <a:pt x="666596" y="0"/>
                  <a:pt x="920866" y="0"/>
                </a:cubicBezTo>
                <a:cubicBezTo>
                  <a:pt x="920866" y="709462"/>
                  <a:pt x="920865" y="1418924"/>
                  <a:pt x="920865" y="2128386"/>
                </a:cubicBezTo>
                <a:close/>
              </a:path>
              <a:path w="920866" h="2128386" fill="none">
                <a:moveTo>
                  <a:pt x="920865" y="2128386"/>
                </a:moveTo>
                <a:cubicBezTo>
                  <a:pt x="666595" y="2128386"/>
                  <a:pt x="460468" y="2094033"/>
                  <a:pt x="460468" y="2051656"/>
                </a:cubicBezTo>
                <a:cubicBezTo>
                  <a:pt x="383646" y="1917102"/>
                  <a:pt x="459935" y="1472852"/>
                  <a:pt x="459935" y="1321063"/>
                </a:cubicBezTo>
                <a:cubicBezTo>
                  <a:pt x="459935" y="1169274"/>
                  <a:pt x="458026" y="1220104"/>
                  <a:pt x="381382" y="1177292"/>
                </a:cubicBezTo>
                <a:cubicBezTo>
                  <a:pt x="381382" y="1134915"/>
                  <a:pt x="-6043" y="1102218"/>
                  <a:pt x="72" y="1064193"/>
                </a:cubicBezTo>
                <a:cubicBezTo>
                  <a:pt x="6187" y="1026168"/>
                  <a:pt x="341675" y="991292"/>
                  <a:pt x="418070" y="949144"/>
                </a:cubicBezTo>
                <a:lnTo>
                  <a:pt x="458444" y="811308"/>
                </a:lnTo>
                <a:lnTo>
                  <a:pt x="460469" y="76730"/>
                </a:lnTo>
                <a:cubicBezTo>
                  <a:pt x="460469" y="34353"/>
                  <a:pt x="666596" y="0"/>
                  <a:pt x="920866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F61601-42E5-48D6-B187-442B6DF818F2}"/>
              </a:ext>
            </a:extLst>
          </p:cNvPr>
          <p:cNvCxnSpPr>
            <a:cxnSpLocks/>
          </p:cNvCxnSpPr>
          <p:nvPr/>
        </p:nvCxnSpPr>
        <p:spPr>
          <a:xfrm>
            <a:off x="6359358" y="2436971"/>
            <a:ext cx="867946" cy="1735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E0B9C3B7-4BE9-4CF5-BB7E-53D547EE6EA0}"/>
              </a:ext>
            </a:extLst>
          </p:cNvPr>
          <p:cNvSpPr txBox="1"/>
          <p:nvPr/>
        </p:nvSpPr>
        <p:spPr>
          <a:xfrm rot="16200000">
            <a:off x="603130" y="2441297"/>
            <a:ext cx="47351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Temperature </a:t>
            </a:r>
            <a:r>
              <a:rPr lang="en-US" sz="2000" dirty="0"/>
              <a:t>(based on elevation (m))</a:t>
            </a:r>
          </a:p>
        </p:txBody>
      </p:sp>
    </p:spTree>
    <p:extLst>
      <p:ext uri="{BB962C8B-B14F-4D97-AF65-F5344CB8AC3E}">
        <p14:creationId xmlns:p14="http://schemas.microsoft.com/office/powerpoint/2010/main" val="326489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371</Words>
  <Application>Microsoft Office PowerPoint</Application>
  <PresentationFormat>Widescreen</PresentationFormat>
  <Paragraphs>147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Completed gradient  model</vt:lpstr>
      <vt:lpstr>Where are 3 forest communities?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H15 Forest Communities</dc:title>
  <dc:creator>Berkowitz, Caitlyn - FS</dc:creator>
  <cp:lastModifiedBy>Owner</cp:lastModifiedBy>
  <cp:revision>37</cp:revision>
  <dcterms:created xsi:type="dcterms:W3CDTF">2016-04-07T18:07:05Z</dcterms:created>
  <dcterms:modified xsi:type="dcterms:W3CDTF">2019-03-04T02:13:46Z</dcterms:modified>
</cp:coreProperties>
</file>