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3" r:id="rId3"/>
    <p:sldId id="262" r:id="rId4"/>
    <p:sldId id="260" r:id="rId5"/>
    <p:sldId id="269" r:id="rId6"/>
    <p:sldId id="2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D4FD"/>
    <a:srgbClr val="D2F2FE"/>
    <a:srgbClr val="9A470E"/>
    <a:srgbClr val="C86B16"/>
    <a:srgbClr val="F38103"/>
    <a:srgbClr val="F49202"/>
    <a:srgbClr val="FFC715"/>
    <a:srgbClr val="F6BB00"/>
    <a:srgbClr val="7BB0E1"/>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8088" autoAdjust="0"/>
  </p:normalViewPr>
  <p:slideViewPr>
    <p:cSldViewPr snapToGrid="0" showGuides="1">
      <p:cViewPr varScale="1">
        <p:scale>
          <a:sx n="24" d="100"/>
          <a:sy n="24" d="100"/>
        </p:scale>
        <p:origin x="420"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E0FE2-1A3B-4F67-83C2-8A5262A53BB8}" type="datetimeFigureOut">
              <a:rPr lang="en-US" smtClean="0"/>
              <a:t>4/19/2018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1C758C-ABEF-4451-9BE9-DE4218C8E86A}" type="slidenum">
              <a:rPr lang="en-US" smtClean="0"/>
              <a:t>‹#›</a:t>
            </a:fld>
            <a:endParaRPr lang="en-US"/>
          </a:p>
        </p:txBody>
      </p:sp>
    </p:spTree>
    <p:extLst>
      <p:ext uri="{BB962C8B-B14F-4D97-AF65-F5344CB8AC3E}">
        <p14:creationId xmlns:p14="http://schemas.microsoft.com/office/powerpoint/2010/main" val="173707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Ask: If the cylinders represent parcels of air, which diagram shows normal conditions and which one shows inversion conditions? </a:t>
            </a:r>
          </a:p>
        </p:txBody>
      </p:sp>
      <p:sp>
        <p:nvSpPr>
          <p:cNvPr id="4" name="Slide Number Placeholder 3"/>
          <p:cNvSpPr>
            <a:spLocks noGrp="1"/>
          </p:cNvSpPr>
          <p:nvPr>
            <p:ph type="sldNum" sz="quarter" idx="10"/>
          </p:nvPr>
        </p:nvSpPr>
        <p:spPr/>
        <p:txBody>
          <a:bodyPr/>
          <a:lstStyle/>
          <a:p>
            <a:fld id="{841C758C-ABEF-4451-9BE9-DE4218C8E86A}" type="slidenum">
              <a:rPr lang="en-US" smtClean="0"/>
              <a:t>1</a:t>
            </a:fld>
            <a:endParaRPr lang="en-US"/>
          </a:p>
        </p:txBody>
      </p:sp>
    </p:spTree>
    <p:extLst>
      <p:ext uri="{BB962C8B-B14F-4D97-AF65-F5344CB8AC3E}">
        <p14:creationId xmlns:p14="http://schemas.microsoft.com/office/powerpoint/2010/main" val="3700128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Discuss:</a:t>
            </a:r>
          </a:p>
          <a:p>
            <a:r>
              <a:rPr lang="en-US" sz="1200" b="1" kern="1200" dirty="0">
                <a:solidFill>
                  <a:schemeClr val="tx1"/>
                </a:solidFill>
                <a:effectLst/>
                <a:latin typeface="+mn-lt"/>
                <a:ea typeface="+mn-ea"/>
                <a:cs typeface="+mn-cs"/>
              </a:rPr>
              <a:t>If you viewed or created the demonstration in the video: </a:t>
            </a:r>
            <a:r>
              <a:rPr lang="en-US" sz="1200" kern="1200" dirty="0">
                <a:solidFill>
                  <a:schemeClr val="tx1"/>
                </a:solidFill>
                <a:effectLst/>
                <a:latin typeface="+mn-lt"/>
                <a:ea typeface="+mn-ea"/>
                <a:cs typeface="+mn-cs"/>
              </a:rPr>
              <a:t>The demonstration with warm water on the bottom and cold water on top represented normal conditions. With warm water below cold water, the liquids were </a:t>
            </a:r>
            <a:r>
              <a:rPr lang="en-US" sz="1200" i="1" kern="1200" dirty="0">
                <a:solidFill>
                  <a:schemeClr val="tx1"/>
                </a:solidFill>
                <a:effectLst/>
                <a:latin typeface="+mn-lt"/>
                <a:ea typeface="+mn-ea"/>
                <a:cs typeface="+mn-cs"/>
              </a:rPr>
              <a:t>unstable</a:t>
            </a:r>
            <a:r>
              <a:rPr lang="en-US" sz="1200" kern="1200" dirty="0">
                <a:solidFill>
                  <a:schemeClr val="tx1"/>
                </a:solidFill>
                <a:effectLst/>
                <a:latin typeface="+mn-lt"/>
                <a:ea typeface="+mn-ea"/>
                <a:cs typeface="+mn-cs"/>
              </a:rPr>
              <a:t>; instead, they were circulating – moving - and the colors were mixing. With cold water below warm water, liquids were </a:t>
            </a:r>
            <a:r>
              <a:rPr lang="en-US" sz="1200" i="1" kern="1200" dirty="0">
                <a:solidFill>
                  <a:schemeClr val="tx1"/>
                </a:solidFill>
                <a:effectLst/>
                <a:latin typeface="+mn-lt"/>
                <a:ea typeface="+mn-ea"/>
                <a:cs typeface="+mn-cs"/>
              </a:rPr>
              <a:t>stable</a:t>
            </a:r>
            <a:r>
              <a:rPr lang="en-US" sz="1200" kern="1200" dirty="0">
                <a:solidFill>
                  <a:schemeClr val="tx1"/>
                </a:solidFill>
                <a:effectLst/>
                <a:latin typeface="+mn-lt"/>
                <a:ea typeface="+mn-ea"/>
                <a:cs typeface="+mn-cs"/>
              </a:rPr>
              <a:t> – not moving, not circulating - and the colors were not mixing. These stable conditions represent an </a:t>
            </a:r>
            <a:r>
              <a:rPr lang="en-US" sz="1200" i="1" kern="1200" dirty="0">
                <a:solidFill>
                  <a:schemeClr val="tx1"/>
                </a:solidFill>
                <a:effectLst/>
                <a:latin typeface="+mn-lt"/>
                <a:ea typeface="+mn-ea"/>
                <a:cs typeface="+mn-cs"/>
              </a:rPr>
              <a:t>inversion.</a:t>
            </a:r>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If you used the ice/boiling water demonstration: </a:t>
            </a:r>
            <a:r>
              <a:rPr lang="en-US" sz="1200" kern="1200" dirty="0">
                <a:solidFill>
                  <a:schemeClr val="tx1"/>
                </a:solidFill>
                <a:effectLst/>
                <a:latin typeface="+mn-lt"/>
                <a:ea typeface="+mn-ea"/>
                <a:cs typeface="+mn-cs"/>
              </a:rPr>
              <a:t>The air above boiling water showed normal conditions because the air was </a:t>
            </a:r>
            <a:r>
              <a:rPr lang="en-US" sz="1200" i="1" kern="1200" dirty="0">
                <a:solidFill>
                  <a:schemeClr val="tx1"/>
                </a:solidFill>
                <a:effectLst/>
                <a:latin typeface="+mn-lt"/>
                <a:ea typeface="+mn-ea"/>
                <a:cs typeface="+mn-cs"/>
              </a:rPr>
              <a:t>unstable</a:t>
            </a:r>
            <a:r>
              <a:rPr lang="en-US" sz="1200" kern="1200" dirty="0">
                <a:solidFill>
                  <a:schemeClr val="tx1"/>
                </a:solidFill>
                <a:effectLst/>
                <a:latin typeface="+mn-lt"/>
                <a:ea typeface="+mn-ea"/>
                <a:cs typeface="+mn-cs"/>
              </a:rPr>
              <a:t>, even turbulent; pollutants in the air would disperse upward. The air above ice showed an </a:t>
            </a:r>
            <a:r>
              <a:rPr lang="en-US" sz="1200" i="1" kern="1200" dirty="0">
                <a:solidFill>
                  <a:schemeClr val="tx1"/>
                </a:solidFill>
                <a:effectLst/>
                <a:latin typeface="+mn-lt"/>
                <a:ea typeface="+mn-ea"/>
                <a:cs typeface="+mn-cs"/>
              </a:rPr>
              <a:t>inversion</a:t>
            </a:r>
            <a:r>
              <a:rPr lang="en-US" sz="1200" kern="1200" dirty="0">
                <a:solidFill>
                  <a:schemeClr val="tx1"/>
                </a:solidFill>
                <a:effectLst/>
                <a:latin typeface="+mn-lt"/>
                <a:ea typeface="+mn-ea"/>
                <a:cs typeface="+mn-cs"/>
              </a:rPr>
              <a:t> because the air was very </a:t>
            </a:r>
            <a:r>
              <a:rPr lang="en-US" sz="1200" i="1" kern="1200" dirty="0">
                <a:solidFill>
                  <a:schemeClr val="tx1"/>
                </a:solidFill>
                <a:effectLst/>
                <a:latin typeface="+mn-lt"/>
                <a:ea typeface="+mn-ea"/>
                <a:cs typeface="+mn-cs"/>
              </a:rPr>
              <a:t>stable</a:t>
            </a:r>
            <a:r>
              <a:rPr lang="en-US" sz="1200" kern="1200" dirty="0">
                <a:solidFill>
                  <a:schemeClr val="tx1"/>
                </a:solidFill>
                <a:effectLst/>
                <a:latin typeface="+mn-lt"/>
                <a:ea typeface="+mn-ea"/>
                <a:cs typeface="+mn-cs"/>
              </a:rPr>
              <a:t>; pollutants would be trapped in the cold air and would not disperse.</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841C758C-ABEF-4451-9BE9-DE4218C8E86A}" type="slidenum">
              <a:rPr lang="en-US" smtClean="0"/>
              <a:t>2</a:t>
            </a:fld>
            <a:endParaRPr lang="en-US"/>
          </a:p>
        </p:txBody>
      </p:sp>
    </p:spTree>
    <p:extLst>
      <p:ext uri="{BB962C8B-B14F-4D97-AF65-F5344CB8AC3E}">
        <p14:creationId xmlns:p14="http://schemas.microsoft.com/office/powerpoint/2010/main" val="4016924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a:solidFill>
                  <a:schemeClr val="tx1"/>
                </a:solidFill>
                <a:effectLst/>
                <a:latin typeface="+mn-lt"/>
                <a:ea typeface="+mn-ea"/>
                <a:cs typeface="+mn-cs"/>
              </a:rPr>
              <a:t>Explain: Normal atmospheric conditions occur when sunlight warms the earth’s surface in the morning, and this warms the air on the ground. The warming air expands and therefore rises. As it rises, it gradually cools off. If the air is dry, the temperature falls about 1°C for every 100-meter rise in altitude (about 5</a:t>
            </a:r>
            <a:r>
              <a:rPr lang="en-US" sz="1200" kern="1200" baseline="30000" dirty="0">
                <a:solidFill>
                  <a:schemeClr val="tx1"/>
                </a:solidFill>
                <a:effectLst/>
                <a:latin typeface="+mn-lt"/>
                <a:ea typeface="+mn-ea"/>
                <a:cs typeface="+mn-cs"/>
              </a:rPr>
              <a:t>o </a:t>
            </a:r>
            <a:r>
              <a:rPr lang="en-US" sz="1200" kern="1200" dirty="0">
                <a:solidFill>
                  <a:schemeClr val="tx1"/>
                </a:solidFill>
                <a:effectLst/>
                <a:latin typeface="+mn-lt"/>
                <a:ea typeface="+mn-ea"/>
                <a:cs typeface="+mn-cs"/>
              </a:rPr>
              <a:t>F for every 1000 ft). As a result of this natural cooling, mountain tops are usually cooler than valleys on hot summer days. Due to all the air movement, these conditions are described as unstable.</a:t>
            </a:r>
            <a:endParaRPr lang="en-US" dirty="0"/>
          </a:p>
        </p:txBody>
      </p:sp>
      <p:sp>
        <p:nvSpPr>
          <p:cNvPr id="4" name="Slide Number Placeholder 3"/>
          <p:cNvSpPr>
            <a:spLocks noGrp="1"/>
          </p:cNvSpPr>
          <p:nvPr>
            <p:ph type="sldNum" sz="quarter" idx="10"/>
          </p:nvPr>
        </p:nvSpPr>
        <p:spPr/>
        <p:txBody>
          <a:bodyPr/>
          <a:lstStyle/>
          <a:p>
            <a:fld id="{841C758C-ABEF-4451-9BE9-DE4218C8E86A}" type="slidenum">
              <a:rPr lang="en-US" smtClean="0"/>
              <a:t>3</a:t>
            </a:fld>
            <a:endParaRPr lang="en-US"/>
          </a:p>
        </p:txBody>
      </p:sp>
    </p:spTree>
    <p:extLst>
      <p:ext uri="{BB962C8B-B14F-4D97-AF65-F5344CB8AC3E}">
        <p14:creationId xmlns:p14="http://schemas.microsoft.com/office/powerpoint/2010/main" val="3881619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Explain: Inversions occur when air at the earth’s surface is cold. It is not getting warmed by the sun, so it is not expanding and rising. It is stuck on the ground. It cannot be dislodged until it is heated or stirred up by wind. We say the cold, surface air is very stable</a:t>
            </a:r>
            <a:r>
              <a:rPr lang="en-US" sz="1200" i="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41C758C-ABEF-4451-9BE9-DE4218C8E86A}" type="slidenum">
              <a:rPr lang="en-US" smtClean="0"/>
              <a:t>4</a:t>
            </a:fld>
            <a:endParaRPr lang="en-US"/>
          </a:p>
        </p:txBody>
      </p:sp>
    </p:spTree>
    <p:extLst>
      <p:ext uri="{BB962C8B-B14F-4D97-AF65-F5344CB8AC3E}">
        <p14:creationId xmlns:p14="http://schemas.microsoft.com/office/powerpoint/2010/main" val="450136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Explain: Inversions often occur at night. The cool air on the mountain tops is denser than the warm air in the valleys. When the sun goes down and stops stirring up the surface air, the cool, dense mountaintop air flows downhill into the valley bottoms. The blanket of warm air at middle elevations is called the </a:t>
            </a:r>
            <a:r>
              <a:rPr lang="en-US" sz="1200" i="1" kern="1200" dirty="0">
                <a:solidFill>
                  <a:schemeClr val="tx1"/>
                </a:solidFill>
                <a:effectLst/>
                <a:latin typeface="+mn-lt"/>
                <a:ea typeface="+mn-ea"/>
                <a:cs typeface="+mn-cs"/>
              </a:rPr>
              <a:t>thermal belt.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41C758C-ABEF-4451-9BE9-DE4218C8E86A}" type="slidenum">
              <a:rPr lang="en-US" smtClean="0"/>
              <a:t>5</a:t>
            </a:fld>
            <a:endParaRPr lang="en-US"/>
          </a:p>
        </p:txBody>
      </p:sp>
    </p:spTree>
    <p:extLst>
      <p:ext uri="{BB962C8B-B14F-4D97-AF65-F5344CB8AC3E}">
        <p14:creationId xmlns:p14="http://schemas.microsoft.com/office/powerpoint/2010/main" val="13908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So how do inversions affect fires … and how do they affect us? Discuss the points in the slides; this discussion leads into the </a:t>
            </a:r>
            <a:r>
              <a:rPr lang="en-US" sz="1200" b="1" kern="1200" dirty="0">
                <a:solidFill>
                  <a:schemeClr val="tx1"/>
                </a:solidFill>
                <a:effectLst/>
                <a:latin typeface="+mn-lt"/>
                <a:ea typeface="+mn-ea"/>
                <a:cs typeface="+mn-cs"/>
              </a:rPr>
              <a:t>Assessment</a:t>
            </a:r>
            <a:r>
              <a:rPr lang="en-US" b="1" dirty="0">
                <a:solidFill>
                  <a:srgbClr val="FF0000"/>
                </a:solidFill>
              </a:rPr>
              <a:t>. </a:t>
            </a:r>
            <a:r>
              <a:rPr lang="en-US" b="0" dirty="0">
                <a:solidFill>
                  <a:schemeClr val="tx1"/>
                </a:solidFill>
              </a:rPr>
              <a:t>Source for left p</a:t>
            </a:r>
            <a:r>
              <a:rPr lang="en-US" dirty="0">
                <a:solidFill>
                  <a:schemeClr val="tx1"/>
                </a:solidFill>
              </a:rPr>
              <a:t>hoto: http://ocw.usu.edu/Forest__Range__and_Wildlife_Sciences/Wildland_Fire_Management_and_Planning/Unit_7__Atmospheric_Stability_and_Instability_2.html </a:t>
            </a:r>
          </a:p>
        </p:txBody>
      </p:sp>
      <p:sp>
        <p:nvSpPr>
          <p:cNvPr id="4" name="Slide Number Placeholder 3"/>
          <p:cNvSpPr>
            <a:spLocks noGrp="1"/>
          </p:cNvSpPr>
          <p:nvPr>
            <p:ph type="sldNum" sz="quarter" idx="10"/>
          </p:nvPr>
        </p:nvSpPr>
        <p:spPr/>
        <p:txBody>
          <a:bodyPr/>
          <a:lstStyle/>
          <a:p>
            <a:fld id="{841C758C-ABEF-4451-9BE9-DE4218C8E86A}" type="slidenum">
              <a:rPr lang="en-US" smtClean="0"/>
              <a:t>6</a:t>
            </a:fld>
            <a:endParaRPr lang="en-US"/>
          </a:p>
        </p:txBody>
      </p:sp>
    </p:spTree>
    <p:extLst>
      <p:ext uri="{BB962C8B-B14F-4D97-AF65-F5344CB8AC3E}">
        <p14:creationId xmlns:p14="http://schemas.microsoft.com/office/powerpoint/2010/main" val="3175177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EA362A0-93C1-41D3-8BDE-A1AFFDB1657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3360409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A362A0-93C1-41D3-8BDE-A1AFFDB1657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749069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A362A0-93C1-41D3-8BDE-A1AFFDB1657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1498831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A362A0-93C1-41D3-8BDE-A1AFFDB1657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401643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A362A0-93C1-41D3-8BDE-A1AFFDB16573}" type="datetimeFigureOut">
              <a:rPr lang="en-US" smtClean="0"/>
              <a:t>4/19/2018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1017398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EA362A0-93C1-41D3-8BDE-A1AFFDB16573}"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30517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A362A0-93C1-41D3-8BDE-A1AFFDB16573}" type="datetimeFigureOut">
              <a:rPr lang="en-US" smtClean="0"/>
              <a:t>4/19/2018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58064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A362A0-93C1-41D3-8BDE-A1AFFDB16573}" type="datetimeFigureOut">
              <a:rPr lang="en-US" smtClean="0"/>
              <a:t>4/19/2018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3202614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A362A0-93C1-41D3-8BDE-A1AFFDB16573}" type="datetimeFigureOut">
              <a:rPr lang="en-US" smtClean="0"/>
              <a:t>4/19/2018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429310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A362A0-93C1-41D3-8BDE-A1AFFDB16573}"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2649531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A362A0-93C1-41D3-8BDE-A1AFFDB16573}" type="datetimeFigureOut">
              <a:rPr lang="en-US" smtClean="0"/>
              <a:t>4/19/2018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3425D-D40E-4959-8D9F-8031C5AC38AC}" type="slidenum">
              <a:rPr lang="en-US" smtClean="0"/>
              <a:t>‹#›</a:t>
            </a:fld>
            <a:endParaRPr lang="en-US"/>
          </a:p>
        </p:txBody>
      </p:sp>
    </p:spTree>
    <p:extLst>
      <p:ext uri="{BB962C8B-B14F-4D97-AF65-F5344CB8AC3E}">
        <p14:creationId xmlns:p14="http://schemas.microsoft.com/office/powerpoint/2010/main" val="1663618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362A0-93C1-41D3-8BDE-A1AFFDB16573}" type="datetimeFigureOut">
              <a:rPr lang="en-US" smtClean="0"/>
              <a:t>4/19/2018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E3425D-D40E-4959-8D9F-8031C5AC38AC}" type="slidenum">
              <a:rPr lang="en-US" smtClean="0"/>
              <a:t>‹#›</a:t>
            </a:fld>
            <a:endParaRPr lang="en-US"/>
          </a:p>
        </p:txBody>
      </p:sp>
    </p:spTree>
    <p:extLst>
      <p:ext uri="{BB962C8B-B14F-4D97-AF65-F5344CB8AC3E}">
        <p14:creationId xmlns:p14="http://schemas.microsoft.com/office/powerpoint/2010/main" val="2180723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E8D7D4-83D8-4BDC-90BD-78C6ED19AF51}"/>
              </a:ext>
            </a:extLst>
          </p:cNvPr>
          <p:cNvSpPr/>
          <p:nvPr/>
        </p:nvSpPr>
        <p:spPr>
          <a:xfrm>
            <a:off x="0" y="0"/>
            <a:ext cx="12192000" cy="685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3715744" y="1973943"/>
            <a:ext cx="4532905" cy="3682706"/>
            <a:chOff x="676275" y="0"/>
            <a:chExt cx="1146175" cy="773430"/>
          </a:xfrm>
        </p:grpSpPr>
        <p:grpSp>
          <p:nvGrpSpPr>
            <p:cNvPr id="15" name="Group 14"/>
            <p:cNvGrpSpPr/>
            <p:nvPr/>
          </p:nvGrpSpPr>
          <p:grpSpPr>
            <a:xfrm>
              <a:off x="676275" y="0"/>
              <a:ext cx="489307" cy="773430"/>
              <a:chOff x="0" y="0"/>
              <a:chExt cx="489307" cy="773430"/>
            </a:xfrm>
          </p:grpSpPr>
          <p:grpSp>
            <p:nvGrpSpPr>
              <p:cNvPr id="16" name="Group 15"/>
              <p:cNvGrpSpPr/>
              <p:nvPr/>
            </p:nvGrpSpPr>
            <p:grpSpPr>
              <a:xfrm>
                <a:off x="0" y="0"/>
                <a:ext cx="488950" cy="773430"/>
                <a:chOff x="-1799923" y="-309"/>
                <a:chExt cx="2461592" cy="4127349"/>
              </a:xfrm>
            </p:grpSpPr>
            <p:sp>
              <p:nvSpPr>
                <p:cNvPr id="18" name="Can 17"/>
                <p:cNvSpPr/>
                <p:nvPr/>
              </p:nvSpPr>
              <p:spPr>
                <a:xfrm>
                  <a:off x="-1799672" y="1834416"/>
                  <a:ext cx="2449037" cy="2292624"/>
                </a:xfrm>
                <a:prstGeom prst="ca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4000" dirty="0">
                      <a:solidFill>
                        <a:srgbClr val="000000"/>
                      </a:solidFill>
                      <a:effectLst/>
                      <a:latin typeface="Times New Roman" panose="02020603050405020304" pitchFamily="18" charset="0"/>
                      <a:ea typeface="Times New Roman" panose="02020603050405020304" pitchFamily="18" charset="0"/>
                    </a:rPr>
                    <a:t>Hot</a:t>
                  </a:r>
                  <a:endParaRPr lang="en-US" sz="4000" dirty="0">
                    <a:effectLst/>
                    <a:latin typeface="Times New Roman" panose="02020603050405020304" pitchFamily="18" charset="0"/>
                    <a:ea typeface="Times New Roman" panose="02020603050405020304" pitchFamily="18" charset="0"/>
                  </a:endParaRPr>
                </a:p>
              </p:txBody>
            </p:sp>
            <p:sp>
              <p:nvSpPr>
                <p:cNvPr id="19" name="Can 18"/>
                <p:cNvSpPr/>
                <p:nvPr/>
              </p:nvSpPr>
              <p:spPr>
                <a:xfrm>
                  <a:off x="-1799923" y="-309"/>
                  <a:ext cx="2461592" cy="2292624"/>
                </a:xfrm>
                <a:prstGeom prst="ca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800">
                      <a:effectLst/>
                      <a:latin typeface="Times New Roman" panose="02020603050405020304" pitchFamily="18" charset="0"/>
                      <a:ea typeface="Times New Roman" panose="02020603050405020304" pitchFamily="18" charset="0"/>
                    </a:rPr>
                    <a:t>Cold</a:t>
                  </a:r>
                  <a:endParaRPr lang="en-US" sz="1000">
                    <a:effectLst/>
                    <a:latin typeface="Times New Roman" panose="02020603050405020304" pitchFamily="18" charset="0"/>
                    <a:ea typeface="Times New Roman" panose="02020603050405020304" pitchFamily="18" charset="0"/>
                  </a:endParaRPr>
                </a:p>
              </p:txBody>
            </p:sp>
          </p:grpSp>
          <p:sp>
            <p:nvSpPr>
              <p:cNvPr id="17" name="Can 16"/>
              <p:cNvSpPr/>
              <p:nvPr/>
            </p:nvSpPr>
            <p:spPr>
              <a:xfrm>
                <a:off x="0" y="0"/>
                <a:ext cx="489307" cy="429837"/>
              </a:xfrm>
              <a:prstGeom prst="ca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4000" dirty="0">
                    <a:effectLst/>
                    <a:latin typeface="Times New Roman" panose="02020603050405020304" pitchFamily="18" charset="0"/>
                    <a:ea typeface="Times New Roman" panose="02020603050405020304" pitchFamily="18" charset="0"/>
                  </a:rPr>
                  <a:t>Cold</a:t>
                </a:r>
              </a:p>
            </p:txBody>
          </p:sp>
        </p:grpSp>
        <p:grpSp>
          <p:nvGrpSpPr>
            <p:cNvPr id="11" name="Group 10"/>
            <p:cNvGrpSpPr/>
            <p:nvPr/>
          </p:nvGrpSpPr>
          <p:grpSpPr>
            <a:xfrm>
              <a:off x="1333500" y="0"/>
              <a:ext cx="488950" cy="773430"/>
              <a:chOff x="0" y="0"/>
              <a:chExt cx="488950" cy="773430"/>
            </a:xfrm>
          </p:grpSpPr>
          <p:sp>
            <p:nvSpPr>
              <p:cNvPr id="12" name="Can 11"/>
              <p:cNvSpPr/>
              <p:nvPr/>
            </p:nvSpPr>
            <p:spPr>
              <a:xfrm>
                <a:off x="0" y="344170"/>
                <a:ext cx="488950" cy="429260"/>
              </a:xfrm>
              <a:prstGeom prst="ca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4000" dirty="0">
                    <a:effectLst/>
                    <a:latin typeface="Times New Roman" panose="02020603050405020304" pitchFamily="18" charset="0"/>
                    <a:ea typeface="Times New Roman" panose="02020603050405020304" pitchFamily="18" charset="0"/>
                  </a:rPr>
                  <a:t>Cold</a:t>
                </a:r>
              </a:p>
            </p:txBody>
          </p:sp>
          <p:sp>
            <p:nvSpPr>
              <p:cNvPr id="13" name="Can 12"/>
              <p:cNvSpPr/>
              <p:nvPr/>
            </p:nvSpPr>
            <p:spPr>
              <a:xfrm>
                <a:off x="0" y="0"/>
                <a:ext cx="486812" cy="429618"/>
              </a:xfrm>
              <a:prstGeom prst="ca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4000" dirty="0">
                    <a:solidFill>
                      <a:srgbClr val="000000"/>
                    </a:solidFill>
                    <a:effectLst/>
                    <a:latin typeface="Times New Roman" panose="02020603050405020304" pitchFamily="18" charset="0"/>
                    <a:ea typeface="Times New Roman" panose="02020603050405020304" pitchFamily="18" charset="0"/>
                  </a:rPr>
                  <a:t>Hot</a:t>
                </a:r>
                <a:endParaRPr lang="en-US" sz="4000" dirty="0">
                  <a:effectLst/>
                  <a:latin typeface="Times New Roman" panose="02020603050405020304" pitchFamily="18" charset="0"/>
                  <a:ea typeface="Times New Roman" panose="02020603050405020304" pitchFamily="18" charset="0"/>
                </a:endParaRPr>
              </a:p>
            </p:txBody>
          </p:sp>
        </p:grpSp>
      </p:grpSp>
      <p:sp>
        <p:nvSpPr>
          <p:cNvPr id="20" name="TextBox 19">
            <a:extLst>
              <a:ext uri="{FF2B5EF4-FFF2-40B4-BE49-F238E27FC236}">
                <a16:creationId xmlns:a16="http://schemas.microsoft.com/office/drawing/2014/main" id="{5D222175-A63F-4149-AFB1-06EED14FE642}"/>
              </a:ext>
            </a:extLst>
          </p:cNvPr>
          <p:cNvSpPr txBox="1"/>
          <p:nvPr/>
        </p:nvSpPr>
        <p:spPr>
          <a:xfrm>
            <a:off x="1226196" y="847408"/>
            <a:ext cx="11408228" cy="707886"/>
          </a:xfrm>
          <a:prstGeom prst="rect">
            <a:avLst/>
          </a:prstGeom>
          <a:noFill/>
        </p:spPr>
        <p:txBody>
          <a:bodyPr wrap="square" rtlCol="0">
            <a:spAutoFit/>
          </a:bodyPr>
          <a:lstStyle/>
          <a:p>
            <a:r>
              <a:rPr lang="en-US" sz="4000" i="1" dirty="0"/>
              <a:t>Normal </a:t>
            </a:r>
            <a:r>
              <a:rPr lang="en-US" sz="4000" dirty="0"/>
              <a:t>air temperature pattern? </a:t>
            </a:r>
            <a:r>
              <a:rPr lang="en-US" sz="4000" i="1" dirty="0"/>
              <a:t>inversion</a:t>
            </a:r>
            <a:r>
              <a:rPr lang="en-US" sz="4000" dirty="0"/>
              <a:t>?</a:t>
            </a:r>
            <a:endParaRPr lang="en-US" sz="4000" i="1" dirty="0"/>
          </a:p>
        </p:txBody>
      </p:sp>
      <p:sp>
        <p:nvSpPr>
          <p:cNvPr id="21" name="TextBox 20">
            <a:extLst>
              <a:ext uri="{FF2B5EF4-FFF2-40B4-BE49-F238E27FC236}">
                <a16:creationId xmlns:a16="http://schemas.microsoft.com/office/drawing/2014/main" id="{328E0289-2CE8-4DE2-95A2-304F3DAD8F5F}"/>
              </a:ext>
            </a:extLst>
          </p:cNvPr>
          <p:cNvSpPr txBox="1"/>
          <p:nvPr/>
        </p:nvSpPr>
        <p:spPr>
          <a:xfrm>
            <a:off x="1160877" y="177885"/>
            <a:ext cx="10116456" cy="707886"/>
          </a:xfrm>
          <a:prstGeom prst="rect">
            <a:avLst/>
          </a:prstGeom>
          <a:noFill/>
        </p:spPr>
        <p:txBody>
          <a:bodyPr wrap="square" rtlCol="0">
            <a:spAutoFit/>
          </a:bodyPr>
          <a:lstStyle/>
          <a:p>
            <a:r>
              <a:rPr lang="en-US" sz="4000" b="1" dirty="0">
                <a:solidFill>
                  <a:schemeClr val="accent1">
                    <a:lumMod val="75000"/>
                  </a:schemeClr>
                </a:solidFill>
                <a:effectLst>
                  <a:outerShdw blurRad="38100" dist="38100" dir="2700000" algn="tl">
                    <a:srgbClr val="000000">
                      <a:alpha val="43137"/>
                    </a:srgbClr>
                  </a:outerShdw>
                </a:effectLst>
              </a:rPr>
              <a:t>Which diagram describes…</a:t>
            </a:r>
          </a:p>
        </p:txBody>
      </p:sp>
    </p:spTree>
    <p:extLst>
      <p:ext uri="{BB962C8B-B14F-4D97-AF65-F5344CB8AC3E}">
        <p14:creationId xmlns:p14="http://schemas.microsoft.com/office/powerpoint/2010/main" val="1430503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688A3E79-2E50-48BF-9782-33388975E755}"/>
              </a:ext>
            </a:extLst>
          </p:cNvPr>
          <p:cNvSpPr/>
          <p:nvPr/>
        </p:nvSpPr>
        <p:spPr>
          <a:xfrm>
            <a:off x="0" y="0"/>
            <a:ext cx="12192000" cy="685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3715744" y="914400"/>
            <a:ext cx="4532905" cy="3682706"/>
            <a:chOff x="676275" y="0"/>
            <a:chExt cx="1146175" cy="773430"/>
          </a:xfrm>
        </p:grpSpPr>
        <p:grpSp>
          <p:nvGrpSpPr>
            <p:cNvPr id="15" name="Group 14"/>
            <p:cNvGrpSpPr/>
            <p:nvPr/>
          </p:nvGrpSpPr>
          <p:grpSpPr>
            <a:xfrm>
              <a:off x="676275" y="0"/>
              <a:ext cx="489307" cy="773430"/>
              <a:chOff x="0" y="0"/>
              <a:chExt cx="489307" cy="773430"/>
            </a:xfrm>
          </p:grpSpPr>
          <p:grpSp>
            <p:nvGrpSpPr>
              <p:cNvPr id="16" name="Group 15"/>
              <p:cNvGrpSpPr/>
              <p:nvPr/>
            </p:nvGrpSpPr>
            <p:grpSpPr>
              <a:xfrm>
                <a:off x="0" y="0"/>
                <a:ext cx="488950" cy="773430"/>
                <a:chOff x="-1799923" y="-309"/>
                <a:chExt cx="2461592" cy="4127349"/>
              </a:xfrm>
            </p:grpSpPr>
            <p:sp>
              <p:nvSpPr>
                <p:cNvPr id="18" name="Can 17"/>
                <p:cNvSpPr/>
                <p:nvPr/>
              </p:nvSpPr>
              <p:spPr>
                <a:xfrm>
                  <a:off x="-1799672" y="1834416"/>
                  <a:ext cx="2449037" cy="2292624"/>
                </a:xfrm>
                <a:prstGeom prst="ca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4000" dirty="0">
                      <a:solidFill>
                        <a:srgbClr val="000000"/>
                      </a:solidFill>
                      <a:effectLst/>
                      <a:latin typeface="Times New Roman" panose="02020603050405020304" pitchFamily="18" charset="0"/>
                      <a:ea typeface="Times New Roman" panose="02020603050405020304" pitchFamily="18" charset="0"/>
                    </a:rPr>
                    <a:t>Hot</a:t>
                  </a:r>
                  <a:endParaRPr lang="en-US" sz="4000" dirty="0">
                    <a:effectLst/>
                    <a:latin typeface="Times New Roman" panose="02020603050405020304" pitchFamily="18" charset="0"/>
                    <a:ea typeface="Times New Roman" panose="02020603050405020304" pitchFamily="18" charset="0"/>
                  </a:endParaRPr>
                </a:p>
              </p:txBody>
            </p:sp>
            <p:sp>
              <p:nvSpPr>
                <p:cNvPr id="19" name="Can 18"/>
                <p:cNvSpPr/>
                <p:nvPr/>
              </p:nvSpPr>
              <p:spPr>
                <a:xfrm>
                  <a:off x="-1799923" y="-309"/>
                  <a:ext cx="2461592" cy="2292624"/>
                </a:xfrm>
                <a:prstGeom prst="ca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800">
                      <a:effectLst/>
                      <a:latin typeface="Times New Roman" panose="02020603050405020304" pitchFamily="18" charset="0"/>
                      <a:ea typeface="Times New Roman" panose="02020603050405020304" pitchFamily="18" charset="0"/>
                    </a:rPr>
                    <a:t>Cold</a:t>
                  </a:r>
                  <a:endParaRPr lang="en-US" sz="1000">
                    <a:effectLst/>
                    <a:latin typeface="Times New Roman" panose="02020603050405020304" pitchFamily="18" charset="0"/>
                    <a:ea typeface="Times New Roman" panose="02020603050405020304" pitchFamily="18" charset="0"/>
                  </a:endParaRPr>
                </a:p>
              </p:txBody>
            </p:sp>
          </p:grpSp>
          <p:sp>
            <p:nvSpPr>
              <p:cNvPr id="17" name="Can 16"/>
              <p:cNvSpPr/>
              <p:nvPr/>
            </p:nvSpPr>
            <p:spPr>
              <a:xfrm>
                <a:off x="0" y="0"/>
                <a:ext cx="489307" cy="429837"/>
              </a:xfrm>
              <a:prstGeom prst="ca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4000" dirty="0">
                    <a:effectLst/>
                    <a:latin typeface="Times New Roman" panose="02020603050405020304" pitchFamily="18" charset="0"/>
                    <a:ea typeface="Times New Roman" panose="02020603050405020304" pitchFamily="18" charset="0"/>
                  </a:rPr>
                  <a:t>Cold</a:t>
                </a:r>
              </a:p>
            </p:txBody>
          </p:sp>
        </p:grpSp>
        <p:grpSp>
          <p:nvGrpSpPr>
            <p:cNvPr id="11" name="Group 10"/>
            <p:cNvGrpSpPr/>
            <p:nvPr/>
          </p:nvGrpSpPr>
          <p:grpSpPr>
            <a:xfrm>
              <a:off x="1333500" y="0"/>
              <a:ext cx="488950" cy="773430"/>
              <a:chOff x="0" y="0"/>
              <a:chExt cx="488950" cy="773430"/>
            </a:xfrm>
          </p:grpSpPr>
          <p:sp>
            <p:nvSpPr>
              <p:cNvPr id="12" name="Can 11"/>
              <p:cNvSpPr/>
              <p:nvPr/>
            </p:nvSpPr>
            <p:spPr>
              <a:xfrm>
                <a:off x="0" y="344170"/>
                <a:ext cx="488950" cy="429260"/>
              </a:xfrm>
              <a:prstGeom prst="ca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4000" dirty="0">
                    <a:effectLst/>
                    <a:latin typeface="Times New Roman" panose="02020603050405020304" pitchFamily="18" charset="0"/>
                    <a:ea typeface="Times New Roman" panose="02020603050405020304" pitchFamily="18" charset="0"/>
                  </a:rPr>
                  <a:t>Cold</a:t>
                </a:r>
              </a:p>
            </p:txBody>
          </p:sp>
          <p:sp>
            <p:nvSpPr>
              <p:cNvPr id="13" name="Can 12"/>
              <p:cNvSpPr/>
              <p:nvPr/>
            </p:nvSpPr>
            <p:spPr>
              <a:xfrm>
                <a:off x="0" y="0"/>
                <a:ext cx="486812" cy="429618"/>
              </a:xfrm>
              <a:prstGeom prst="ca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hangingPunct="0">
                  <a:spcBef>
                    <a:spcPts val="0"/>
                  </a:spcBef>
                  <a:spcAft>
                    <a:spcPts val="0"/>
                  </a:spcAft>
                </a:pPr>
                <a:r>
                  <a:rPr lang="en-US" sz="4000" dirty="0">
                    <a:solidFill>
                      <a:srgbClr val="000000"/>
                    </a:solidFill>
                    <a:effectLst/>
                    <a:latin typeface="Times New Roman" panose="02020603050405020304" pitchFamily="18" charset="0"/>
                    <a:ea typeface="Times New Roman" panose="02020603050405020304" pitchFamily="18" charset="0"/>
                  </a:rPr>
                  <a:t>Hot</a:t>
                </a:r>
                <a:endParaRPr lang="en-US" sz="4000" dirty="0">
                  <a:effectLst/>
                  <a:latin typeface="Times New Roman" panose="02020603050405020304" pitchFamily="18" charset="0"/>
                  <a:ea typeface="Times New Roman" panose="02020603050405020304" pitchFamily="18" charset="0"/>
                </a:endParaRPr>
              </a:p>
            </p:txBody>
          </p:sp>
        </p:grpSp>
      </p:grpSp>
      <p:sp>
        <p:nvSpPr>
          <p:cNvPr id="2" name="TextBox 1"/>
          <p:cNvSpPr txBox="1"/>
          <p:nvPr/>
        </p:nvSpPr>
        <p:spPr>
          <a:xfrm>
            <a:off x="1219200" y="2324100"/>
            <a:ext cx="1924050" cy="769441"/>
          </a:xfrm>
          <a:prstGeom prst="rect">
            <a:avLst/>
          </a:prstGeom>
          <a:noFill/>
          <a:ln>
            <a:noFill/>
          </a:ln>
        </p:spPr>
        <p:txBody>
          <a:bodyPr wrap="square" rtlCol="0">
            <a:spAutoFit/>
          </a:bodyPr>
          <a:lstStyle/>
          <a:p>
            <a:r>
              <a:rPr lang="en-US" sz="4400" dirty="0"/>
              <a:t>Normal</a:t>
            </a:r>
          </a:p>
        </p:txBody>
      </p:sp>
      <p:sp>
        <p:nvSpPr>
          <p:cNvPr id="14" name="TextBox 13"/>
          <p:cNvSpPr txBox="1"/>
          <p:nvPr/>
        </p:nvSpPr>
        <p:spPr>
          <a:xfrm>
            <a:off x="8904278" y="2324099"/>
            <a:ext cx="2430472" cy="769441"/>
          </a:xfrm>
          <a:prstGeom prst="rect">
            <a:avLst/>
          </a:prstGeom>
          <a:noFill/>
          <a:ln>
            <a:noFill/>
          </a:ln>
        </p:spPr>
        <p:txBody>
          <a:bodyPr wrap="square" rtlCol="0">
            <a:spAutoFit/>
          </a:bodyPr>
          <a:lstStyle/>
          <a:p>
            <a:r>
              <a:rPr lang="en-US" sz="4400" dirty="0"/>
              <a:t>Inversion</a:t>
            </a:r>
          </a:p>
        </p:txBody>
      </p:sp>
    </p:spTree>
    <p:extLst>
      <p:ext uri="{BB962C8B-B14F-4D97-AF65-F5344CB8AC3E}">
        <p14:creationId xmlns:p14="http://schemas.microsoft.com/office/powerpoint/2010/main" val="299579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A7210911-2EBC-459F-9226-F02D8C20BABD}"/>
              </a:ext>
            </a:extLst>
          </p:cNvPr>
          <p:cNvSpPr/>
          <p:nvPr/>
        </p:nvSpPr>
        <p:spPr>
          <a:xfrm>
            <a:off x="0" y="0"/>
            <a:ext cx="12192000" cy="685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3"/>
          <p:cNvSpPr txBox="1">
            <a:spLocks/>
          </p:cNvSpPr>
          <p:nvPr/>
        </p:nvSpPr>
        <p:spPr>
          <a:xfrm>
            <a:off x="243504" y="4330464"/>
            <a:ext cx="57785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dirty="0"/>
              <a:t>Normal</a:t>
            </a:r>
            <a:r>
              <a:rPr lang="en-US" sz="3300" dirty="0"/>
              <a:t> Atmospheric Condition:</a:t>
            </a:r>
            <a:br>
              <a:rPr lang="en-US" sz="3300" dirty="0"/>
            </a:br>
            <a:r>
              <a:rPr lang="en-US" sz="3300" dirty="0"/>
              <a:t>Air moves up from the ground. </a:t>
            </a:r>
          </a:p>
          <a:p>
            <a:pPr algn="ctr"/>
            <a:r>
              <a:rPr lang="en-US" sz="3300" dirty="0"/>
              <a:t>Air is </a:t>
            </a:r>
            <a:r>
              <a:rPr lang="en-US" sz="3300" b="1" dirty="0">
                <a:solidFill>
                  <a:srgbClr val="FF0000"/>
                </a:solidFill>
              </a:rPr>
              <a:t>unstable.</a:t>
            </a:r>
          </a:p>
        </p:txBody>
      </p:sp>
      <p:pic>
        <p:nvPicPr>
          <p:cNvPr id="7" name="Picture 6"/>
          <p:cNvPicPr/>
          <p:nvPr/>
        </p:nvPicPr>
        <p:blipFill>
          <a:blip r:embed="rId3" cstate="print">
            <a:extLst>
              <a:ext uri="{28A0092B-C50C-407E-A947-70E740481C1C}">
                <a14:useLocalDpi xmlns:a14="http://schemas.microsoft.com/office/drawing/2010/main" val="0"/>
              </a:ext>
            </a:extLst>
          </a:blip>
          <a:stretch>
            <a:fillRect/>
          </a:stretch>
        </p:blipFill>
        <p:spPr>
          <a:xfrm>
            <a:off x="317500" y="432435"/>
            <a:ext cx="5503545" cy="3148330"/>
          </a:xfrm>
          <a:prstGeom prst="rect">
            <a:avLst/>
          </a:prstGeom>
        </p:spPr>
      </p:pic>
      <p:grpSp>
        <p:nvGrpSpPr>
          <p:cNvPr id="2" name="Group 1">
            <a:extLst>
              <a:ext uri="{FF2B5EF4-FFF2-40B4-BE49-F238E27FC236}">
                <a16:creationId xmlns:a16="http://schemas.microsoft.com/office/drawing/2014/main" id="{F32CC7BB-7985-4E3E-9F58-146ED9426A21}"/>
              </a:ext>
            </a:extLst>
          </p:cNvPr>
          <p:cNvGrpSpPr/>
          <p:nvPr/>
        </p:nvGrpSpPr>
        <p:grpSpPr>
          <a:xfrm>
            <a:off x="6022004" y="432435"/>
            <a:ext cx="5503545" cy="5903520"/>
            <a:chOff x="6071314" y="-18139"/>
            <a:chExt cx="5429549" cy="4929810"/>
          </a:xfrm>
        </p:grpSpPr>
        <p:grpSp>
          <p:nvGrpSpPr>
            <p:cNvPr id="19" name="Group 18">
              <a:extLst>
                <a:ext uri="{FF2B5EF4-FFF2-40B4-BE49-F238E27FC236}">
                  <a16:creationId xmlns:a16="http://schemas.microsoft.com/office/drawing/2014/main" id="{95BD73F8-00B1-408B-BB77-907093C57524}"/>
                </a:ext>
              </a:extLst>
            </p:cNvPr>
            <p:cNvGrpSpPr/>
            <p:nvPr/>
          </p:nvGrpSpPr>
          <p:grpSpPr>
            <a:xfrm>
              <a:off x="6071314" y="-18139"/>
              <a:ext cx="5429549" cy="4929810"/>
              <a:chOff x="972537" y="488319"/>
              <a:chExt cx="5429549" cy="4929810"/>
            </a:xfrm>
          </p:grpSpPr>
          <p:grpSp>
            <p:nvGrpSpPr>
              <p:cNvPr id="20" name="Group 19">
                <a:extLst>
                  <a:ext uri="{FF2B5EF4-FFF2-40B4-BE49-F238E27FC236}">
                    <a16:creationId xmlns:a16="http://schemas.microsoft.com/office/drawing/2014/main" id="{42CAA116-829E-41AD-9673-F4EE60F4776A}"/>
                  </a:ext>
                </a:extLst>
              </p:cNvPr>
              <p:cNvGrpSpPr/>
              <p:nvPr/>
            </p:nvGrpSpPr>
            <p:grpSpPr>
              <a:xfrm>
                <a:off x="972537" y="488319"/>
                <a:ext cx="5429549" cy="4929810"/>
                <a:chOff x="6448686" y="61327"/>
                <a:chExt cx="5429549" cy="4929810"/>
              </a:xfrm>
            </p:grpSpPr>
            <p:sp>
              <p:nvSpPr>
                <p:cNvPr id="28" name="Rectangle 10">
                  <a:extLst>
                    <a:ext uri="{FF2B5EF4-FFF2-40B4-BE49-F238E27FC236}">
                      <a16:creationId xmlns:a16="http://schemas.microsoft.com/office/drawing/2014/main" id="{5B7D9E67-E573-42AF-B8EB-5A45E2767AF8}"/>
                    </a:ext>
                  </a:extLst>
                </p:cNvPr>
                <p:cNvSpPr/>
                <p:nvPr/>
              </p:nvSpPr>
              <p:spPr>
                <a:xfrm>
                  <a:off x="6448686" y="61327"/>
                  <a:ext cx="5429549" cy="4098296"/>
                </a:xfrm>
                <a:custGeom>
                  <a:avLst/>
                  <a:gdLst>
                    <a:gd name="connsiteX0" fmla="*/ 0 w 5426521"/>
                    <a:gd name="connsiteY0" fmla="*/ 0 h 3784328"/>
                    <a:gd name="connsiteX1" fmla="*/ 5426521 w 5426521"/>
                    <a:gd name="connsiteY1" fmla="*/ 0 h 3784328"/>
                    <a:gd name="connsiteX2" fmla="*/ 5426521 w 5426521"/>
                    <a:gd name="connsiteY2" fmla="*/ 3784328 h 3784328"/>
                    <a:gd name="connsiteX3" fmla="*/ 0 w 5426521"/>
                    <a:gd name="connsiteY3" fmla="*/ 3784328 h 3784328"/>
                    <a:gd name="connsiteX4" fmla="*/ 0 w 5426521"/>
                    <a:gd name="connsiteY4" fmla="*/ 0 h 3784328"/>
                    <a:gd name="connsiteX0" fmla="*/ 0 w 5426521"/>
                    <a:gd name="connsiteY0" fmla="*/ 0 h 3784328"/>
                    <a:gd name="connsiteX1" fmla="*/ 5426521 w 5426521"/>
                    <a:gd name="connsiteY1" fmla="*/ 0 h 3784328"/>
                    <a:gd name="connsiteX2" fmla="*/ 5426521 w 5426521"/>
                    <a:gd name="connsiteY2" fmla="*/ 3784328 h 3784328"/>
                    <a:gd name="connsiteX3" fmla="*/ 1146629 w 5426521"/>
                    <a:gd name="connsiteY3" fmla="*/ 2768328 h 3784328"/>
                    <a:gd name="connsiteX4" fmla="*/ 0 w 5426521"/>
                    <a:gd name="connsiteY4" fmla="*/ 0 h 3784328"/>
                    <a:gd name="connsiteX0" fmla="*/ 0 w 5426521"/>
                    <a:gd name="connsiteY0" fmla="*/ 0 h 2768328"/>
                    <a:gd name="connsiteX1" fmla="*/ 5426521 w 5426521"/>
                    <a:gd name="connsiteY1" fmla="*/ 0 h 2768328"/>
                    <a:gd name="connsiteX2" fmla="*/ 4497607 w 5426521"/>
                    <a:gd name="connsiteY2" fmla="*/ 2347414 h 2768328"/>
                    <a:gd name="connsiteX3" fmla="*/ 1146629 w 5426521"/>
                    <a:gd name="connsiteY3" fmla="*/ 2768328 h 2768328"/>
                    <a:gd name="connsiteX4" fmla="*/ 0 w 5426521"/>
                    <a:gd name="connsiteY4" fmla="*/ 0 h 2768328"/>
                    <a:gd name="connsiteX0" fmla="*/ 0 w 5426521"/>
                    <a:gd name="connsiteY0" fmla="*/ 0 h 2768328"/>
                    <a:gd name="connsiteX1" fmla="*/ 5426521 w 5426521"/>
                    <a:gd name="connsiteY1" fmla="*/ 0 h 2768328"/>
                    <a:gd name="connsiteX2" fmla="*/ 4497607 w 5426521"/>
                    <a:gd name="connsiteY2" fmla="*/ 2347414 h 2768328"/>
                    <a:gd name="connsiteX3" fmla="*/ 1146629 w 5426521"/>
                    <a:gd name="connsiteY3" fmla="*/ 2768328 h 2768328"/>
                    <a:gd name="connsiteX4" fmla="*/ 361039 w 5426521"/>
                    <a:gd name="connsiteY4" fmla="*/ 881470 h 2768328"/>
                    <a:gd name="connsiteX5" fmla="*/ 0 w 5426521"/>
                    <a:gd name="connsiteY5"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0 w 5428339"/>
                    <a:gd name="connsiteY4" fmla="*/ 1316899 h 2768328"/>
                    <a:gd name="connsiteX5" fmla="*/ 1818 w 5428339"/>
                    <a:gd name="connsiteY5"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174171 w 5428339"/>
                    <a:gd name="connsiteY4" fmla="*/ 1476556 h 2768328"/>
                    <a:gd name="connsiteX5" fmla="*/ 0 w 5428339"/>
                    <a:gd name="connsiteY5" fmla="*/ 1316899 h 2768328"/>
                    <a:gd name="connsiteX6" fmla="*/ 1818 w 5428339"/>
                    <a:gd name="connsiteY6"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304800 w 5428339"/>
                    <a:gd name="connsiteY4" fmla="*/ 1389470 h 2768328"/>
                    <a:gd name="connsiteX5" fmla="*/ 0 w 5428339"/>
                    <a:gd name="connsiteY5" fmla="*/ 1316899 h 2768328"/>
                    <a:gd name="connsiteX6" fmla="*/ 1818 w 5428339"/>
                    <a:gd name="connsiteY6"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435428 w 5428339"/>
                    <a:gd name="connsiteY4" fmla="*/ 1607185 h 2768328"/>
                    <a:gd name="connsiteX5" fmla="*/ 304800 w 5428339"/>
                    <a:gd name="connsiteY5" fmla="*/ 1389470 h 2768328"/>
                    <a:gd name="connsiteX6" fmla="*/ 0 w 5428339"/>
                    <a:gd name="connsiteY6" fmla="*/ 1316899 h 2768328"/>
                    <a:gd name="connsiteX7" fmla="*/ 1818 w 5428339"/>
                    <a:gd name="connsiteY7"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537028 w 5428339"/>
                    <a:gd name="connsiteY4" fmla="*/ 1636213 h 2768328"/>
                    <a:gd name="connsiteX5" fmla="*/ 304800 w 5428339"/>
                    <a:gd name="connsiteY5" fmla="*/ 1389470 h 2768328"/>
                    <a:gd name="connsiteX6" fmla="*/ 0 w 5428339"/>
                    <a:gd name="connsiteY6" fmla="*/ 1316899 h 2768328"/>
                    <a:gd name="connsiteX7" fmla="*/ 1818 w 5428339"/>
                    <a:gd name="connsiteY7"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653142 w 5428339"/>
                    <a:gd name="connsiteY4" fmla="*/ 1853928 h 2768328"/>
                    <a:gd name="connsiteX5" fmla="*/ 537028 w 5428339"/>
                    <a:gd name="connsiteY5" fmla="*/ 1636213 h 2768328"/>
                    <a:gd name="connsiteX6" fmla="*/ 304800 w 5428339"/>
                    <a:gd name="connsiteY6" fmla="*/ 1389470 h 2768328"/>
                    <a:gd name="connsiteX7" fmla="*/ 0 w 5428339"/>
                    <a:gd name="connsiteY7" fmla="*/ 1316899 h 2768328"/>
                    <a:gd name="connsiteX8" fmla="*/ 1818 w 5428339"/>
                    <a:gd name="connsiteY8"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914399 w 5428339"/>
                    <a:gd name="connsiteY4" fmla="*/ 2347413 h 2768328"/>
                    <a:gd name="connsiteX5" fmla="*/ 653142 w 5428339"/>
                    <a:gd name="connsiteY5" fmla="*/ 1853928 h 2768328"/>
                    <a:gd name="connsiteX6" fmla="*/ 537028 w 5428339"/>
                    <a:gd name="connsiteY6" fmla="*/ 1636213 h 2768328"/>
                    <a:gd name="connsiteX7" fmla="*/ 304800 w 5428339"/>
                    <a:gd name="connsiteY7" fmla="*/ 1389470 h 2768328"/>
                    <a:gd name="connsiteX8" fmla="*/ 0 w 5428339"/>
                    <a:gd name="connsiteY8" fmla="*/ 1316899 h 2768328"/>
                    <a:gd name="connsiteX9" fmla="*/ 1818 w 5428339"/>
                    <a:gd name="connsiteY9"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914399 w 5428339"/>
                    <a:gd name="connsiteY4" fmla="*/ 2347413 h 2768328"/>
                    <a:gd name="connsiteX5" fmla="*/ 1030514 w 5428339"/>
                    <a:gd name="connsiteY5" fmla="*/ 2579642 h 2768328"/>
                    <a:gd name="connsiteX6" fmla="*/ 653142 w 5428339"/>
                    <a:gd name="connsiteY6" fmla="*/ 1853928 h 2768328"/>
                    <a:gd name="connsiteX7" fmla="*/ 537028 w 5428339"/>
                    <a:gd name="connsiteY7" fmla="*/ 1636213 h 2768328"/>
                    <a:gd name="connsiteX8" fmla="*/ 304800 w 5428339"/>
                    <a:gd name="connsiteY8" fmla="*/ 1389470 h 2768328"/>
                    <a:gd name="connsiteX9" fmla="*/ 0 w 5428339"/>
                    <a:gd name="connsiteY9" fmla="*/ 1316899 h 2768328"/>
                    <a:gd name="connsiteX10" fmla="*/ 1818 w 5428339"/>
                    <a:gd name="connsiteY10" fmla="*/ 0 h 2768328"/>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914399 w 5428339"/>
                    <a:gd name="connsiteY4" fmla="*/ 2347413 h 2594157"/>
                    <a:gd name="connsiteX5" fmla="*/ 1030514 w 5428339"/>
                    <a:gd name="connsiteY5" fmla="*/ 2579642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914399 w 5428339"/>
                    <a:gd name="connsiteY4" fmla="*/ 2347413 h 2594157"/>
                    <a:gd name="connsiteX5" fmla="*/ 1248228 w 5428339"/>
                    <a:gd name="connsiteY5" fmla="*/ 2405470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51542 w 5428339"/>
                    <a:gd name="connsiteY7" fmla="*/ 1563641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51542 w 5428339"/>
                    <a:gd name="connsiteY7" fmla="*/ 1563641 h 2594157"/>
                    <a:gd name="connsiteX8" fmla="*/ 304800 w 5428339"/>
                    <a:gd name="connsiteY8" fmla="*/ 1331413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843314 w 5428339"/>
                    <a:gd name="connsiteY3" fmla="*/ 2565129 h 2594157"/>
                    <a:gd name="connsiteX4" fmla="*/ 1511304 w 5428339"/>
                    <a:gd name="connsiteY4" fmla="*/ 2594157 h 2594157"/>
                    <a:gd name="connsiteX5" fmla="*/ 1015999 w 5428339"/>
                    <a:gd name="connsiteY5" fmla="*/ 1984556 h 2594157"/>
                    <a:gd name="connsiteX6" fmla="*/ 1248228 w 5428339"/>
                    <a:gd name="connsiteY6" fmla="*/ 2405470 h 2594157"/>
                    <a:gd name="connsiteX7" fmla="*/ 841828 w 5428339"/>
                    <a:gd name="connsiteY7" fmla="*/ 1795871 h 2594157"/>
                    <a:gd name="connsiteX8" fmla="*/ 551542 w 5428339"/>
                    <a:gd name="connsiteY8" fmla="*/ 1563641 h 2594157"/>
                    <a:gd name="connsiteX9" fmla="*/ 304800 w 5428339"/>
                    <a:gd name="connsiteY9" fmla="*/ 1331413 h 2594157"/>
                    <a:gd name="connsiteX10" fmla="*/ 0 w 5428339"/>
                    <a:gd name="connsiteY10" fmla="*/ 1316899 h 2594157"/>
                    <a:gd name="connsiteX11" fmla="*/ 1818 w 5428339"/>
                    <a:gd name="connsiteY11" fmla="*/ 0 h 2594157"/>
                    <a:gd name="connsiteX0" fmla="*/ 1818 w 5428339"/>
                    <a:gd name="connsiteY0" fmla="*/ 0 h 2594157"/>
                    <a:gd name="connsiteX1" fmla="*/ 5428339 w 5428339"/>
                    <a:gd name="connsiteY1" fmla="*/ 0 h 2594157"/>
                    <a:gd name="connsiteX2" fmla="*/ 4499425 w 5428339"/>
                    <a:gd name="connsiteY2" fmla="*/ 2347414 h 2594157"/>
                    <a:gd name="connsiteX3" fmla="*/ 2206171 w 5428339"/>
                    <a:gd name="connsiteY3" fmla="*/ 2565129 h 2594157"/>
                    <a:gd name="connsiteX4" fmla="*/ 1843314 w 5428339"/>
                    <a:gd name="connsiteY4" fmla="*/ 2565129 h 2594157"/>
                    <a:gd name="connsiteX5" fmla="*/ 1511304 w 5428339"/>
                    <a:gd name="connsiteY5" fmla="*/ 2594157 h 2594157"/>
                    <a:gd name="connsiteX6" fmla="*/ 1015999 w 5428339"/>
                    <a:gd name="connsiteY6" fmla="*/ 1984556 h 2594157"/>
                    <a:gd name="connsiteX7" fmla="*/ 1248228 w 5428339"/>
                    <a:gd name="connsiteY7" fmla="*/ 2405470 h 2594157"/>
                    <a:gd name="connsiteX8" fmla="*/ 841828 w 5428339"/>
                    <a:gd name="connsiteY8" fmla="*/ 1795871 h 2594157"/>
                    <a:gd name="connsiteX9" fmla="*/ 551542 w 5428339"/>
                    <a:gd name="connsiteY9" fmla="*/ 1563641 h 2594157"/>
                    <a:gd name="connsiteX10" fmla="*/ 304800 w 5428339"/>
                    <a:gd name="connsiteY10" fmla="*/ 1331413 h 2594157"/>
                    <a:gd name="connsiteX11" fmla="*/ 0 w 5428339"/>
                    <a:gd name="connsiteY11" fmla="*/ 1316899 h 2594157"/>
                    <a:gd name="connsiteX12" fmla="*/ 1818 w 5428339"/>
                    <a:gd name="connsiteY12" fmla="*/ 0 h 2594157"/>
                    <a:gd name="connsiteX0" fmla="*/ 1818 w 5428339"/>
                    <a:gd name="connsiteY0" fmla="*/ 0 h 2594157"/>
                    <a:gd name="connsiteX1" fmla="*/ 5428339 w 5428339"/>
                    <a:gd name="connsiteY1" fmla="*/ 0 h 2594157"/>
                    <a:gd name="connsiteX2" fmla="*/ 4499425 w 5428339"/>
                    <a:gd name="connsiteY2" fmla="*/ 2347414 h 2594157"/>
                    <a:gd name="connsiteX3" fmla="*/ 2452914 w 5428339"/>
                    <a:gd name="connsiteY3" fmla="*/ 2565129 h 2594157"/>
                    <a:gd name="connsiteX4" fmla="*/ 2206171 w 5428339"/>
                    <a:gd name="connsiteY4" fmla="*/ 2565129 h 2594157"/>
                    <a:gd name="connsiteX5" fmla="*/ 1843314 w 5428339"/>
                    <a:gd name="connsiteY5" fmla="*/ 2565129 h 2594157"/>
                    <a:gd name="connsiteX6" fmla="*/ 1511304 w 5428339"/>
                    <a:gd name="connsiteY6" fmla="*/ 2594157 h 2594157"/>
                    <a:gd name="connsiteX7" fmla="*/ 1015999 w 5428339"/>
                    <a:gd name="connsiteY7" fmla="*/ 1984556 h 2594157"/>
                    <a:gd name="connsiteX8" fmla="*/ 1248228 w 5428339"/>
                    <a:gd name="connsiteY8" fmla="*/ 2405470 h 2594157"/>
                    <a:gd name="connsiteX9" fmla="*/ 841828 w 5428339"/>
                    <a:gd name="connsiteY9" fmla="*/ 1795871 h 2594157"/>
                    <a:gd name="connsiteX10" fmla="*/ 551542 w 5428339"/>
                    <a:gd name="connsiteY10" fmla="*/ 1563641 h 2594157"/>
                    <a:gd name="connsiteX11" fmla="*/ 304800 w 5428339"/>
                    <a:gd name="connsiteY11" fmla="*/ 1331413 h 2594157"/>
                    <a:gd name="connsiteX12" fmla="*/ 0 w 5428339"/>
                    <a:gd name="connsiteY12" fmla="*/ 1316899 h 2594157"/>
                    <a:gd name="connsiteX13" fmla="*/ 1818 w 5428339"/>
                    <a:gd name="connsiteY13" fmla="*/ 0 h 2594157"/>
                    <a:gd name="connsiteX0" fmla="*/ 1818 w 5428339"/>
                    <a:gd name="connsiteY0" fmla="*/ 0 h 2797357"/>
                    <a:gd name="connsiteX1" fmla="*/ 5428339 w 5428339"/>
                    <a:gd name="connsiteY1" fmla="*/ 0 h 2797357"/>
                    <a:gd name="connsiteX2" fmla="*/ 4499425 w 5428339"/>
                    <a:gd name="connsiteY2" fmla="*/ 2347414 h 2797357"/>
                    <a:gd name="connsiteX3" fmla="*/ 2452914 w 5428339"/>
                    <a:gd name="connsiteY3" fmla="*/ 2565129 h 2797357"/>
                    <a:gd name="connsiteX4" fmla="*/ 2206171 w 5428339"/>
                    <a:gd name="connsiteY4" fmla="*/ 2565129 h 2797357"/>
                    <a:gd name="connsiteX5" fmla="*/ 1683657 w 5428339"/>
                    <a:gd name="connsiteY5" fmla="*/ 2797357 h 2797357"/>
                    <a:gd name="connsiteX6" fmla="*/ 1511304 w 5428339"/>
                    <a:gd name="connsiteY6" fmla="*/ 2594157 h 2797357"/>
                    <a:gd name="connsiteX7" fmla="*/ 1015999 w 5428339"/>
                    <a:gd name="connsiteY7" fmla="*/ 1984556 h 2797357"/>
                    <a:gd name="connsiteX8" fmla="*/ 1248228 w 5428339"/>
                    <a:gd name="connsiteY8" fmla="*/ 2405470 h 2797357"/>
                    <a:gd name="connsiteX9" fmla="*/ 841828 w 5428339"/>
                    <a:gd name="connsiteY9" fmla="*/ 1795871 h 2797357"/>
                    <a:gd name="connsiteX10" fmla="*/ 551542 w 5428339"/>
                    <a:gd name="connsiteY10" fmla="*/ 1563641 h 2797357"/>
                    <a:gd name="connsiteX11" fmla="*/ 304800 w 5428339"/>
                    <a:gd name="connsiteY11" fmla="*/ 1331413 h 2797357"/>
                    <a:gd name="connsiteX12" fmla="*/ 0 w 5428339"/>
                    <a:gd name="connsiteY12" fmla="*/ 1316899 h 2797357"/>
                    <a:gd name="connsiteX13" fmla="*/ 1818 w 5428339"/>
                    <a:gd name="connsiteY13" fmla="*/ 0 h 2797357"/>
                    <a:gd name="connsiteX0" fmla="*/ 1818 w 5428339"/>
                    <a:gd name="connsiteY0" fmla="*/ 0 h 2942501"/>
                    <a:gd name="connsiteX1" fmla="*/ 5428339 w 5428339"/>
                    <a:gd name="connsiteY1" fmla="*/ 0 h 2942501"/>
                    <a:gd name="connsiteX2" fmla="*/ 4499425 w 5428339"/>
                    <a:gd name="connsiteY2" fmla="*/ 2347414 h 2942501"/>
                    <a:gd name="connsiteX3" fmla="*/ 2452914 w 5428339"/>
                    <a:gd name="connsiteY3" fmla="*/ 2565129 h 2942501"/>
                    <a:gd name="connsiteX4" fmla="*/ 1959428 w 5428339"/>
                    <a:gd name="connsiteY4" fmla="*/ 2942501 h 2942501"/>
                    <a:gd name="connsiteX5" fmla="*/ 1683657 w 5428339"/>
                    <a:gd name="connsiteY5" fmla="*/ 2797357 h 2942501"/>
                    <a:gd name="connsiteX6" fmla="*/ 1511304 w 5428339"/>
                    <a:gd name="connsiteY6" fmla="*/ 2594157 h 2942501"/>
                    <a:gd name="connsiteX7" fmla="*/ 1015999 w 5428339"/>
                    <a:gd name="connsiteY7" fmla="*/ 1984556 h 2942501"/>
                    <a:gd name="connsiteX8" fmla="*/ 1248228 w 5428339"/>
                    <a:gd name="connsiteY8" fmla="*/ 2405470 h 2942501"/>
                    <a:gd name="connsiteX9" fmla="*/ 841828 w 5428339"/>
                    <a:gd name="connsiteY9" fmla="*/ 1795871 h 2942501"/>
                    <a:gd name="connsiteX10" fmla="*/ 551542 w 5428339"/>
                    <a:gd name="connsiteY10" fmla="*/ 1563641 h 2942501"/>
                    <a:gd name="connsiteX11" fmla="*/ 304800 w 5428339"/>
                    <a:gd name="connsiteY11" fmla="*/ 1331413 h 2942501"/>
                    <a:gd name="connsiteX12" fmla="*/ 0 w 5428339"/>
                    <a:gd name="connsiteY12" fmla="*/ 1316899 h 2942501"/>
                    <a:gd name="connsiteX13" fmla="*/ 1818 w 5428339"/>
                    <a:gd name="connsiteY13" fmla="*/ 0 h 2942501"/>
                    <a:gd name="connsiteX0" fmla="*/ 1818 w 5428339"/>
                    <a:gd name="connsiteY0" fmla="*/ 0 h 3189243"/>
                    <a:gd name="connsiteX1" fmla="*/ 5428339 w 5428339"/>
                    <a:gd name="connsiteY1" fmla="*/ 0 h 3189243"/>
                    <a:gd name="connsiteX2" fmla="*/ 4499425 w 5428339"/>
                    <a:gd name="connsiteY2" fmla="*/ 2347414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4049482 w 5428339"/>
                    <a:gd name="connsiteY2" fmla="*/ 1999072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159434 w 5428339"/>
                    <a:gd name="connsiteY7" fmla="*/ 1787333 h 3189243"/>
                    <a:gd name="connsiteX8" fmla="*/ 1248228 w 5428339"/>
                    <a:gd name="connsiteY8" fmla="*/ 2405470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92622 w 5428339"/>
                    <a:gd name="connsiteY5" fmla="*/ 2689781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744275 w 5428339"/>
                    <a:gd name="connsiteY4" fmla="*/ 2897677 h 3189243"/>
                    <a:gd name="connsiteX5" fmla="*/ 1692622 w 5428339"/>
                    <a:gd name="connsiteY5" fmla="*/ 2689781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2992020"/>
                    <a:gd name="connsiteX1" fmla="*/ 5428339 w 5428339"/>
                    <a:gd name="connsiteY1" fmla="*/ 0 h 2992020"/>
                    <a:gd name="connsiteX2" fmla="*/ 3976910 w 5428339"/>
                    <a:gd name="connsiteY2" fmla="*/ 1941015 h 2992020"/>
                    <a:gd name="connsiteX3" fmla="*/ 2004252 w 5428339"/>
                    <a:gd name="connsiteY3" fmla="*/ 2992020 h 2992020"/>
                    <a:gd name="connsiteX4" fmla="*/ 1744275 w 5428339"/>
                    <a:gd name="connsiteY4" fmla="*/ 2897677 h 2992020"/>
                    <a:gd name="connsiteX5" fmla="*/ 1692622 w 5428339"/>
                    <a:gd name="connsiteY5" fmla="*/ 2689781 h 2992020"/>
                    <a:gd name="connsiteX6" fmla="*/ 1466480 w 5428339"/>
                    <a:gd name="connsiteY6" fmla="*/ 2244533 h 2992020"/>
                    <a:gd name="connsiteX7" fmla="*/ 1159434 w 5428339"/>
                    <a:gd name="connsiteY7" fmla="*/ 1787333 h 2992020"/>
                    <a:gd name="connsiteX8" fmla="*/ 1122722 w 5428339"/>
                    <a:gd name="connsiteY8" fmla="*/ 1724152 h 2992020"/>
                    <a:gd name="connsiteX9" fmla="*/ 958369 w 5428339"/>
                    <a:gd name="connsiteY9" fmla="*/ 1517965 h 2992020"/>
                    <a:gd name="connsiteX10" fmla="*/ 703942 w 5428339"/>
                    <a:gd name="connsiteY10" fmla="*/ 1447100 h 2992020"/>
                    <a:gd name="connsiteX11" fmla="*/ 304800 w 5428339"/>
                    <a:gd name="connsiteY11" fmla="*/ 1358307 h 2992020"/>
                    <a:gd name="connsiteX12" fmla="*/ 0 w 5428339"/>
                    <a:gd name="connsiteY12" fmla="*/ 1361723 h 2992020"/>
                    <a:gd name="connsiteX13" fmla="*/ 1818 w 5428339"/>
                    <a:gd name="connsiteY13"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004252 w 5428339"/>
                    <a:gd name="connsiteY4" fmla="*/ 2992020 h 2992020"/>
                    <a:gd name="connsiteX5" fmla="*/ 1744275 w 5428339"/>
                    <a:gd name="connsiteY5" fmla="*/ 2897677 h 2992020"/>
                    <a:gd name="connsiteX6" fmla="*/ 1692622 w 5428339"/>
                    <a:gd name="connsiteY6" fmla="*/ 2689781 h 2992020"/>
                    <a:gd name="connsiteX7" fmla="*/ 1466480 w 5428339"/>
                    <a:gd name="connsiteY7" fmla="*/ 2244533 h 2992020"/>
                    <a:gd name="connsiteX8" fmla="*/ 1159434 w 5428339"/>
                    <a:gd name="connsiteY8" fmla="*/ 1787333 h 2992020"/>
                    <a:gd name="connsiteX9" fmla="*/ 1122722 w 5428339"/>
                    <a:gd name="connsiteY9" fmla="*/ 1724152 h 2992020"/>
                    <a:gd name="connsiteX10" fmla="*/ 958369 w 5428339"/>
                    <a:gd name="connsiteY10" fmla="*/ 1517965 h 2992020"/>
                    <a:gd name="connsiteX11" fmla="*/ 703942 w 5428339"/>
                    <a:gd name="connsiteY11" fmla="*/ 1447100 h 2992020"/>
                    <a:gd name="connsiteX12" fmla="*/ 304800 w 5428339"/>
                    <a:gd name="connsiteY12" fmla="*/ 1358307 h 2992020"/>
                    <a:gd name="connsiteX13" fmla="*/ 0 w 5428339"/>
                    <a:gd name="connsiteY13" fmla="*/ 1361723 h 2992020"/>
                    <a:gd name="connsiteX14" fmla="*/ 1818 w 5428339"/>
                    <a:gd name="connsiteY14"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1744275 w 5428339"/>
                    <a:gd name="connsiteY6" fmla="*/ 2897677 h 2992020"/>
                    <a:gd name="connsiteX7" fmla="*/ 1692622 w 5428339"/>
                    <a:gd name="connsiteY7" fmla="*/ 2689781 h 2992020"/>
                    <a:gd name="connsiteX8" fmla="*/ 1466480 w 5428339"/>
                    <a:gd name="connsiteY8" fmla="*/ 2244533 h 2992020"/>
                    <a:gd name="connsiteX9" fmla="*/ 1159434 w 5428339"/>
                    <a:gd name="connsiteY9" fmla="*/ 1787333 h 2992020"/>
                    <a:gd name="connsiteX10" fmla="*/ 1122722 w 5428339"/>
                    <a:gd name="connsiteY10" fmla="*/ 1724152 h 2992020"/>
                    <a:gd name="connsiteX11" fmla="*/ 958369 w 5428339"/>
                    <a:gd name="connsiteY11" fmla="*/ 1517965 h 2992020"/>
                    <a:gd name="connsiteX12" fmla="*/ 703942 w 5428339"/>
                    <a:gd name="connsiteY12" fmla="*/ 1447100 h 2992020"/>
                    <a:gd name="connsiteX13" fmla="*/ 304800 w 5428339"/>
                    <a:gd name="connsiteY13" fmla="*/ 1358307 h 2992020"/>
                    <a:gd name="connsiteX14" fmla="*/ 0 w 5428339"/>
                    <a:gd name="connsiteY14" fmla="*/ 1361723 h 2992020"/>
                    <a:gd name="connsiteX15" fmla="*/ 1818 w 5428339"/>
                    <a:gd name="connsiteY15"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2258252 w 5428339"/>
                    <a:gd name="connsiteY6" fmla="*/ 2885724 h 2992020"/>
                    <a:gd name="connsiteX7" fmla="*/ 1744275 w 5428339"/>
                    <a:gd name="connsiteY7" fmla="*/ 2897677 h 2992020"/>
                    <a:gd name="connsiteX8" fmla="*/ 1692622 w 5428339"/>
                    <a:gd name="connsiteY8" fmla="*/ 2689781 h 2992020"/>
                    <a:gd name="connsiteX9" fmla="*/ 1466480 w 5428339"/>
                    <a:gd name="connsiteY9" fmla="*/ 2244533 h 2992020"/>
                    <a:gd name="connsiteX10" fmla="*/ 1159434 w 5428339"/>
                    <a:gd name="connsiteY10" fmla="*/ 1787333 h 2992020"/>
                    <a:gd name="connsiteX11" fmla="*/ 1122722 w 5428339"/>
                    <a:gd name="connsiteY11" fmla="*/ 1724152 h 2992020"/>
                    <a:gd name="connsiteX12" fmla="*/ 958369 w 5428339"/>
                    <a:gd name="connsiteY12" fmla="*/ 1517965 h 2992020"/>
                    <a:gd name="connsiteX13" fmla="*/ 703942 w 5428339"/>
                    <a:gd name="connsiteY13" fmla="*/ 1447100 h 2992020"/>
                    <a:gd name="connsiteX14" fmla="*/ 304800 w 5428339"/>
                    <a:gd name="connsiteY14" fmla="*/ 1358307 h 2992020"/>
                    <a:gd name="connsiteX15" fmla="*/ 0 w 5428339"/>
                    <a:gd name="connsiteY15" fmla="*/ 1361723 h 2992020"/>
                    <a:gd name="connsiteX16" fmla="*/ 1818 w 5428339"/>
                    <a:gd name="connsiteY16"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2267216 w 5428339"/>
                    <a:gd name="connsiteY6" fmla="*/ 2939512 h 2992020"/>
                    <a:gd name="connsiteX7" fmla="*/ 1744275 w 5428339"/>
                    <a:gd name="connsiteY7" fmla="*/ 2897677 h 2992020"/>
                    <a:gd name="connsiteX8" fmla="*/ 1692622 w 5428339"/>
                    <a:gd name="connsiteY8" fmla="*/ 2689781 h 2992020"/>
                    <a:gd name="connsiteX9" fmla="*/ 1466480 w 5428339"/>
                    <a:gd name="connsiteY9" fmla="*/ 2244533 h 2992020"/>
                    <a:gd name="connsiteX10" fmla="*/ 1159434 w 5428339"/>
                    <a:gd name="connsiteY10" fmla="*/ 1787333 h 2992020"/>
                    <a:gd name="connsiteX11" fmla="*/ 1122722 w 5428339"/>
                    <a:gd name="connsiteY11" fmla="*/ 1724152 h 2992020"/>
                    <a:gd name="connsiteX12" fmla="*/ 958369 w 5428339"/>
                    <a:gd name="connsiteY12" fmla="*/ 1517965 h 2992020"/>
                    <a:gd name="connsiteX13" fmla="*/ 703942 w 5428339"/>
                    <a:gd name="connsiteY13" fmla="*/ 1447100 h 2992020"/>
                    <a:gd name="connsiteX14" fmla="*/ 304800 w 5428339"/>
                    <a:gd name="connsiteY14" fmla="*/ 1358307 h 2992020"/>
                    <a:gd name="connsiteX15" fmla="*/ 0 w 5428339"/>
                    <a:gd name="connsiteY15" fmla="*/ 1361723 h 2992020"/>
                    <a:gd name="connsiteX16" fmla="*/ 1818 w 5428339"/>
                    <a:gd name="connsiteY16" fmla="*/ 0 h 2992020"/>
                    <a:gd name="connsiteX0" fmla="*/ 1818 w 5428339"/>
                    <a:gd name="connsiteY0" fmla="*/ 0 h 2939512"/>
                    <a:gd name="connsiteX1" fmla="*/ 5428339 w 5428339"/>
                    <a:gd name="connsiteY1" fmla="*/ 0 h 2939512"/>
                    <a:gd name="connsiteX2" fmla="*/ 3976910 w 5428339"/>
                    <a:gd name="connsiteY2" fmla="*/ 1941015 h 2939512"/>
                    <a:gd name="connsiteX3" fmla="*/ 2867852 w 5428339"/>
                    <a:gd name="connsiteY3" fmla="*/ 2545065 h 2939512"/>
                    <a:gd name="connsiteX4" fmla="*/ 2491334 w 5428339"/>
                    <a:gd name="connsiteY4" fmla="*/ 2751253 h 2939512"/>
                    <a:gd name="connsiteX5" fmla="*/ 2174581 w 5428339"/>
                    <a:gd name="connsiteY5" fmla="*/ 2588608 h 2939512"/>
                    <a:gd name="connsiteX6" fmla="*/ 2267216 w 5428339"/>
                    <a:gd name="connsiteY6" fmla="*/ 2939512 h 2939512"/>
                    <a:gd name="connsiteX7" fmla="*/ 1744275 w 5428339"/>
                    <a:gd name="connsiteY7" fmla="*/ 2897677 h 2939512"/>
                    <a:gd name="connsiteX8" fmla="*/ 1692622 w 5428339"/>
                    <a:gd name="connsiteY8" fmla="*/ 2689781 h 2939512"/>
                    <a:gd name="connsiteX9" fmla="*/ 1466480 w 5428339"/>
                    <a:gd name="connsiteY9" fmla="*/ 2244533 h 2939512"/>
                    <a:gd name="connsiteX10" fmla="*/ 1159434 w 5428339"/>
                    <a:gd name="connsiteY10" fmla="*/ 1787333 h 2939512"/>
                    <a:gd name="connsiteX11" fmla="*/ 1122722 w 5428339"/>
                    <a:gd name="connsiteY11" fmla="*/ 1724152 h 2939512"/>
                    <a:gd name="connsiteX12" fmla="*/ 958369 w 5428339"/>
                    <a:gd name="connsiteY12" fmla="*/ 1517965 h 2939512"/>
                    <a:gd name="connsiteX13" fmla="*/ 703942 w 5428339"/>
                    <a:gd name="connsiteY13" fmla="*/ 1447100 h 2939512"/>
                    <a:gd name="connsiteX14" fmla="*/ 304800 w 5428339"/>
                    <a:gd name="connsiteY14" fmla="*/ 1358307 h 2939512"/>
                    <a:gd name="connsiteX15" fmla="*/ 0 w 5428339"/>
                    <a:gd name="connsiteY15" fmla="*/ 1361723 h 2939512"/>
                    <a:gd name="connsiteX16" fmla="*/ 1818 w 5428339"/>
                    <a:gd name="connsiteY16" fmla="*/ 0 h 2939512"/>
                    <a:gd name="connsiteX0" fmla="*/ 1818 w 5428339"/>
                    <a:gd name="connsiteY0" fmla="*/ 0 h 2957441"/>
                    <a:gd name="connsiteX1" fmla="*/ 5428339 w 5428339"/>
                    <a:gd name="connsiteY1" fmla="*/ 0 h 2957441"/>
                    <a:gd name="connsiteX2" fmla="*/ 3976910 w 5428339"/>
                    <a:gd name="connsiteY2" fmla="*/ 1941015 h 2957441"/>
                    <a:gd name="connsiteX3" fmla="*/ 2867852 w 5428339"/>
                    <a:gd name="connsiteY3" fmla="*/ 2545065 h 2957441"/>
                    <a:gd name="connsiteX4" fmla="*/ 2491334 w 5428339"/>
                    <a:gd name="connsiteY4" fmla="*/ 2751253 h 2957441"/>
                    <a:gd name="connsiteX5" fmla="*/ 2174581 w 5428339"/>
                    <a:gd name="connsiteY5" fmla="*/ 2588608 h 2957441"/>
                    <a:gd name="connsiteX6" fmla="*/ 1998274 w 5428339"/>
                    <a:gd name="connsiteY6" fmla="*/ 2957441 h 2957441"/>
                    <a:gd name="connsiteX7" fmla="*/ 1744275 w 5428339"/>
                    <a:gd name="connsiteY7" fmla="*/ 2897677 h 2957441"/>
                    <a:gd name="connsiteX8" fmla="*/ 1692622 w 5428339"/>
                    <a:gd name="connsiteY8" fmla="*/ 2689781 h 2957441"/>
                    <a:gd name="connsiteX9" fmla="*/ 1466480 w 5428339"/>
                    <a:gd name="connsiteY9" fmla="*/ 2244533 h 2957441"/>
                    <a:gd name="connsiteX10" fmla="*/ 1159434 w 5428339"/>
                    <a:gd name="connsiteY10" fmla="*/ 1787333 h 2957441"/>
                    <a:gd name="connsiteX11" fmla="*/ 1122722 w 5428339"/>
                    <a:gd name="connsiteY11" fmla="*/ 1724152 h 2957441"/>
                    <a:gd name="connsiteX12" fmla="*/ 958369 w 5428339"/>
                    <a:gd name="connsiteY12" fmla="*/ 1517965 h 2957441"/>
                    <a:gd name="connsiteX13" fmla="*/ 703942 w 5428339"/>
                    <a:gd name="connsiteY13" fmla="*/ 1447100 h 2957441"/>
                    <a:gd name="connsiteX14" fmla="*/ 304800 w 5428339"/>
                    <a:gd name="connsiteY14" fmla="*/ 1358307 h 2957441"/>
                    <a:gd name="connsiteX15" fmla="*/ 0 w 5428339"/>
                    <a:gd name="connsiteY15" fmla="*/ 1361723 h 2957441"/>
                    <a:gd name="connsiteX16" fmla="*/ 1818 w 5428339"/>
                    <a:gd name="connsiteY16" fmla="*/ 0 h 2957441"/>
                    <a:gd name="connsiteX0" fmla="*/ 1818 w 5428339"/>
                    <a:gd name="connsiteY0" fmla="*/ 0 h 3216137"/>
                    <a:gd name="connsiteX1" fmla="*/ 5428339 w 5428339"/>
                    <a:gd name="connsiteY1" fmla="*/ 0 h 3216137"/>
                    <a:gd name="connsiteX2" fmla="*/ 3976910 w 5428339"/>
                    <a:gd name="connsiteY2" fmla="*/ 1941015 h 3216137"/>
                    <a:gd name="connsiteX3" fmla="*/ 2867852 w 5428339"/>
                    <a:gd name="connsiteY3" fmla="*/ 2545065 h 3216137"/>
                    <a:gd name="connsiteX4" fmla="*/ 2491334 w 5428339"/>
                    <a:gd name="connsiteY4" fmla="*/ 2751253 h 3216137"/>
                    <a:gd name="connsiteX5" fmla="*/ 2192510 w 5428339"/>
                    <a:gd name="connsiteY5" fmla="*/ 3216137 h 3216137"/>
                    <a:gd name="connsiteX6" fmla="*/ 1998274 w 5428339"/>
                    <a:gd name="connsiteY6" fmla="*/ 2957441 h 3216137"/>
                    <a:gd name="connsiteX7" fmla="*/ 1744275 w 5428339"/>
                    <a:gd name="connsiteY7" fmla="*/ 2897677 h 3216137"/>
                    <a:gd name="connsiteX8" fmla="*/ 1692622 w 5428339"/>
                    <a:gd name="connsiteY8" fmla="*/ 2689781 h 3216137"/>
                    <a:gd name="connsiteX9" fmla="*/ 1466480 w 5428339"/>
                    <a:gd name="connsiteY9" fmla="*/ 2244533 h 3216137"/>
                    <a:gd name="connsiteX10" fmla="*/ 1159434 w 5428339"/>
                    <a:gd name="connsiteY10" fmla="*/ 1787333 h 3216137"/>
                    <a:gd name="connsiteX11" fmla="*/ 1122722 w 5428339"/>
                    <a:gd name="connsiteY11" fmla="*/ 1724152 h 3216137"/>
                    <a:gd name="connsiteX12" fmla="*/ 958369 w 5428339"/>
                    <a:gd name="connsiteY12" fmla="*/ 1517965 h 3216137"/>
                    <a:gd name="connsiteX13" fmla="*/ 703942 w 5428339"/>
                    <a:gd name="connsiteY13" fmla="*/ 1447100 h 3216137"/>
                    <a:gd name="connsiteX14" fmla="*/ 304800 w 5428339"/>
                    <a:gd name="connsiteY14" fmla="*/ 1358307 h 3216137"/>
                    <a:gd name="connsiteX15" fmla="*/ 0 w 5428339"/>
                    <a:gd name="connsiteY15" fmla="*/ 1361723 h 3216137"/>
                    <a:gd name="connsiteX16" fmla="*/ 1818 w 5428339"/>
                    <a:gd name="connsiteY16" fmla="*/ 0 h 3216137"/>
                    <a:gd name="connsiteX0" fmla="*/ 1818 w 5428339"/>
                    <a:gd name="connsiteY0" fmla="*/ 0 h 3423606"/>
                    <a:gd name="connsiteX1" fmla="*/ 5428339 w 5428339"/>
                    <a:gd name="connsiteY1" fmla="*/ 0 h 3423606"/>
                    <a:gd name="connsiteX2" fmla="*/ 3976910 w 5428339"/>
                    <a:gd name="connsiteY2" fmla="*/ 1941015 h 3423606"/>
                    <a:gd name="connsiteX3" fmla="*/ 2867852 w 5428339"/>
                    <a:gd name="connsiteY3" fmla="*/ 2545065 h 3423606"/>
                    <a:gd name="connsiteX4" fmla="*/ 2419617 w 5428339"/>
                    <a:gd name="connsiteY4" fmla="*/ 3423606 h 3423606"/>
                    <a:gd name="connsiteX5" fmla="*/ 2192510 w 5428339"/>
                    <a:gd name="connsiteY5" fmla="*/ 3216137 h 3423606"/>
                    <a:gd name="connsiteX6" fmla="*/ 1998274 w 5428339"/>
                    <a:gd name="connsiteY6" fmla="*/ 2957441 h 3423606"/>
                    <a:gd name="connsiteX7" fmla="*/ 1744275 w 5428339"/>
                    <a:gd name="connsiteY7" fmla="*/ 2897677 h 3423606"/>
                    <a:gd name="connsiteX8" fmla="*/ 1692622 w 5428339"/>
                    <a:gd name="connsiteY8" fmla="*/ 2689781 h 3423606"/>
                    <a:gd name="connsiteX9" fmla="*/ 1466480 w 5428339"/>
                    <a:gd name="connsiteY9" fmla="*/ 2244533 h 3423606"/>
                    <a:gd name="connsiteX10" fmla="*/ 1159434 w 5428339"/>
                    <a:gd name="connsiteY10" fmla="*/ 1787333 h 3423606"/>
                    <a:gd name="connsiteX11" fmla="*/ 1122722 w 5428339"/>
                    <a:gd name="connsiteY11" fmla="*/ 1724152 h 3423606"/>
                    <a:gd name="connsiteX12" fmla="*/ 958369 w 5428339"/>
                    <a:gd name="connsiteY12" fmla="*/ 1517965 h 3423606"/>
                    <a:gd name="connsiteX13" fmla="*/ 703942 w 5428339"/>
                    <a:gd name="connsiteY13" fmla="*/ 1447100 h 3423606"/>
                    <a:gd name="connsiteX14" fmla="*/ 304800 w 5428339"/>
                    <a:gd name="connsiteY14" fmla="*/ 1358307 h 3423606"/>
                    <a:gd name="connsiteX15" fmla="*/ 0 w 5428339"/>
                    <a:gd name="connsiteY15" fmla="*/ 1361723 h 3423606"/>
                    <a:gd name="connsiteX16" fmla="*/ 1818 w 5428339"/>
                    <a:gd name="connsiteY16" fmla="*/ 0 h 3423606"/>
                    <a:gd name="connsiteX0" fmla="*/ 1818 w 5428339"/>
                    <a:gd name="connsiteY0" fmla="*/ 0 h 3584970"/>
                    <a:gd name="connsiteX1" fmla="*/ 5428339 w 5428339"/>
                    <a:gd name="connsiteY1" fmla="*/ 0 h 3584970"/>
                    <a:gd name="connsiteX2" fmla="*/ 3976910 w 5428339"/>
                    <a:gd name="connsiteY2" fmla="*/ 1941015 h 3584970"/>
                    <a:gd name="connsiteX3" fmla="*/ 2500299 w 5428339"/>
                    <a:gd name="connsiteY3" fmla="*/ 3584970 h 3584970"/>
                    <a:gd name="connsiteX4" fmla="*/ 2419617 w 5428339"/>
                    <a:gd name="connsiteY4" fmla="*/ 3423606 h 3584970"/>
                    <a:gd name="connsiteX5" fmla="*/ 2192510 w 5428339"/>
                    <a:gd name="connsiteY5" fmla="*/ 3216137 h 3584970"/>
                    <a:gd name="connsiteX6" fmla="*/ 1998274 w 5428339"/>
                    <a:gd name="connsiteY6" fmla="*/ 2957441 h 3584970"/>
                    <a:gd name="connsiteX7" fmla="*/ 1744275 w 5428339"/>
                    <a:gd name="connsiteY7" fmla="*/ 2897677 h 3584970"/>
                    <a:gd name="connsiteX8" fmla="*/ 1692622 w 5428339"/>
                    <a:gd name="connsiteY8" fmla="*/ 2689781 h 3584970"/>
                    <a:gd name="connsiteX9" fmla="*/ 1466480 w 5428339"/>
                    <a:gd name="connsiteY9" fmla="*/ 2244533 h 3584970"/>
                    <a:gd name="connsiteX10" fmla="*/ 1159434 w 5428339"/>
                    <a:gd name="connsiteY10" fmla="*/ 1787333 h 3584970"/>
                    <a:gd name="connsiteX11" fmla="*/ 1122722 w 5428339"/>
                    <a:gd name="connsiteY11" fmla="*/ 1724152 h 3584970"/>
                    <a:gd name="connsiteX12" fmla="*/ 958369 w 5428339"/>
                    <a:gd name="connsiteY12" fmla="*/ 1517965 h 3584970"/>
                    <a:gd name="connsiteX13" fmla="*/ 703942 w 5428339"/>
                    <a:gd name="connsiteY13" fmla="*/ 1447100 h 3584970"/>
                    <a:gd name="connsiteX14" fmla="*/ 304800 w 5428339"/>
                    <a:gd name="connsiteY14" fmla="*/ 1358307 h 3584970"/>
                    <a:gd name="connsiteX15" fmla="*/ 0 w 5428339"/>
                    <a:gd name="connsiteY15" fmla="*/ 1361723 h 3584970"/>
                    <a:gd name="connsiteX16" fmla="*/ 1818 w 5428339"/>
                    <a:gd name="connsiteY16" fmla="*/ 0 h 3584970"/>
                    <a:gd name="connsiteX0" fmla="*/ 1818 w 5428339"/>
                    <a:gd name="connsiteY0" fmla="*/ 0 h 3584970"/>
                    <a:gd name="connsiteX1" fmla="*/ 5428339 w 5428339"/>
                    <a:gd name="connsiteY1" fmla="*/ 0 h 3584970"/>
                    <a:gd name="connsiteX2" fmla="*/ 3976910 w 5428339"/>
                    <a:gd name="connsiteY2" fmla="*/ 1941015 h 3584970"/>
                    <a:gd name="connsiteX3" fmla="*/ 2634769 w 5428339"/>
                    <a:gd name="connsiteY3" fmla="*/ 3441534 h 3584970"/>
                    <a:gd name="connsiteX4" fmla="*/ 2500299 w 5428339"/>
                    <a:gd name="connsiteY4" fmla="*/ 3584970 h 3584970"/>
                    <a:gd name="connsiteX5" fmla="*/ 2419617 w 5428339"/>
                    <a:gd name="connsiteY5" fmla="*/ 3423606 h 3584970"/>
                    <a:gd name="connsiteX6" fmla="*/ 2192510 w 5428339"/>
                    <a:gd name="connsiteY6" fmla="*/ 3216137 h 3584970"/>
                    <a:gd name="connsiteX7" fmla="*/ 1998274 w 5428339"/>
                    <a:gd name="connsiteY7" fmla="*/ 2957441 h 3584970"/>
                    <a:gd name="connsiteX8" fmla="*/ 1744275 w 5428339"/>
                    <a:gd name="connsiteY8" fmla="*/ 2897677 h 3584970"/>
                    <a:gd name="connsiteX9" fmla="*/ 1692622 w 5428339"/>
                    <a:gd name="connsiteY9" fmla="*/ 2689781 h 3584970"/>
                    <a:gd name="connsiteX10" fmla="*/ 1466480 w 5428339"/>
                    <a:gd name="connsiteY10" fmla="*/ 2244533 h 3584970"/>
                    <a:gd name="connsiteX11" fmla="*/ 1159434 w 5428339"/>
                    <a:gd name="connsiteY11" fmla="*/ 1787333 h 3584970"/>
                    <a:gd name="connsiteX12" fmla="*/ 1122722 w 5428339"/>
                    <a:gd name="connsiteY12" fmla="*/ 1724152 h 3584970"/>
                    <a:gd name="connsiteX13" fmla="*/ 958369 w 5428339"/>
                    <a:gd name="connsiteY13" fmla="*/ 1517965 h 3584970"/>
                    <a:gd name="connsiteX14" fmla="*/ 703942 w 5428339"/>
                    <a:gd name="connsiteY14" fmla="*/ 1447100 h 3584970"/>
                    <a:gd name="connsiteX15" fmla="*/ 304800 w 5428339"/>
                    <a:gd name="connsiteY15" fmla="*/ 1358307 h 3584970"/>
                    <a:gd name="connsiteX16" fmla="*/ 0 w 5428339"/>
                    <a:gd name="connsiteY16" fmla="*/ 1361723 h 3584970"/>
                    <a:gd name="connsiteX17" fmla="*/ 1818 w 5428339"/>
                    <a:gd name="connsiteY17" fmla="*/ 0 h 3584970"/>
                    <a:gd name="connsiteX0" fmla="*/ 1818 w 5428339"/>
                    <a:gd name="connsiteY0" fmla="*/ 0 h 3584970"/>
                    <a:gd name="connsiteX1" fmla="*/ 5428339 w 5428339"/>
                    <a:gd name="connsiteY1" fmla="*/ 0 h 3584970"/>
                    <a:gd name="connsiteX2" fmla="*/ 3976910 w 5428339"/>
                    <a:gd name="connsiteY2" fmla="*/ 1941015 h 3584970"/>
                    <a:gd name="connsiteX3" fmla="*/ 2760275 w 5428339"/>
                    <a:gd name="connsiteY3" fmla="*/ 3307064 h 3584970"/>
                    <a:gd name="connsiteX4" fmla="*/ 2634769 w 5428339"/>
                    <a:gd name="connsiteY4" fmla="*/ 3441534 h 3584970"/>
                    <a:gd name="connsiteX5" fmla="*/ 2500299 w 5428339"/>
                    <a:gd name="connsiteY5" fmla="*/ 3584970 h 3584970"/>
                    <a:gd name="connsiteX6" fmla="*/ 2419617 w 5428339"/>
                    <a:gd name="connsiteY6" fmla="*/ 3423606 h 3584970"/>
                    <a:gd name="connsiteX7" fmla="*/ 2192510 w 5428339"/>
                    <a:gd name="connsiteY7" fmla="*/ 3216137 h 3584970"/>
                    <a:gd name="connsiteX8" fmla="*/ 1998274 w 5428339"/>
                    <a:gd name="connsiteY8" fmla="*/ 2957441 h 3584970"/>
                    <a:gd name="connsiteX9" fmla="*/ 1744275 w 5428339"/>
                    <a:gd name="connsiteY9" fmla="*/ 2897677 h 3584970"/>
                    <a:gd name="connsiteX10" fmla="*/ 1692622 w 5428339"/>
                    <a:gd name="connsiteY10" fmla="*/ 2689781 h 3584970"/>
                    <a:gd name="connsiteX11" fmla="*/ 1466480 w 5428339"/>
                    <a:gd name="connsiteY11" fmla="*/ 2244533 h 3584970"/>
                    <a:gd name="connsiteX12" fmla="*/ 1159434 w 5428339"/>
                    <a:gd name="connsiteY12" fmla="*/ 1787333 h 3584970"/>
                    <a:gd name="connsiteX13" fmla="*/ 1122722 w 5428339"/>
                    <a:gd name="connsiteY13" fmla="*/ 1724152 h 3584970"/>
                    <a:gd name="connsiteX14" fmla="*/ 958369 w 5428339"/>
                    <a:gd name="connsiteY14" fmla="*/ 1517965 h 3584970"/>
                    <a:gd name="connsiteX15" fmla="*/ 703942 w 5428339"/>
                    <a:gd name="connsiteY15" fmla="*/ 1447100 h 3584970"/>
                    <a:gd name="connsiteX16" fmla="*/ 304800 w 5428339"/>
                    <a:gd name="connsiteY16" fmla="*/ 1358307 h 3584970"/>
                    <a:gd name="connsiteX17" fmla="*/ 0 w 5428339"/>
                    <a:gd name="connsiteY17" fmla="*/ 1361723 h 3584970"/>
                    <a:gd name="connsiteX18" fmla="*/ 1818 w 5428339"/>
                    <a:gd name="connsiteY18" fmla="*/ 0 h 3584970"/>
                    <a:gd name="connsiteX0" fmla="*/ 1818 w 5428339"/>
                    <a:gd name="connsiteY0" fmla="*/ 0 h 3647722"/>
                    <a:gd name="connsiteX1" fmla="*/ 5428339 w 5428339"/>
                    <a:gd name="connsiteY1" fmla="*/ 0 h 3647722"/>
                    <a:gd name="connsiteX2" fmla="*/ 3976910 w 5428339"/>
                    <a:gd name="connsiteY2" fmla="*/ 1941015 h 3647722"/>
                    <a:gd name="connsiteX3" fmla="*/ 2760275 w 5428339"/>
                    <a:gd name="connsiteY3" fmla="*/ 3307064 h 3647722"/>
                    <a:gd name="connsiteX4" fmla="*/ 2679593 w 5428339"/>
                    <a:gd name="connsiteY4" fmla="*/ 3647722 h 3647722"/>
                    <a:gd name="connsiteX5" fmla="*/ 2500299 w 5428339"/>
                    <a:gd name="connsiteY5" fmla="*/ 3584970 h 3647722"/>
                    <a:gd name="connsiteX6" fmla="*/ 2419617 w 5428339"/>
                    <a:gd name="connsiteY6" fmla="*/ 3423606 h 3647722"/>
                    <a:gd name="connsiteX7" fmla="*/ 2192510 w 5428339"/>
                    <a:gd name="connsiteY7" fmla="*/ 3216137 h 3647722"/>
                    <a:gd name="connsiteX8" fmla="*/ 1998274 w 5428339"/>
                    <a:gd name="connsiteY8" fmla="*/ 2957441 h 3647722"/>
                    <a:gd name="connsiteX9" fmla="*/ 1744275 w 5428339"/>
                    <a:gd name="connsiteY9" fmla="*/ 2897677 h 3647722"/>
                    <a:gd name="connsiteX10" fmla="*/ 1692622 w 5428339"/>
                    <a:gd name="connsiteY10" fmla="*/ 2689781 h 3647722"/>
                    <a:gd name="connsiteX11" fmla="*/ 1466480 w 5428339"/>
                    <a:gd name="connsiteY11" fmla="*/ 2244533 h 3647722"/>
                    <a:gd name="connsiteX12" fmla="*/ 1159434 w 5428339"/>
                    <a:gd name="connsiteY12" fmla="*/ 1787333 h 3647722"/>
                    <a:gd name="connsiteX13" fmla="*/ 1122722 w 5428339"/>
                    <a:gd name="connsiteY13" fmla="*/ 1724152 h 3647722"/>
                    <a:gd name="connsiteX14" fmla="*/ 958369 w 5428339"/>
                    <a:gd name="connsiteY14" fmla="*/ 1517965 h 3647722"/>
                    <a:gd name="connsiteX15" fmla="*/ 703942 w 5428339"/>
                    <a:gd name="connsiteY15" fmla="*/ 1447100 h 3647722"/>
                    <a:gd name="connsiteX16" fmla="*/ 304800 w 5428339"/>
                    <a:gd name="connsiteY16" fmla="*/ 1358307 h 3647722"/>
                    <a:gd name="connsiteX17" fmla="*/ 0 w 5428339"/>
                    <a:gd name="connsiteY17" fmla="*/ 1361723 h 3647722"/>
                    <a:gd name="connsiteX18" fmla="*/ 1818 w 5428339"/>
                    <a:gd name="connsiteY18" fmla="*/ 0 h 3647722"/>
                    <a:gd name="connsiteX0" fmla="*/ 1818 w 5428339"/>
                    <a:gd name="connsiteY0" fmla="*/ 0 h 3647722"/>
                    <a:gd name="connsiteX1" fmla="*/ 5428339 w 5428339"/>
                    <a:gd name="connsiteY1" fmla="*/ 0 h 3647722"/>
                    <a:gd name="connsiteX2" fmla="*/ 3976910 w 5428339"/>
                    <a:gd name="connsiteY2" fmla="*/ 1941015 h 3647722"/>
                    <a:gd name="connsiteX3" fmla="*/ 2885781 w 5428339"/>
                    <a:gd name="connsiteY3" fmla="*/ 3513252 h 3647722"/>
                    <a:gd name="connsiteX4" fmla="*/ 2679593 w 5428339"/>
                    <a:gd name="connsiteY4" fmla="*/ 3647722 h 3647722"/>
                    <a:gd name="connsiteX5" fmla="*/ 2500299 w 5428339"/>
                    <a:gd name="connsiteY5" fmla="*/ 3584970 h 3647722"/>
                    <a:gd name="connsiteX6" fmla="*/ 2419617 w 5428339"/>
                    <a:gd name="connsiteY6" fmla="*/ 3423606 h 3647722"/>
                    <a:gd name="connsiteX7" fmla="*/ 2192510 w 5428339"/>
                    <a:gd name="connsiteY7" fmla="*/ 3216137 h 3647722"/>
                    <a:gd name="connsiteX8" fmla="*/ 1998274 w 5428339"/>
                    <a:gd name="connsiteY8" fmla="*/ 2957441 h 3647722"/>
                    <a:gd name="connsiteX9" fmla="*/ 1744275 w 5428339"/>
                    <a:gd name="connsiteY9" fmla="*/ 2897677 h 3647722"/>
                    <a:gd name="connsiteX10" fmla="*/ 1692622 w 5428339"/>
                    <a:gd name="connsiteY10" fmla="*/ 2689781 h 3647722"/>
                    <a:gd name="connsiteX11" fmla="*/ 1466480 w 5428339"/>
                    <a:gd name="connsiteY11" fmla="*/ 2244533 h 3647722"/>
                    <a:gd name="connsiteX12" fmla="*/ 1159434 w 5428339"/>
                    <a:gd name="connsiteY12" fmla="*/ 1787333 h 3647722"/>
                    <a:gd name="connsiteX13" fmla="*/ 1122722 w 5428339"/>
                    <a:gd name="connsiteY13" fmla="*/ 1724152 h 3647722"/>
                    <a:gd name="connsiteX14" fmla="*/ 958369 w 5428339"/>
                    <a:gd name="connsiteY14" fmla="*/ 1517965 h 3647722"/>
                    <a:gd name="connsiteX15" fmla="*/ 703942 w 5428339"/>
                    <a:gd name="connsiteY15" fmla="*/ 1447100 h 3647722"/>
                    <a:gd name="connsiteX16" fmla="*/ 304800 w 5428339"/>
                    <a:gd name="connsiteY16" fmla="*/ 1358307 h 3647722"/>
                    <a:gd name="connsiteX17" fmla="*/ 0 w 5428339"/>
                    <a:gd name="connsiteY17" fmla="*/ 1361723 h 3647722"/>
                    <a:gd name="connsiteX18" fmla="*/ 1818 w 5428339"/>
                    <a:gd name="connsiteY18"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074040 w 5428339"/>
                    <a:gd name="connsiteY3" fmla="*/ 3217417 h 3647722"/>
                    <a:gd name="connsiteX4" fmla="*/ 2885781 w 5428339"/>
                    <a:gd name="connsiteY4" fmla="*/ 3513252 h 3647722"/>
                    <a:gd name="connsiteX5" fmla="*/ 2679593 w 5428339"/>
                    <a:gd name="connsiteY5" fmla="*/ 3647722 h 3647722"/>
                    <a:gd name="connsiteX6" fmla="*/ 2500299 w 5428339"/>
                    <a:gd name="connsiteY6" fmla="*/ 3584970 h 3647722"/>
                    <a:gd name="connsiteX7" fmla="*/ 2419617 w 5428339"/>
                    <a:gd name="connsiteY7" fmla="*/ 3423606 h 3647722"/>
                    <a:gd name="connsiteX8" fmla="*/ 2192510 w 5428339"/>
                    <a:gd name="connsiteY8" fmla="*/ 3216137 h 3647722"/>
                    <a:gd name="connsiteX9" fmla="*/ 1998274 w 5428339"/>
                    <a:gd name="connsiteY9" fmla="*/ 2957441 h 3647722"/>
                    <a:gd name="connsiteX10" fmla="*/ 1744275 w 5428339"/>
                    <a:gd name="connsiteY10" fmla="*/ 2897677 h 3647722"/>
                    <a:gd name="connsiteX11" fmla="*/ 1692622 w 5428339"/>
                    <a:gd name="connsiteY11" fmla="*/ 2689781 h 3647722"/>
                    <a:gd name="connsiteX12" fmla="*/ 1466480 w 5428339"/>
                    <a:gd name="connsiteY12" fmla="*/ 2244533 h 3647722"/>
                    <a:gd name="connsiteX13" fmla="*/ 1159434 w 5428339"/>
                    <a:gd name="connsiteY13" fmla="*/ 1787333 h 3647722"/>
                    <a:gd name="connsiteX14" fmla="*/ 1122722 w 5428339"/>
                    <a:gd name="connsiteY14" fmla="*/ 1724152 h 3647722"/>
                    <a:gd name="connsiteX15" fmla="*/ 958369 w 5428339"/>
                    <a:gd name="connsiteY15" fmla="*/ 1517965 h 3647722"/>
                    <a:gd name="connsiteX16" fmla="*/ 703942 w 5428339"/>
                    <a:gd name="connsiteY16" fmla="*/ 1447100 h 3647722"/>
                    <a:gd name="connsiteX17" fmla="*/ 304800 w 5428339"/>
                    <a:gd name="connsiteY17" fmla="*/ 1358307 h 3647722"/>
                    <a:gd name="connsiteX18" fmla="*/ 0 w 5428339"/>
                    <a:gd name="connsiteY18" fmla="*/ 1361723 h 3647722"/>
                    <a:gd name="connsiteX19" fmla="*/ 1818 w 5428339"/>
                    <a:gd name="connsiteY19"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271263 w 5428339"/>
                    <a:gd name="connsiteY3" fmla="*/ 2966405 h 3647722"/>
                    <a:gd name="connsiteX4" fmla="*/ 3074040 w 5428339"/>
                    <a:gd name="connsiteY4" fmla="*/ 3217417 h 3647722"/>
                    <a:gd name="connsiteX5" fmla="*/ 2885781 w 5428339"/>
                    <a:gd name="connsiteY5" fmla="*/ 3513252 h 3647722"/>
                    <a:gd name="connsiteX6" fmla="*/ 2679593 w 5428339"/>
                    <a:gd name="connsiteY6" fmla="*/ 3647722 h 3647722"/>
                    <a:gd name="connsiteX7" fmla="*/ 2500299 w 5428339"/>
                    <a:gd name="connsiteY7" fmla="*/ 3584970 h 3647722"/>
                    <a:gd name="connsiteX8" fmla="*/ 2419617 w 5428339"/>
                    <a:gd name="connsiteY8" fmla="*/ 3423606 h 3647722"/>
                    <a:gd name="connsiteX9" fmla="*/ 2192510 w 5428339"/>
                    <a:gd name="connsiteY9" fmla="*/ 3216137 h 3647722"/>
                    <a:gd name="connsiteX10" fmla="*/ 1998274 w 5428339"/>
                    <a:gd name="connsiteY10" fmla="*/ 2957441 h 3647722"/>
                    <a:gd name="connsiteX11" fmla="*/ 1744275 w 5428339"/>
                    <a:gd name="connsiteY11" fmla="*/ 2897677 h 3647722"/>
                    <a:gd name="connsiteX12" fmla="*/ 1692622 w 5428339"/>
                    <a:gd name="connsiteY12" fmla="*/ 2689781 h 3647722"/>
                    <a:gd name="connsiteX13" fmla="*/ 1466480 w 5428339"/>
                    <a:gd name="connsiteY13" fmla="*/ 2244533 h 3647722"/>
                    <a:gd name="connsiteX14" fmla="*/ 1159434 w 5428339"/>
                    <a:gd name="connsiteY14" fmla="*/ 1787333 h 3647722"/>
                    <a:gd name="connsiteX15" fmla="*/ 1122722 w 5428339"/>
                    <a:gd name="connsiteY15" fmla="*/ 1724152 h 3647722"/>
                    <a:gd name="connsiteX16" fmla="*/ 958369 w 5428339"/>
                    <a:gd name="connsiteY16" fmla="*/ 1517965 h 3647722"/>
                    <a:gd name="connsiteX17" fmla="*/ 703942 w 5428339"/>
                    <a:gd name="connsiteY17" fmla="*/ 1447100 h 3647722"/>
                    <a:gd name="connsiteX18" fmla="*/ 304800 w 5428339"/>
                    <a:gd name="connsiteY18" fmla="*/ 1358307 h 3647722"/>
                    <a:gd name="connsiteX19" fmla="*/ 0 w 5428339"/>
                    <a:gd name="connsiteY19" fmla="*/ 1361723 h 3647722"/>
                    <a:gd name="connsiteX20" fmla="*/ 1818 w 5428339"/>
                    <a:gd name="connsiteY20"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074040 w 5428339"/>
                    <a:gd name="connsiteY5" fmla="*/ 321741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42287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531240 w 5428339"/>
                    <a:gd name="connsiteY3" fmla="*/ 2571958 h 3647722"/>
                    <a:gd name="connsiteX4" fmla="*/ 3405734 w 5428339"/>
                    <a:gd name="connsiteY4" fmla="*/ 2742287 h 3647722"/>
                    <a:gd name="connsiteX5" fmla="*/ 3271263 w 5428339"/>
                    <a:gd name="connsiteY5" fmla="*/ 2966405 h 3647722"/>
                    <a:gd name="connsiteX6" fmla="*/ 3118863 w 5428339"/>
                    <a:gd name="connsiteY6" fmla="*/ 3235347 h 3647722"/>
                    <a:gd name="connsiteX7" fmla="*/ 2885781 w 5428339"/>
                    <a:gd name="connsiteY7" fmla="*/ 3513252 h 3647722"/>
                    <a:gd name="connsiteX8" fmla="*/ 2679593 w 5428339"/>
                    <a:gd name="connsiteY8" fmla="*/ 3647722 h 3647722"/>
                    <a:gd name="connsiteX9" fmla="*/ 2500299 w 5428339"/>
                    <a:gd name="connsiteY9" fmla="*/ 3584970 h 3647722"/>
                    <a:gd name="connsiteX10" fmla="*/ 2419617 w 5428339"/>
                    <a:gd name="connsiteY10" fmla="*/ 3423606 h 3647722"/>
                    <a:gd name="connsiteX11" fmla="*/ 2192510 w 5428339"/>
                    <a:gd name="connsiteY11" fmla="*/ 3216137 h 3647722"/>
                    <a:gd name="connsiteX12" fmla="*/ 1998274 w 5428339"/>
                    <a:gd name="connsiteY12" fmla="*/ 2957441 h 3647722"/>
                    <a:gd name="connsiteX13" fmla="*/ 1744275 w 5428339"/>
                    <a:gd name="connsiteY13" fmla="*/ 2897677 h 3647722"/>
                    <a:gd name="connsiteX14" fmla="*/ 1692622 w 5428339"/>
                    <a:gd name="connsiteY14" fmla="*/ 2689781 h 3647722"/>
                    <a:gd name="connsiteX15" fmla="*/ 1466480 w 5428339"/>
                    <a:gd name="connsiteY15" fmla="*/ 2244533 h 3647722"/>
                    <a:gd name="connsiteX16" fmla="*/ 1159434 w 5428339"/>
                    <a:gd name="connsiteY16" fmla="*/ 1787333 h 3647722"/>
                    <a:gd name="connsiteX17" fmla="*/ 1122722 w 5428339"/>
                    <a:gd name="connsiteY17" fmla="*/ 1724152 h 3647722"/>
                    <a:gd name="connsiteX18" fmla="*/ 958369 w 5428339"/>
                    <a:gd name="connsiteY18" fmla="*/ 1517965 h 3647722"/>
                    <a:gd name="connsiteX19" fmla="*/ 703942 w 5428339"/>
                    <a:gd name="connsiteY19" fmla="*/ 1447100 h 3647722"/>
                    <a:gd name="connsiteX20" fmla="*/ 304800 w 5428339"/>
                    <a:gd name="connsiteY20" fmla="*/ 1358307 h 3647722"/>
                    <a:gd name="connsiteX21" fmla="*/ 0 w 5428339"/>
                    <a:gd name="connsiteY21" fmla="*/ 1361723 h 3647722"/>
                    <a:gd name="connsiteX22" fmla="*/ 1818 w 5428339"/>
                    <a:gd name="connsiteY22"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791216 w 5428339"/>
                    <a:gd name="connsiteY3" fmla="*/ 2213370 h 3647722"/>
                    <a:gd name="connsiteX4" fmla="*/ 3531240 w 5428339"/>
                    <a:gd name="connsiteY4" fmla="*/ 2571958 h 3647722"/>
                    <a:gd name="connsiteX5" fmla="*/ 3405734 w 5428339"/>
                    <a:gd name="connsiteY5" fmla="*/ 2742287 h 3647722"/>
                    <a:gd name="connsiteX6" fmla="*/ 3271263 w 5428339"/>
                    <a:gd name="connsiteY6" fmla="*/ 2966405 h 3647722"/>
                    <a:gd name="connsiteX7" fmla="*/ 3118863 w 5428339"/>
                    <a:gd name="connsiteY7" fmla="*/ 3235347 h 3647722"/>
                    <a:gd name="connsiteX8" fmla="*/ 2885781 w 5428339"/>
                    <a:gd name="connsiteY8" fmla="*/ 3513252 h 3647722"/>
                    <a:gd name="connsiteX9" fmla="*/ 2679593 w 5428339"/>
                    <a:gd name="connsiteY9" fmla="*/ 3647722 h 3647722"/>
                    <a:gd name="connsiteX10" fmla="*/ 2500299 w 5428339"/>
                    <a:gd name="connsiteY10" fmla="*/ 3584970 h 3647722"/>
                    <a:gd name="connsiteX11" fmla="*/ 2419617 w 5428339"/>
                    <a:gd name="connsiteY11" fmla="*/ 3423606 h 3647722"/>
                    <a:gd name="connsiteX12" fmla="*/ 2192510 w 5428339"/>
                    <a:gd name="connsiteY12" fmla="*/ 3216137 h 3647722"/>
                    <a:gd name="connsiteX13" fmla="*/ 1998274 w 5428339"/>
                    <a:gd name="connsiteY13" fmla="*/ 2957441 h 3647722"/>
                    <a:gd name="connsiteX14" fmla="*/ 1744275 w 5428339"/>
                    <a:gd name="connsiteY14" fmla="*/ 2897677 h 3647722"/>
                    <a:gd name="connsiteX15" fmla="*/ 1692622 w 5428339"/>
                    <a:gd name="connsiteY15" fmla="*/ 2689781 h 3647722"/>
                    <a:gd name="connsiteX16" fmla="*/ 1466480 w 5428339"/>
                    <a:gd name="connsiteY16" fmla="*/ 2244533 h 3647722"/>
                    <a:gd name="connsiteX17" fmla="*/ 1159434 w 5428339"/>
                    <a:gd name="connsiteY17" fmla="*/ 1787333 h 3647722"/>
                    <a:gd name="connsiteX18" fmla="*/ 1122722 w 5428339"/>
                    <a:gd name="connsiteY18" fmla="*/ 1724152 h 3647722"/>
                    <a:gd name="connsiteX19" fmla="*/ 958369 w 5428339"/>
                    <a:gd name="connsiteY19" fmla="*/ 1517965 h 3647722"/>
                    <a:gd name="connsiteX20" fmla="*/ 703942 w 5428339"/>
                    <a:gd name="connsiteY20" fmla="*/ 1447100 h 3647722"/>
                    <a:gd name="connsiteX21" fmla="*/ 304800 w 5428339"/>
                    <a:gd name="connsiteY21" fmla="*/ 1358307 h 3647722"/>
                    <a:gd name="connsiteX22" fmla="*/ 0 w 5428339"/>
                    <a:gd name="connsiteY22" fmla="*/ 1361723 h 3647722"/>
                    <a:gd name="connsiteX23" fmla="*/ 1818 w 5428339"/>
                    <a:gd name="connsiteY23" fmla="*/ 0 h 3647722"/>
                    <a:gd name="connsiteX0" fmla="*/ 1818 w 5428339"/>
                    <a:gd name="connsiteY0" fmla="*/ 0 h 3647722"/>
                    <a:gd name="connsiteX1" fmla="*/ 5428339 w 5428339"/>
                    <a:gd name="connsiteY1" fmla="*/ 0 h 3647722"/>
                    <a:gd name="connsiteX2" fmla="*/ 4122910 w 5428339"/>
                    <a:gd name="connsiteY2" fmla="*/ 1765134 h 3647722"/>
                    <a:gd name="connsiteX3" fmla="*/ 3976910 w 5428339"/>
                    <a:gd name="connsiteY3" fmla="*/ 1941015 h 3647722"/>
                    <a:gd name="connsiteX4" fmla="*/ 3791216 w 5428339"/>
                    <a:gd name="connsiteY4" fmla="*/ 2213370 h 3647722"/>
                    <a:gd name="connsiteX5" fmla="*/ 3531240 w 5428339"/>
                    <a:gd name="connsiteY5" fmla="*/ 2571958 h 3647722"/>
                    <a:gd name="connsiteX6" fmla="*/ 3405734 w 5428339"/>
                    <a:gd name="connsiteY6" fmla="*/ 2742287 h 3647722"/>
                    <a:gd name="connsiteX7" fmla="*/ 3271263 w 5428339"/>
                    <a:gd name="connsiteY7" fmla="*/ 2966405 h 3647722"/>
                    <a:gd name="connsiteX8" fmla="*/ 3118863 w 5428339"/>
                    <a:gd name="connsiteY8" fmla="*/ 3235347 h 3647722"/>
                    <a:gd name="connsiteX9" fmla="*/ 2885781 w 5428339"/>
                    <a:gd name="connsiteY9" fmla="*/ 3513252 h 3647722"/>
                    <a:gd name="connsiteX10" fmla="*/ 2679593 w 5428339"/>
                    <a:gd name="connsiteY10" fmla="*/ 3647722 h 3647722"/>
                    <a:gd name="connsiteX11" fmla="*/ 2500299 w 5428339"/>
                    <a:gd name="connsiteY11" fmla="*/ 3584970 h 3647722"/>
                    <a:gd name="connsiteX12" fmla="*/ 2419617 w 5428339"/>
                    <a:gd name="connsiteY12" fmla="*/ 3423606 h 3647722"/>
                    <a:gd name="connsiteX13" fmla="*/ 2192510 w 5428339"/>
                    <a:gd name="connsiteY13" fmla="*/ 3216137 h 3647722"/>
                    <a:gd name="connsiteX14" fmla="*/ 1998274 w 5428339"/>
                    <a:gd name="connsiteY14" fmla="*/ 2957441 h 3647722"/>
                    <a:gd name="connsiteX15" fmla="*/ 1744275 w 5428339"/>
                    <a:gd name="connsiteY15" fmla="*/ 2897677 h 3647722"/>
                    <a:gd name="connsiteX16" fmla="*/ 1692622 w 5428339"/>
                    <a:gd name="connsiteY16" fmla="*/ 2689781 h 3647722"/>
                    <a:gd name="connsiteX17" fmla="*/ 1466480 w 5428339"/>
                    <a:gd name="connsiteY17" fmla="*/ 2244533 h 3647722"/>
                    <a:gd name="connsiteX18" fmla="*/ 1159434 w 5428339"/>
                    <a:gd name="connsiteY18" fmla="*/ 1787333 h 3647722"/>
                    <a:gd name="connsiteX19" fmla="*/ 1122722 w 5428339"/>
                    <a:gd name="connsiteY19" fmla="*/ 1724152 h 3647722"/>
                    <a:gd name="connsiteX20" fmla="*/ 958369 w 5428339"/>
                    <a:gd name="connsiteY20" fmla="*/ 1517965 h 3647722"/>
                    <a:gd name="connsiteX21" fmla="*/ 703942 w 5428339"/>
                    <a:gd name="connsiteY21" fmla="*/ 1447100 h 3647722"/>
                    <a:gd name="connsiteX22" fmla="*/ 304800 w 5428339"/>
                    <a:gd name="connsiteY22" fmla="*/ 1358307 h 3647722"/>
                    <a:gd name="connsiteX23" fmla="*/ 0 w 5428339"/>
                    <a:gd name="connsiteY23" fmla="*/ 1361723 h 3647722"/>
                    <a:gd name="connsiteX24" fmla="*/ 1818 w 5428339"/>
                    <a:gd name="connsiteY24" fmla="*/ 0 h 3647722"/>
                    <a:gd name="connsiteX0" fmla="*/ 1818 w 5428339"/>
                    <a:gd name="connsiteY0" fmla="*/ 0 h 3647722"/>
                    <a:gd name="connsiteX1" fmla="*/ 5428339 w 5428339"/>
                    <a:gd name="connsiteY1" fmla="*/ 0 h 3647722"/>
                    <a:gd name="connsiteX2" fmla="*/ 4257381 w 5428339"/>
                    <a:gd name="connsiteY2" fmla="*/ 1585840 h 3647722"/>
                    <a:gd name="connsiteX3" fmla="*/ 4122910 w 5428339"/>
                    <a:gd name="connsiteY3" fmla="*/ 1765134 h 3647722"/>
                    <a:gd name="connsiteX4" fmla="*/ 3976910 w 5428339"/>
                    <a:gd name="connsiteY4" fmla="*/ 1941015 h 3647722"/>
                    <a:gd name="connsiteX5" fmla="*/ 3791216 w 5428339"/>
                    <a:gd name="connsiteY5" fmla="*/ 2213370 h 3647722"/>
                    <a:gd name="connsiteX6" fmla="*/ 3531240 w 5428339"/>
                    <a:gd name="connsiteY6" fmla="*/ 2571958 h 3647722"/>
                    <a:gd name="connsiteX7" fmla="*/ 3405734 w 5428339"/>
                    <a:gd name="connsiteY7" fmla="*/ 2742287 h 3647722"/>
                    <a:gd name="connsiteX8" fmla="*/ 3271263 w 5428339"/>
                    <a:gd name="connsiteY8" fmla="*/ 2966405 h 3647722"/>
                    <a:gd name="connsiteX9" fmla="*/ 3118863 w 5428339"/>
                    <a:gd name="connsiteY9" fmla="*/ 3235347 h 3647722"/>
                    <a:gd name="connsiteX10" fmla="*/ 2885781 w 5428339"/>
                    <a:gd name="connsiteY10" fmla="*/ 3513252 h 3647722"/>
                    <a:gd name="connsiteX11" fmla="*/ 2679593 w 5428339"/>
                    <a:gd name="connsiteY11" fmla="*/ 3647722 h 3647722"/>
                    <a:gd name="connsiteX12" fmla="*/ 2500299 w 5428339"/>
                    <a:gd name="connsiteY12" fmla="*/ 3584970 h 3647722"/>
                    <a:gd name="connsiteX13" fmla="*/ 2419617 w 5428339"/>
                    <a:gd name="connsiteY13" fmla="*/ 3423606 h 3647722"/>
                    <a:gd name="connsiteX14" fmla="*/ 2192510 w 5428339"/>
                    <a:gd name="connsiteY14" fmla="*/ 3216137 h 3647722"/>
                    <a:gd name="connsiteX15" fmla="*/ 1998274 w 5428339"/>
                    <a:gd name="connsiteY15" fmla="*/ 2957441 h 3647722"/>
                    <a:gd name="connsiteX16" fmla="*/ 1744275 w 5428339"/>
                    <a:gd name="connsiteY16" fmla="*/ 2897677 h 3647722"/>
                    <a:gd name="connsiteX17" fmla="*/ 1692622 w 5428339"/>
                    <a:gd name="connsiteY17" fmla="*/ 2689781 h 3647722"/>
                    <a:gd name="connsiteX18" fmla="*/ 1466480 w 5428339"/>
                    <a:gd name="connsiteY18" fmla="*/ 2244533 h 3647722"/>
                    <a:gd name="connsiteX19" fmla="*/ 1159434 w 5428339"/>
                    <a:gd name="connsiteY19" fmla="*/ 1787333 h 3647722"/>
                    <a:gd name="connsiteX20" fmla="*/ 1122722 w 5428339"/>
                    <a:gd name="connsiteY20" fmla="*/ 1724152 h 3647722"/>
                    <a:gd name="connsiteX21" fmla="*/ 958369 w 5428339"/>
                    <a:gd name="connsiteY21" fmla="*/ 1517965 h 3647722"/>
                    <a:gd name="connsiteX22" fmla="*/ 703942 w 5428339"/>
                    <a:gd name="connsiteY22" fmla="*/ 1447100 h 3647722"/>
                    <a:gd name="connsiteX23" fmla="*/ 304800 w 5428339"/>
                    <a:gd name="connsiteY23" fmla="*/ 1358307 h 3647722"/>
                    <a:gd name="connsiteX24" fmla="*/ 0 w 5428339"/>
                    <a:gd name="connsiteY24" fmla="*/ 1361723 h 3647722"/>
                    <a:gd name="connsiteX25" fmla="*/ 1818 w 5428339"/>
                    <a:gd name="connsiteY25" fmla="*/ 0 h 3647722"/>
                    <a:gd name="connsiteX0" fmla="*/ 1818 w 5428339"/>
                    <a:gd name="connsiteY0" fmla="*/ 0 h 3647722"/>
                    <a:gd name="connsiteX1" fmla="*/ 5428339 w 5428339"/>
                    <a:gd name="connsiteY1" fmla="*/ 0 h 3647722"/>
                    <a:gd name="connsiteX2" fmla="*/ 4454604 w 5428339"/>
                    <a:gd name="connsiteY2" fmla="*/ 1334828 h 3647722"/>
                    <a:gd name="connsiteX3" fmla="*/ 4257381 w 5428339"/>
                    <a:gd name="connsiteY3" fmla="*/ 1585840 h 3647722"/>
                    <a:gd name="connsiteX4" fmla="*/ 4122910 w 5428339"/>
                    <a:gd name="connsiteY4" fmla="*/ 1765134 h 3647722"/>
                    <a:gd name="connsiteX5" fmla="*/ 3976910 w 5428339"/>
                    <a:gd name="connsiteY5" fmla="*/ 1941015 h 3647722"/>
                    <a:gd name="connsiteX6" fmla="*/ 3791216 w 5428339"/>
                    <a:gd name="connsiteY6" fmla="*/ 2213370 h 3647722"/>
                    <a:gd name="connsiteX7" fmla="*/ 3531240 w 5428339"/>
                    <a:gd name="connsiteY7" fmla="*/ 2571958 h 3647722"/>
                    <a:gd name="connsiteX8" fmla="*/ 3405734 w 5428339"/>
                    <a:gd name="connsiteY8" fmla="*/ 2742287 h 3647722"/>
                    <a:gd name="connsiteX9" fmla="*/ 3271263 w 5428339"/>
                    <a:gd name="connsiteY9" fmla="*/ 2966405 h 3647722"/>
                    <a:gd name="connsiteX10" fmla="*/ 3118863 w 5428339"/>
                    <a:gd name="connsiteY10" fmla="*/ 3235347 h 3647722"/>
                    <a:gd name="connsiteX11" fmla="*/ 2885781 w 5428339"/>
                    <a:gd name="connsiteY11" fmla="*/ 3513252 h 3647722"/>
                    <a:gd name="connsiteX12" fmla="*/ 2679593 w 5428339"/>
                    <a:gd name="connsiteY12" fmla="*/ 3647722 h 3647722"/>
                    <a:gd name="connsiteX13" fmla="*/ 2500299 w 5428339"/>
                    <a:gd name="connsiteY13" fmla="*/ 3584970 h 3647722"/>
                    <a:gd name="connsiteX14" fmla="*/ 2419617 w 5428339"/>
                    <a:gd name="connsiteY14" fmla="*/ 3423606 h 3647722"/>
                    <a:gd name="connsiteX15" fmla="*/ 2192510 w 5428339"/>
                    <a:gd name="connsiteY15" fmla="*/ 3216137 h 3647722"/>
                    <a:gd name="connsiteX16" fmla="*/ 1998274 w 5428339"/>
                    <a:gd name="connsiteY16" fmla="*/ 2957441 h 3647722"/>
                    <a:gd name="connsiteX17" fmla="*/ 1744275 w 5428339"/>
                    <a:gd name="connsiteY17" fmla="*/ 2897677 h 3647722"/>
                    <a:gd name="connsiteX18" fmla="*/ 1692622 w 5428339"/>
                    <a:gd name="connsiteY18" fmla="*/ 2689781 h 3647722"/>
                    <a:gd name="connsiteX19" fmla="*/ 1466480 w 5428339"/>
                    <a:gd name="connsiteY19" fmla="*/ 2244533 h 3647722"/>
                    <a:gd name="connsiteX20" fmla="*/ 1159434 w 5428339"/>
                    <a:gd name="connsiteY20" fmla="*/ 1787333 h 3647722"/>
                    <a:gd name="connsiteX21" fmla="*/ 1122722 w 5428339"/>
                    <a:gd name="connsiteY21" fmla="*/ 1724152 h 3647722"/>
                    <a:gd name="connsiteX22" fmla="*/ 958369 w 5428339"/>
                    <a:gd name="connsiteY22" fmla="*/ 1517965 h 3647722"/>
                    <a:gd name="connsiteX23" fmla="*/ 703942 w 5428339"/>
                    <a:gd name="connsiteY23" fmla="*/ 1447100 h 3647722"/>
                    <a:gd name="connsiteX24" fmla="*/ 304800 w 5428339"/>
                    <a:gd name="connsiteY24" fmla="*/ 1358307 h 3647722"/>
                    <a:gd name="connsiteX25" fmla="*/ 0 w 5428339"/>
                    <a:gd name="connsiteY25" fmla="*/ 1361723 h 3647722"/>
                    <a:gd name="connsiteX26" fmla="*/ 1818 w 5428339"/>
                    <a:gd name="connsiteY26" fmla="*/ 0 h 3647722"/>
                    <a:gd name="connsiteX0" fmla="*/ 1818 w 5428339"/>
                    <a:gd name="connsiteY0" fmla="*/ 0 h 3647722"/>
                    <a:gd name="connsiteX1" fmla="*/ 5428339 w 5428339"/>
                    <a:gd name="connsiteY1" fmla="*/ 0 h 3647722"/>
                    <a:gd name="connsiteX2" fmla="*/ 4660793 w 5428339"/>
                    <a:gd name="connsiteY2" fmla="*/ 1038993 h 3647722"/>
                    <a:gd name="connsiteX3" fmla="*/ 4454604 w 5428339"/>
                    <a:gd name="connsiteY3" fmla="*/ 1334828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454604 w 5428339"/>
                    <a:gd name="connsiteY3" fmla="*/ 1334828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50557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50557 w 5428339"/>
                    <a:gd name="connsiteY9" fmla="*/ 2742287 h 3647722"/>
                    <a:gd name="connsiteX10" fmla="*/ 3298157 w 5428339"/>
                    <a:gd name="connsiteY10" fmla="*/ 2984334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786299 w 5428339"/>
                    <a:gd name="connsiteY2" fmla="*/ 859699 h 3647722"/>
                    <a:gd name="connsiteX3" fmla="*/ 4607004 w 5428339"/>
                    <a:gd name="connsiteY3" fmla="*/ 1083817 h 3647722"/>
                    <a:gd name="connsiteX4" fmla="*/ 4284274 w 5428339"/>
                    <a:gd name="connsiteY4" fmla="*/ 1128640 h 3647722"/>
                    <a:gd name="connsiteX5" fmla="*/ 4122910 w 5428339"/>
                    <a:gd name="connsiteY5" fmla="*/ 1370687 h 3647722"/>
                    <a:gd name="connsiteX6" fmla="*/ 3988439 w 5428339"/>
                    <a:gd name="connsiteY6" fmla="*/ 1711346 h 3647722"/>
                    <a:gd name="connsiteX7" fmla="*/ 3887263 w 5428339"/>
                    <a:gd name="connsiteY7" fmla="*/ 1860332 h 3647722"/>
                    <a:gd name="connsiteX8" fmla="*/ 3755358 w 5428339"/>
                    <a:gd name="connsiteY8" fmla="*/ 2168546 h 3647722"/>
                    <a:gd name="connsiteX9" fmla="*/ 3531240 w 5428339"/>
                    <a:gd name="connsiteY9" fmla="*/ 2571958 h 3647722"/>
                    <a:gd name="connsiteX10" fmla="*/ 3450557 w 5428339"/>
                    <a:gd name="connsiteY10" fmla="*/ 2742287 h 3647722"/>
                    <a:gd name="connsiteX11" fmla="*/ 3298157 w 5428339"/>
                    <a:gd name="connsiteY11" fmla="*/ 2984334 h 3647722"/>
                    <a:gd name="connsiteX12" fmla="*/ 3118863 w 5428339"/>
                    <a:gd name="connsiteY12" fmla="*/ 3235347 h 3647722"/>
                    <a:gd name="connsiteX13" fmla="*/ 2885781 w 5428339"/>
                    <a:gd name="connsiteY13" fmla="*/ 3513252 h 3647722"/>
                    <a:gd name="connsiteX14" fmla="*/ 2679593 w 5428339"/>
                    <a:gd name="connsiteY14" fmla="*/ 3647722 h 3647722"/>
                    <a:gd name="connsiteX15" fmla="*/ 2500299 w 5428339"/>
                    <a:gd name="connsiteY15" fmla="*/ 3584970 h 3647722"/>
                    <a:gd name="connsiteX16" fmla="*/ 2419617 w 5428339"/>
                    <a:gd name="connsiteY16" fmla="*/ 3423606 h 3647722"/>
                    <a:gd name="connsiteX17" fmla="*/ 2192510 w 5428339"/>
                    <a:gd name="connsiteY17" fmla="*/ 3216137 h 3647722"/>
                    <a:gd name="connsiteX18" fmla="*/ 1998274 w 5428339"/>
                    <a:gd name="connsiteY18" fmla="*/ 2957441 h 3647722"/>
                    <a:gd name="connsiteX19" fmla="*/ 1744275 w 5428339"/>
                    <a:gd name="connsiteY19" fmla="*/ 2897677 h 3647722"/>
                    <a:gd name="connsiteX20" fmla="*/ 1692622 w 5428339"/>
                    <a:gd name="connsiteY20" fmla="*/ 2689781 h 3647722"/>
                    <a:gd name="connsiteX21" fmla="*/ 1466480 w 5428339"/>
                    <a:gd name="connsiteY21" fmla="*/ 2244533 h 3647722"/>
                    <a:gd name="connsiteX22" fmla="*/ 1159434 w 5428339"/>
                    <a:gd name="connsiteY22" fmla="*/ 1787333 h 3647722"/>
                    <a:gd name="connsiteX23" fmla="*/ 1122722 w 5428339"/>
                    <a:gd name="connsiteY23" fmla="*/ 1724152 h 3647722"/>
                    <a:gd name="connsiteX24" fmla="*/ 958369 w 5428339"/>
                    <a:gd name="connsiteY24" fmla="*/ 1517965 h 3647722"/>
                    <a:gd name="connsiteX25" fmla="*/ 703942 w 5428339"/>
                    <a:gd name="connsiteY25" fmla="*/ 1447100 h 3647722"/>
                    <a:gd name="connsiteX26" fmla="*/ 304800 w 5428339"/>
                    <a:gd name="connsiteY26" fmla="*/ 1358307 h 3647722"/>
                    <a:gd name="connsiteX27" fmla="*/ 0 w 5428339"/>
                    <a:gd name="connsiteY27" fmla="*/ 1361723 h 3647722"/>
                    <a:gd name="connsiteX28" fmla="*/ 1818 w 5428339"/>
                    <a:gd name="connsiteY28" fmla="*/ 0 h 3647722"/>
                    <a:gd name="connsiteX0" fmla="*/ 1818 w 5428339"/>
                    <a:gd name="connsiteY0" fmla="*/ 0 h 3647722"/>
                    <a:gd name="connsiteX1" fmla="*/ 5428339 w 5428339"/>
                    <a:gd name="connsiteY1" fmla="*/ 0 h 3647722"/>
                    <a:gd name="connsiteX2" fmla="*/ 4786299 w 5428339"/>
                    <a:gd name="connsiteY2" fmla="*/ 859699 h 3647722"/>
                    <a:gd name="connsiteX3" fmla="*/ 4956628 w 5428339"/>
                    <a:gd name="connsiteY3" fmla="*/ 635581 h 3647722"/>
                    <a:gd name="connsiteX4" fmla="*/ 4607004 w 5428339"/>
                    <a:gd name="connsiteY4" fmla="*/ 1083817 h 3647722"/>
                    <a:gd name="connsiteX5" fmla="*/ 4284274 w 5428339"/>
                    <a:gd name="connsiteY5" fmla="*/ 1128640 h 3647722"/>
                    <a:gd name="connsiteX6" fmla="*/ 4122910 w 5428339"/>
                    <a:gd name="connsiteY6" fmla="*/ 1370687 h 3647722"/>
                    <a:gd name="connsiteX7" fmla="*/ 3988439 w 5428339"/>
                    <a:gd name="connsiteY7" fmla="*/ 1711346 h 3647722"/>
                    <a:gd name="connsiteX8" fmla="*/ 3887263 w 5428339"/>
                    <a:gd name="connsiteY8" fmla="*/ 1860332 h 3647722"/>
                    <a:gd name="connsiteX9" fmla="*/ 3755358 w 5428339"/>
                    <a:gd name="connsiteY9" fmla="*/ 2168546 h 3647722"/>
                    <a:gd name="connsiteX10" fmla="*/ 3531240 w 5428339"/>
                    <a:gd name="connsiteY10" fmla="*/ 2571958 h 3647722"/>
                    <a:gd name="connsiteX11" fmla="*/ 3450557 w 5428339"/>
                    <a:gd name="connsiteY11" fmla="*/ 2742287 h 3647722"/>
                    <a:gd name="connsiteX12" fmla="*/ 3298157 w 5428339"/>
                    <a:gd name="connsiteY12" fmla="*/ 2984334 h 3647722"/>
                    <a:gd name="connsiteX13" fmla="*/ 3118863 w 5428339"/>
                    <a:gd name="connsiteY13" fmla="*/ 3235347 h 3647722"/>
                    <a:gd name="connsiteX14" fmla="*/ 2885781 w 5428339"/>
                    <a:gd name="connsiteY14" fmla="*/ 3513252 h 3647722"/>
                    <a:gd name="connsiteX15" fmla="*/ 2679593 w 5428339"/>
                    <a:gd name="connsiteY15" fmla="*/ 3647722 h 3647722"/>
                    <a:gd name="connsiteX16" fmla="*/ 2500299 w 5428339"/>
                    <a:gd name="connsiteY16" fmla="*/ 3584970 h 3647722"/>
                    <a:gd name="connsiteX17" fmla="*/ 2419617 w 5428339"/>
                    <a:gd name="connsiteY17" fmla="*/ 3423606 h 3647722"/>
                    <a:gd name="connsiteX18" fmla="*/ 2192510 w 5428339"/>
                    <a:gd name="connsiteY18" fmla="*/ 3216137 h 3647722"/>
                    <a:gd name="connsiteX19" fmla="*/ 1998274 w 5428339"/>
                    <a:gd name="connsiteY19" fmla="*/ 2957441 h 3647722"/>
                    <a:gd name="connsiteX20" fmla="*/ 1744275 w 5428339"/>
                    <a:gd name="connsiteY20" fmla="*/ 2897677 h 3647722"/>
                    <a:gd name="connsiteX21" fmla="*/ 1692622 w 5428339"/>
                    <a:gd name="connsiteY21" fmla="*/ 2689781 h 3647722"/>
                    <a:gd name="connsiteX22" fmla="*/ 1466480 w 5428339"/>
                    <a:gd name="connsiteY22" fmla="*/ 2244533 h 3647722"/>
                    <a:gd name="connsiteX23" fmla="*/ 1159434 w 5428339"/>
                    <a:gd name="connsiteY23" fmla="*/ 1787333 h 3647722"/>
                    <a:gd name="connsiteX24" fmla="*/ 1122722 w 5428339"/>
                    <a:gd name="connsiteY24" fmla="*/ 1724152 h 3647722"/>
                    <a:gd name="connsiteX25" fmla="*/ 958369 w 5428339"/>
                    <a:gd name="connsiteY25" fmla="*/ 1517965 h 3647722"/>
                    <a:gd name="connsiteX26" fmla="*/ 703942 w 5428339"/>
                    <a:gd name="connsiteY26" fmla="*/ 1447100 h 3647722"/>
                    <a:gd name="connsiteX27" fmla="*/ 304800 w 5428339"/>
                    <a:gd name="connsiteY27" fmla="*/ 1358307 h 3647722"/>
                    <a:gd name="connsiteX28" fmla="*/ 0 w 5428339"/>
                    <a:gd name="connsiteY28" fmla="*/ 1361723 h 3647722"/>
                    <a:gd name="connsiteX29" fmla="*/ 1818 w 5428339"/>
                    <a:gd name="connsiteY29" fmla="*/ 0 h 3647722"/>
                    <a:gd name="connsiteX0" fmla="*/ 1818 w 5428339"/>
                    <a:gd name="connsiteY0" fmla="*/ 0 h 3647722"/>
                    <a:gd name="connsiteX1" fmla="*/ 5428339 w 5428339"/>
                    <a:gd name="connsiteY1" fmla="*/ 0 h 3647722"/>
                    <a:gd name="connsiteX2" fmla="*/ 5117993 w 5428339"/>
                    <a:gd name="connsiteY2" fmla="*/ 429393 h 3647722"/>
                    <a:gd name="connsiteX3" fmla="*/ 4786299 w 5428339"/>
                    <a:gd name="connsiteY3" fmla="*/ 859699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4786299 w 5428339"/>
                    <a:gd name="connsiteY3" fmla="*/ 859699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419617 w 5428339"/>
                    <a:gd name="connsiteY19" fmla="*/ 3423606 h 3647722"/>
                    <a:gd name="connsiteX20" fmla="*/ 2192510 w 5428339"/>
                    <a:gd name="connsiteY20" fmla="*/ 3216137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419617 w 5428339"/>
                    <a:gd name="connsiteY19" fmla="*/ 3423606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44060 w 5428339"/>
                    <a:gd name="connsiteY24" fmla="*/ 2419558 h 3647722"/>
                    <a:gd name="connsiteX25" fmla="*/ 1466480 w 5428339"/>
                    <a:gd name="connsiteY25" fmla="*/ 2244533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17165 w 5428339"/>
                    <a:gd name="connsiteY24" fmla="*/ 2437487 h 3647722"/>
                    <a:gd name="connsiteX25" fmla="*/ 1466480 w 5428339"/>
                    <a:gd name="connsiteY25" fmla="*/ 2244533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17165 w 5428339"/>
                    <a:gd name="connsiteY24" fmla="*/ 2437487 h 3647722"/>
                    <a:gd name="connsiteX25" fmla="*/ 1430621 w 5428339"/>
                    <a:gd name="connsiteY25" fmla="*/ 2235569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0 w 5453025"/>
                    <a:gd name="connsiteY0" fmla="*/ 0 h 4098296"/>
                    <a:gd name="connsiteX1" fmla="*/ 5453025 w 5453025"/>
                    <a:gd name="connsiteY1" fmla="*/ 450574 h 4098296"/>
                    <a:gd name="connsiteX2" fmla="*/ 5429549 w 5453025"/>
                    <a:gd name="connsiteY2" fmla="*/ 1202697 h 4098296"/>
                    <a:gd name="connsiteX3" fmla="*/ 5151644 w 5453025"/>
                    <a:gd name="connsiteY3" fmla="*/ 1202696 h 4098296"/>
                    <a:gd name="connsiteX4" fmla="*/ 4873737 w 5453025"/>
                    <a:gd name="connsiteY4" fmla="*/ 1220626 h 4098296"/>
                    <a:gd name="connsiteX5" fmla="*/ 4586866 w 5453025"/>
                    <a:gd name="connsiteY5" fmla="*/ 1417850 h 4098296"/>
                    <a:gd name="connsiteX6" fmla="*/ 4344819 w 5453025"/>
                    <a:gd name="connsiteY6" fmla="*/ 1641967 h 4098296"/>
                    <a:gd name="connsiteX7" fmla="*/ 4147596 w 5453025"/>
                    <a:gd name="connsiteY7" fmla="*/ 1821261 h 4098296"/>
                    <a:gd name="connsiteX8" fmla="*/ 4060934 w 5453025"/>
                    <a:gd name="connsiteY8" fmla="*/ 2027449 h 4098296"/>
                    <a:gd name="connsiteX9" fmla="*/ 4013125 w 5453025"/>
                    <a:gd name="connsiteY9" fmla="*/ 2161920 h 4098296"/>
                    <a:gd name="connsiteX10" fmla="*/ 3911949 w 5453025"/>
                    <a:gd name="connsiteY10" fmla="*/ 2310906 h 4098296"/>
                    <a:gd name="connsiteX11" fmla="*/ 3780044 w 5453025"/>
                    <a:gd name="connsiteY11" fmla="*/ 2619120 h 4098296"/>
                    <a:gd name="connsiteX12" fmla="*/ 3555926 w 5453025"/>
                    <a:gd name="connsiteY12" fmla="*/ 3022532 h 4098296"/>
                    <a:gd name="connsiteX13" fmla="*/ 3475243 w 5453025"/>
                    <a:gd name="connsiteY13" fmla="*/ 3192861 h 4098296"/>
                    <a:gd name="connsiteX14" fmla="*/ 3322843 w 5453025"/>
                    <a:gd name="connsiteY14" fmla="*/ 3434908 h 4098296"/>
                    <a:gd name="connsiteX15" fmla="*/ 3170443 w 5453025"/>
                    <a:gd name="connsiteY15" fmla="*/ 3685921 h 4098296"/>
                    <a:gd name="connsiteX16" fmla="*/ 2955291 w 5453025"/>
                    <a:gd name="connsiteY16" fmla="*/ 3963826 h 4098296"/>
                    <a:gd name="connsiteX17" fmla="*/ 2704279 w 5453025"/>
                    <a:gd name="connsiteY17" fmla="*/ 4098296 h 4098296"/>
                    <a:gd name="connsiteX18" fmla="*/ 2524985 w 5453025"/>
                    <a:gd name="connsiteY18" fmla="*/ 4035544 h 4098296"/>
                    <a:gd name="connsiteX19" fmla="*/ 2408445 w 5453025"/>
                    <a:gd name="connsiteY19" fmla="*/ 3910039 h 4098296"/>
                    <a:gd name="connsiteX20" fmla="*/ 2217196 w 5453025"/>
                    <a:gd name="connsiteY20" fmla="*/ 3693605 h 4098296"/>
                    <a:gd name="connsiteX21" fmla="*/ 2022960 w 5453025"/>
                    <a:gd name="connsiteY21" fmla="*/ 3408015 h 4098296"/>
                    <a:gd name="connsiteX22" fmla="*/ 1768961 w 5453025"/>
                    <a:gd name="connsiteY22" fmla="*/ 3348251 h 4098296"/>
                    <a:gd name="connsiteX23" fmla="*/ 1717308 w 5453025"/>
                    <a:gd name="connsiteY23" fmla="*/ 3140355 h 4098296"/>
                    <a:gd name="connsiteX24" fmla="*/ 1541851 w 5453025"/>
                    <a:gd name="connsiteY24" fmla="*/ 2888061 h 4098296"/>
                    <a:gd name="connsiteX25" fmla="*/ 1455307 w 5453025"/>
                    <a:gd name="connsiteY25" fmla="*/ 2686143 h 4098296"/>
                    <a:gd name="connsiteX26" fmla="*/ 1184120 w 5453025"/>
                    <a:gd name="connsiteY26" fmla="*/ 2237907 h 4098296"/>
                    <a:gd name="connsiteX27" fmla="*/ 1147408 w 5453025"/>
                    <a:gd name="connsiteY27" fmla="*/ 2174726 h 4098296"/>
                    <a:gd name="connsiteX28" fmla="*/ 983055 w 5453025"/>
                    <a:gd name="connsiteY28" fmla="*/ 2013362 h 4098296"/>
                    <a:gd name="connsiteX29" fmla="*/ 692769 w 5453025"/>
                    <a:gd name="connsiteY29" fmla="*/ 1924568 h 4098296"/>
                    <a:gd name="connsiteX30" fmla="*/ 329486 w 5453025"/>
                    <a:gd name="connsiteY30" fmla="*/ 1844739 h 4098296"/>
                    <a:gd name="connsiteX31" fmla="*/ 24686 w 5453025"/>
                    <a:gd name="connsiteY31" fmla="*/ 1812297 h 4098296"/>
                    <a:gd name="connsiteX32" fmla="*/ 0 w 5453025"/>
                    <a:gd name="connsiteY32" fmla="*/ 0 h 4098296"/>
                    <a:gd name="connsiteX0" fmla="*/ 0 w 5429549"/>
                    <a:gd name="connsiteY0" fmla="*/ 0 h 4098296"/>
                    <a:gd name="connsiteX1" fmla="*/ 5400017 w 5429549"/>
                    <a:gd name="connsiteY1" fmla="*/ 13252 h 4098296"/>
                    <a:gd name="connsiteX2" fmla="*/ 5429549 w 5429549"/>
                    <a:gd name="connsiteY2" fmla="*/ 1202697 h 4098296"/>
                    <a:gd name="connsiteX3" fmla="*/ 5151644 w 5429549"/>
                    <a:gd name="connsiteY3" fmla="*/ 1202696 h 4098296"/>
                    <a:gd name="connsiteX4" fmla="*/ 4873737 w 5429549"/>
                    <a:gd name="connsiteY4" fmla="*/ 1220626 h 4098296"/>
                    <a:gd name="connsiteX5" fmla="*/ 4586866 w 5429549"/>
                    <a:gd name="connsiteY5" fmla="*/ 1417850 h 4098296"/>
                    <a:gd name="connsiteX6" fmla="*/ 4344819 w 5429549"/>
                    <a:gd name="connsiteY6" fmla="*/ 1641967 h 4098296"/>
                    <a:gd name="connsiteX7" fmla="*/ 4147596 w 5429549"/>
                    <a:gd name="connsiteY7" fmla="*/ 1821261 h 4098296"/>
                    <a:gd name="connsiteX8" fmla="*/ 4060934 w 5429549"/>
                    <a:gd name="connsiteY8" fmla="*/ 2027449 h 4098296"/>
                    <a:gd name="connsiteX9" fmla="*/ 4013125 w 5429549"/>
                    <a:gd name="connsiteY9" fmla="*/ 2161920 h 4098296"/>
                    <a:gd name="connsiteX10" fmla="*/ 3911949 w 5429549"/>
                    <a:gd name="connsiteY10" fmla="*/ 2310906 h 4098296"/>
                    <a:gd name="connsiteX11" fmla="*/ 3780044 w 5429549"/>
                    <a:gd name="connsiteY11" fmla="*/ 2619120 h 4098296"/>
                    <a:gd name="connsiteX12" fmla="*/ 3555926 w 5429549"/>
                    <a:gd name="connsiteY12" fmla="*/ 3022532 h 4098296"/>
                    <a:gd name="connsiteX13" fmla="*/ 3475243 w 5429549"/>
                    <a:gd name="connsiteY13" fmla="*/ 3192861 h 4098296"/>
                    <a:gd name="connsiteX14" fmla="*/ 3322843 w 5429549"/>
                    <a:gd name="connsiteY14" fmla="*/ 3434908 h 4098296"/>
                    <a:gd name="connsiteX15" fmla="*/ 3170443 w 5429549"/>
                    <a:gd name="connsiteY15" fmla="*/ 3685921 h 4098296"/>
                    <a:gd name="connsiteX16" fmla="*/ 2955291 w 5429549"/>
                    <a:gd name="connsiteY16" fmla="*/ 3963826 h 4098296"/>
                    <a:gd name="connsiteX17" fmla="*/ 2704279 w 5429549"/>
                    <a:gd name="connsiteY17" fmla="*/ 4098296 h 4098296"/>
                    <a:gd name="connsiteX18" fmla="*/ 2524985 w 5429549"/>
                    <a:gd name="connsiteY18" fmla="*/ 4035544 h 4098296"/>
                    <a:gd name="connsiteX19" fmla="*/ 2408445 w 5429549"/>
                    <a:gd name="connsiteY19" fmla="*/ 3910039 h 4098296"/>
                    <a:gd name="connsiteX20" fmla="*/ 2217196 w 5429549"/>
                    <a:gd name="connsiteY20" fmla="*/ 3693605 h 4098296"/>
                    <a:gd name="connsiteX21" fmla="*/ 2022960 w 5429549"/>
                    <a:gd name="connsiteY21" fmla="*/ 3408015 h 4098296"/>
                    <a:gd name="connsiteX22" fmla="*/ 1768961 w 5429549"/>
                    <a:gd name="connsiteY22" fmla="*/ 3348251 h 4098296"/>
                    <a:gd name="connsiteX23" fmla="*/ 1717308 w 5429549"/>
                    <a:gd name="connsiteY23" fmla="*/ 3140355 h 4098296"/>
                    <a:gd name="connsiteX24" fmla="*/ 1541851 w 5429549"/>
                    <a:gd name="connsiteY24" fmla="*/ 2888061 h 4098296"/>
                    <a:gd name="connsiteX25" fmla="*/ 1455307 w 5429549"/>
                    <a:gd name="connsiteY25" fmla="*/ 2686143 h 4098296"/>
                    <a:gd name="connsiteX26" fmla="*/ 1184120 w 5429549"/>
                    <a:gd name="connsiteY26" fmla="*/ 2237907 h 4098296"/>
                    <a:gd name="connsiteX27" fmla="*/ 1147408 w 5429549"/>
                    <a:gd name="connsiteY27" fmla="*/ 2174726 h 4098296"/>
                    <a:gd name="connsiteX28" fmla="*/ 983055 w 5429549"/>
                    <a:gd name="connsiteY28" fmla="*/ 2013362 h 4098296"/>
                    <a:gd name="connsiteX29" fmla="*/ 692769 w 5429549"/>
                    <a:gd name="connsiteY29" fmla="*/ 1924568 h 4098296"/>
                    <a:gd name="connsiteX30" fmla="*/ 329486 w 5429549"/>
                    <a:gd name="connsiteY30" fmla="*/ 1844739 h 4098296"/>
                    <a:gd name="connsiteX31" fmla="*/ 24686 w 5429549"/>
                    <a:gd name="connsiteY31" fmla="*/ 1812297 h 4098296"/>
                    <a:gd name="connsiteX32" fmla="*/ 0 w 5429549"/>
                    <a:gd name="connsiteY32" fmla="*/ 0 h 409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429549" h="4098296">
                      <a:moveTo>
                        <a:pt x="0" y="0"/>
                      </a:moveTo>
                      <a:lnTo>
                        <a:pt x="5400017" y="13252"/>
                      </a:lnTo>
                      <a:lnTo>
                        <a:pt x="5429549" y="1202697"/>
                      </a:lnTo>
                      <a:lnTo>
                        <a:pt x="5151644" y="1202696"/>
                      </a:lnTo>
                      <a:lnTo>
                        <a:pt x="4873737" y="1220626"/>
                      </a:lnTo>
                      <a:lnTo>
                        <a:pt x="4586866" y="1417850"/>
                      </a:lnTo>
                      <a:lnTo>
                        <a:pt x="4344819" y="1641967"/>
                      </a:lnTo>
                      <a:lnTo>
                        <a:pt x="4147596" y="1821261"/>
                      </a:lnTo>
                      <a:lnTo>
                        <a:pt x="4060934" y="2027449"/>
                      </a:lnTo>
                      <a:lnTo>
                        <a:pt x="4013125" y="2161920"/>
                      </a:lnTo>
                      <a:lnTo>
                        <a:pt x="3911949" y="2310906"/>
                      </a:lnTo>
                      <a:lnTo>
                        <a:pt x="3780044" y="2619120"/>
                      </a:lnTo>
                      <a:lnTo>
                        <a:pt x="3555926" y="3022532"/>
                      </a:lnTo>
                      <a:lnTo>
                        <a:pt x="3475243" y="3192861"/>
                      </a:lnTo>
                      <a:lnTo>
                        <a:pt x="3322843" y="3434908"/>
                      </a:lnTo>
                      <a:lnTo>
                        <a:pt x="3170443" y="3685921"/>
                      </a:lnTo>
                      <a:lnTo>
                        <a:pt x="2955291" y="3963826"/>
                      </a:lnTo>
                      <a:lnTo>
                        <a:pt x="2704279" y="4098296"/>
                      </a:lnTo>
                      <a:lnTo>
                        <a:pt x="2524985" y="4035544"/>
                      </a:lnTo>
                      <a:lnTo>
                        <a:pt x="2408445" y="3910039"/>
                      </a:lnTo>
                      <a:lnTo>
                        <a:pt x="2217196" y="3693605"/>
                      </a:lnTo>
                      <a:lnTo>
                        <a:pt x="2022960" y="3408015"/>
                      </a:lnTo>
                      <a:lnTo>
                        <a:pt x="1768961" y="3348251"/>
                      </a:lnTo>
                      <a:lnTo>
                        <a:pt x="1717308" y="3140355"/>
                      </a:lnTo>
                      <a:lnTo>
                        <a:pt x="1541851" y="2888061"/>
                      </a:lnTo>
                      <a:lnTo>
                        <a:pt x="1455307" y="2686143"/>
                      </a:lnTo>
                      <a:lnTo>
                        <a:pt x="1184120" y="2237907"/>
                      </a:lnTo>
                      <a:lnTo>
                        <a:pt x="1147408" y="2174726"/>
                      </a:lnTo>
                      <a:lnTo>
                        <a:pt x="983055" y="2013362"/>
                      </a:lnTo>
                      <a:lnTo>
                        <a:pt x="692769" y="1924568"/>
                      </a:lnTo>
                      <a:lnTo>
                        <a:pt x="329486" y="1844739"/>
                      </a:lnTo>
                      <a:lnTo>
                        <a:pt x="24686" y="1812297"/>
                      </a:lnTo>
                      <a:lnTo>
                        <a:pt x="0" y="0"/>
                      </a:lnTo>
                      <a:close/>
                    </a:path>
                  </a:pathLst>
                </a:custGeom>
                <a:gradFill>
                  <a:gsLst>
                    <a:gs pos="61000">
                      <a:srgbClr val="FFC715"/>
                    </a:gs>
                    <a:gs pos="26000">
                      <a:srgbClr val="5FD4FD"/>
                    </a:gs>
                    <a:gs pos="7000">
                      <a:srgbClr val="D2F2FE"/>
                    </a:gs>
                    <a:gs pos="100000">
                      <a:srgbClr val="F3810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0">
                  <a:extLst>
                    <a:ext uri="{FF2B5EF4-FFF2-40B4-BE49-F238E27FC236}">
                      <a16:creationId xmlns:a16="http://schemas.microsoft.com/office/drawing/2014/main" id="{2F51FE63-EC3E-4D15-A21C-4297204926D3}"/>
                    </a:ext>
                  </a:extLst>
                </p:cNvPr>
                <p:cNvSpPr/>
                <p:nvPr/>
              </p:nvSpPr>
              <p:spPr>
                <a:xfrm>
                  <a:off x="6473372" y="1264023"/>
                  <a:ext cx="5404863" cy="3727114"/>
                </a:xfrm>
                <a:custGeom>
                  <a:avLst/>
                  <a:gdLst>
                    <a:gd name="connsiteX0" fmla="*/ 0 w 5426521"/>
                    <a:gd name="connsiteY0" fmla="*/ 0 h 3784328"/>
                    <a:gd name="connsiteX1" fmla="*/ 5426521 w 5426521"/>
                    <a:gd name="connsiteY1" fmla="*/ 0 h 3784328"/>
                    <a:gd name="connsiteX2" fmla="*/ 5426521 w 5426521"/>
                    <a:gd name="connsiteY2" fmla="*/ 3784328 h 3784328"/>
                    <a:gd name="connsiteX3" fmla="*/ 0 w 5426521"/>
                    <a:gd name="connsiteY3" fmla="*/ 3784328 h 3784328"/>
                    <a:gd name="connsiteX4" fmla="*/ 0 w 5426521"/>
                    <a:gd name="connsiteY4" fmla="*/ 0 h 3784328"/>
                    <a:gd name="connsiteX0" fmla="*/ 0 w 5426521"/>
                    <a:gd name="connsiteY0" fmla="*/ 0 h 3784328"/>
                    <a:gd name="connsiteX1" fmla="*/ 5426521 w 5426521"/>
                    <a:gd name="connsiteY1" fmla="*/ 0 h 3784328"/>
                    <a:gd name="connsiteX2" fmla="*/ 5426521 w 5426521"/>
                    <a:gd name="connsiteY2" fmla="*/ 3784328 h 3784328"/>
                    <a:gd name="connsiteX3" fmla="*/ 1146629 w 5426521"/>
                    <a:gd name="connsiteY3" fmla="*/ 2768328 h 3784328"/>
                    <a:gd name="connsiteX4" fmla="*/ 0 w 5426521"/>
                    <a:gd name="connsiteY4" fmla="*/ 0 h 3784328"/>
                    <a:gd name="connsiteX0" fmla="*/ 0 w 5426521"/>
                    <a:gd name="connsiteY0" fmla="*/ 0 h 2768328"/>
                    <a:gd name="connsiteX1" fmla="*/ 5426521 w 5426521"/>
                    <a:gd name="connsiteY1" fmla="*/ 0 h 2768328"/>
                    <a:gd name="connsiteX2" fmla="*/ 4497607 w 5426521"/>
                    <a:gd name="connsiteY2" fmla="*/ 2347414 h 2768328"/>
                    <a:gd name="connsiteX3" fmla="*/ 1146629 w 5426521"/>
                    <a:gd name="connsiteY3" fmla="*/ 2768328 h 2768328"/>
                    <a:gd name="connsiteX4" fmla="*/ 0 w 5426521"/>
                    <a:gd name="connsiteY4" fmla="*/ 0 h 2768328"/>
                    <a:gd name="connsiteX0" fmla="*/ 0 w 5426521"/>
                    <a:gd name="connsiteY0" fmla="*/ 0 h 2768328"/>
                    <a:gd name="connsiteX1" fmla="*/ 5426521 w 5426521"/>
                    <a:gd name="connsiteY1" fmla="*/ 0 h 2768328"/>
                    <a:gd name="connsiteX2" fmla="*/ 4497607 w 5426521"/>
                    <a:gd name="connsiteY2" fmla="*/ 2347414 h 2768328"/>
                    <a:gd name="connsiteX3" fmla="*/ 1146629 w 5426521"/>
                    <a:gd name="connsiteY3" fmla="*/ 2768328 h 2768328"/>
                    <a:gd name="connsiteX4" fmla="*/ 361039 w 5426521"/>
                    <a:gd name="connsiteY4" fmla="*/ 881470 h 2768328"/>
                    <a:gd name="connsiteX5" fmla="*/ 0 w 5426521"/>
                    <a:gd name="connsiteY5"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0 w 5428339"/>
                    <a:gd name="connsiteY4" fmla="*/ 1316899 h 2768328"/>
                    <a:gd name="connsiteX5" fmla="*/ 1818 w 5428339"/>
                    <a:gd name="connsiteY5"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174171 w 5428339"/>
                    <a:gd name="connsiteY4" fmla="*/ 1476556 h 2768328"/>
                    <a:gd name="connsiteX5" fmla="*/ 0 w 5428339"/>
                    <a:gd name="connsiteY5" fmla="*/ 1316899 h 2768328"/>
                    <a:gd name="connsiteX6" fmla="*/ 1818 w 5428339"/>
                    <a:gd name="connsiteY6"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304800 w 5428339"/>
                    <a:gd name="connsiteY4" fmla="*/ 1389470 h 2768328"/>
                    <a:gd name="connsiteX5" fmla="*/ 0 w 5428339"/>
                    <a:gd name="connsiteY5" fmla="*/ 1316899 h 2768328"/>
                    <a:gd name="connsiteX6" fmla="*/ 1818 w 5428339"/>
                    <a:gd name="connsiteY6"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435428 w 5428339"/>
                    <a:gd name="connsiteY4" fmla="*/ 1607185 h 2768328"/>
                    <a:gd name="connsiteX5" fmla="*/ 304800 w 5428339"/>
                    <a:gd name="connsiteY5" fmla="*/ 1389470 h 2768328"/>
                    <a:gd name="connsiteX6" fmla="*/ 0 w 5428339"/>
                    <a:gd name="connsiteY6" fmla="*/ 1316899 h 2768328"/>
                    <a:gd name="connsiteX7" fmla="*/ 1818 w 5428339"/>
                    <a:gd name="connsiteY7"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537028 w 5428339"/>
                    <a:gd name="connsiteY4" fmla="*/ 1636213 h 2768328"/>
                    <a:gd name="connsiteX5" fmla="*/ 304800 w 5428339"/>
                    <a:gd name="connsiteY5" fmla="*/ 1389470 h 2768328"/>
                    <a:gd name="connsiteX6" fmla="*/ 0 w 5428339"/>
                    <a:gd name="connsiteY6" fmla="*/ 1316899 h 2768328"/>
                    <a:gd name="connsiteX7" fmla="*/ 1818 w 5428339"/>
                    <a:gd name="connsiteY7"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653142 w 5428339"/>
                    <a:gd name="connsiteY4" fmla="*/ 1853928 h 2768328"/>
                    <a:gd name="connsiteX5" fmla="*/ 537028 w 5428339"/>
                    <a:gd name="connsiteY5" fmla="*/ 1636213 h 2768328"/>
                    <a:gd name="connsiteX6" fmla="*/ 304800 w 5428339"/>
                    <a:gd name="connsiteY6" fmla="*/ 1389470 h 2768328"/>
                    <a:gd name="connsiteX7" fmla="*/ 0 w 5428339"/>
                    <a:gd name="connsiteY7" fmla="*/ 1316899 h 2768328"/>
                    <a:gd name="connsiteX8" fmla="*/ 1818 w 5428339"/>
                    <a:gd name="connsiteY8"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914399 w 5428339"/>
                    <a:gd name="connsiteY4" fmla="*/ 2347413 h 2768328"/>
                    <a:gd name="connsiteX5" fmla="*/ 653142 w 5428339"/>
                    <a:gd name="connsiteY5" fmla="*/ 1853928 h 2768328"/>
                    <a:gd name="connsiteX6" fmla="*/ 537028 w 5428339"/>
                    <a:gd name="connsiteY6" fmla="*/ 1636213 h 2768328"/>
                    <a:gd name="connsiteX7" fmla="*/ 304800 w 5428339"/>
                    <a:gd name="connsiteY7" fmla="*/ 1389470 h 2768328"/>
                    <a:gd name="connsiteX8" fmla="*/ 0 w 5428339"/>
                    <a:gd name="connsiteY8" fmla="*/ 1316899 h 2768328"/>
                    <a:gd name="connsiteX9" fmla="*/ 1818 w 5428339"/>
                    <a:gd name="connsiteY9"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914399 w 5428339"/>
                    <a:gd name="connsiteY4" fmla="*/ 2347413 h 2768328"/>
                    <a:gd name="connsiteX5" fmla="*/ 1030514 w 5428339"/>
                    <a:gd name="connsiteY5" fmla="*/ 2579642 h 2768328"/>
                    <a:gd name="connsiteX6" fmla="*/ 653142 w 5428339"/>
                    <a:gd name="connsiteY6" fmla="*/ 1853928 h 2768328"/>
                    <a:gd name="connsiteX7" fmla="*/ 537028 w 5428339"/>
                    <a:gd name="connsiteY7" fmla="*/ 1636213 h 2768328"/>
                    <a:gd name="connsiteX8" fmla="*/ 304800 w 5428339"/>
                    <a:gd name="connsiteY8" fmla="*/ 1389470 h 2768328"/>
                    <a:gd name="connsiteX9" fmla="*/ 0 w 5428339"/>
                    <a:gd name="connsiteY9" fmla="*/ 1316899 h 2768328"/>
                    <a:gd name="connsiteX10" fmla="*/ 1818 w 5428339"/>
                    <a:gd name="connsiteY10" fmla="*/ 0 h 2768328"/>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914399 w 5428339"/>
                    <a:gd name="connsiteY4" fmla="*/ 2347413 h 2594157"/>
                    <a:gd name="connsiteX5" fmla="*/ 1030514 w 5428339"/>
                    <a:gd name="connsiteY5" fmla="*/ 2579642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914399 w 5428339"/>
                    <a:gd name="connsiteY4" fmla="*/ 2347413 h 2594157"/>
                    <a:gd name="connsiteX5" fmla="*/ 1248228 w 5428339"/>
                    <a:gd name="connsiteY5" fmla="*/ 2405470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51542 w 5428339"/>
                    <a:gd name="connsiteY7" fmla="*/ 1563641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51542 w 5428339"/>
                    <a:gd name="connsiteY7" fmla="*/ 1563641 h 2594157"/>
                    <a:gd name="connsiteX8" fmla="*/ 304800 w 5428339"/>
                    <a:gd name="connsiteY8" fmla="*/ 1331413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843314 w 5428339"/>
                    <a:gd name="connsiteY3" fmla="*/ 2565129 h 2594157"/>
                    <a:gd name="connsiteX4" fmla="*/ 1511304 w 5428339"/>
                    <a:gd name="connsiteY4" fmla="*/ 2594157 h 2594157"/>
                    <a:gd name="connsiteX5" fmla="*/ 1015999 w 5428339"/>
                    <a:gd name="connsiteY5" fmla="*/ 1984556 h 2594157"/>
                    <a:gd name="connsiteX6" fmla="*/ 1248228 w 5428339"/>
                    <a:gd name="connsiteY6" fmla="*/ 2405470 h 2594157"/>
                    <a:gd name="connsiteX7" fmla="*/ 841828 w 5428339"/>
                    <a:gd name="connsiteY7" fmla="*/ 1795871 h 2594157"/>
                    <a:gd name="connsiteX8" fmla="*/ 551542 w 5428339"/>
                    <a:gd name="connsiteY8" fmla="*/ 1563641 h 2594157"/>
                    <a:gd name="connsiteX9" fmla="*/ 304800 w 5428339"/>
                    <a:gd name="connsiteY9" fmla="*/ 1331413 h 2594157"/>
                    <a:gd name="connsiteX10" fmla="*/ 0 w 5428339"/>
                    <a:gd name="connsiteY10" fmla="*/ 1316899 h 2594157"/>
                    <a:gd name="connsiteX11" fmla="*/ 1818 w 5428339"/>
                    <a:gd name="connsiteY11" fmla="*/ 0 h 2594157"/>
                    <a:gd name="connsiteX0" fmla="*/ 1818 w 5428339"/>
                    <a:gd name="connsiteY0" fmla="*/ 0 h 2594157"/>
                    <a:gd name="connsiteX1" fmla="*/ 5428339 w 5428339"/>
                    <a:gd name="connsiteY1" fmla="*/ 0 h 2594157"/>
                    <a:gd name="connsiteX2" fmla="*/ 4499425 w 5428339"/>
                    <a:gd name="connsiteY2" fmla="*/ 2347414 h 2594157"/>
                    <a:gd name="connsiteX3" fmla="*/ 2206171 w 5428339"/>
                    <a:gd name="connsiteY3" fmla="*/ 2565129 h 2594157"/>
                    <a:gd name="connsiteX4" fmla="*/ 1843314 w 5428339"/>
                    <a:gd name="connsiteY4" fmla="*/ 2565129 h 2594157"/>
                    <a:gd name="connsiteX5" fmla="*/ 1511304 w 5428339"/>
                    <a:gd name="connsiteY5" fmla="*/ 2594157 h 2594157"/>
                    <a:gd name="connsiteX6" fmla="*/ 1015999 w 5428339"/>
                    <a:gd name="connsiteY6" fmla="*/ 1984556 h 2594157"/>
                    <a:gd name="connsiteX7" fmla="*/ 1248228 w 5428339"/>
                    <a:gd name="connsiteY7" fmla="*/ 2405470 h 2594157"/>
                    <a:gd name="connsiteX8" fmla="*/ 841828 w 5428339"/>
                    <a:gd name="connsiteY8" fmla="*/ 1795871 h 2594157"/>
                    <a:gd name="connsiteX9" fmla="*/ 551542 w 5428339"/>
                    <a:gd name="connsiteY9" fmla="*/ 1563641 h 2594157"/>
                    <a:gd name="connsiteX10" fmla="*/ 304800 w 5428339"/>
                    <a:gd name="connsiteY10" fmla="*/ 1331413 h 2594157"/>
                    <a:gd name="connsiteX11" fmla="*/ 0 w 5428339"/>
                    <a:gd name="connsiteY11" fmla="*/ 1316899 h 2594157"/>
                    <a:gd name="connsiteX12" fmla="*/ 1818 w 5428339"/>
                    <a:gd name="connsiteY12" fmla="*/ 0 h 2594157"/>
                    <a:gd name="connsiteX0" fmla="*/ 1818 w 5428339"/>
                    <a:gd name="connsiteY0" fmla="*/ 0 h 2594157"/>
                    <a:gd name="connsiteX1" fmla="*/ 5428339 w 5428339"/>
                    <a:gd name="connsiteY1" fmla="*/ 0 h 2594157"/>
                    <a:gd name="connsiteX2" fmla="*/ 4499425 w 5428339"/>
                    <a:gd name="connsiteY2" fmla="*/ 2347414 h 2594157"/>
                    <a:gd name="connsiteX3" fmla="*/ 2452914 w 5428339"/>
                    <a:gd name="connsiteY3" fmla="*/ 2565129 h 2594157"/>
                    <a:gd name="connsiteX4" fmla="*/ 2206171 w 5428339"/>
                    <a:gd name="connsiteY4" fmla="*/ 2565129 h 2594157"/>
                    <a:gd name="connsiteX5" fmla="*/ 1843314 w 5428339"/>
                    <a:gd name="connsiteY5" fmla="*/ 2565129 h 2594157"/>
                    <a:gd name="connsiteX6" fmla="*/ 1511304 w 5428339"/>
                    <a:gd name="connsiteY6" fmla="*/ 2594157 h 2594157"/>
                    <a:gd name="connsiteX7" fmla="*/ 1015999 w 5428339"/>
                    <a:gd name="connsiteY7" fmla="*/ 1984556 h 2594157"/>
                    <a:gd name="connsiteX8" fmla="*/ 1248228 w 5428339"/>
                    <a:gd name="connsiteY8" fmla="*/ 2405470 h 2594157"/>
                    <a:gd name="connsiteX9" fmla="*/ 841828 w 5428339"/>
                    <a:gd name="connsiteY9" fmla="*/ 1795871 h 2594157"/>
                    <a:gd name="connsiteX10" fmla="*/ 551542 w 5428339"/>
                    <a:gd name="connsiteY10" fmla="*/ 1563641 h 2594157"/>
                    <a:gd name="connsiteX11" fmla="*/ 304800 w 5428339"/>
                    <a:gd name="connsiteY11" fmla="*/ 1331413 h 2594157"/>
                    <a:gd name="connsiteX12" fmla="*/ 0 w 5428339"/>
                    <a:gd name="connsiteY12" fmla="*/ 1316899 h 2594157"/>
                    <a:gd name="connsiteX13" fmla="*/ 1818 w 5428339"/>
                    <a:gd name="connsiteY13" fmla="*/ 0 h 2594157"/>
                    <a:gd name="connsiteX0" fmla="*/ 1818 w 5428339"/>
                    <a:gd name="connsiteY0" fmla="*/ 0 h 2797357"/>
                    <a:gd name="connsiteX1" fmla="*/ 5428339 w 5428339"/>
                    <a:gd name="connsiteY1" fmla="*/ 0 h 2797357"/>
                    <a:gd name="connsiteX2" fmla="*/ 4499425 w 5428339"/>
                    <a:gd name="connsiteY2" fmla="*/ 2347414 h 2797357"/>
                    <a:gd name="connsiteX3" fmla="*/ 2452914 w 5428339"/>
                    <a:gd name="connsiteY3" fmla="*/ 2565129 h 2797357"/>
                    <a:gd name="connsiteX4" fmla="*/ 2206171 w 5428339"/>
                    <a:gd name="connsiteY4" fmla="*/ 2565129 h 2797357"/>
                    <a:gd name="connsiteX5" fmla="*/ 1683657 w 5428339"/>
                    <a:gd name="connsiteY5" fmla="*/ 2797357 h 2797357"/>
                    <a:gd name="connsiteX6" fmla="*/ 1511304 w 5428339"/>
                    <a:gd name="connsiteY6" fmla="*/ 2594157 h 2797357"/>
                    <a:gd name="connsiteX7" fmla="*/ 1015999 w 5428339"/>
                    <a:gd name="connsiteY7" fmla="*/ 1984556 h 2797357"/>
                    <a:gd name="connsiteX8" fmla="*/ 1248228 w 5428339"/>
                    <a:gd name="connsiteY8" fmla="*/ 2405470 h 2797357"/>
                    <a:gd name="connsiteX9" fmla="*/ 841828 w 5428339"/>
                    <a:gd name="connsiteY9" fmla="*/ 1795871 h 2797357"/>
                    <a:gd name="connsiteX10" fmla="*/ 551542 w 5428339"/>
                    <a:gd name="connsiteY10" fmla="*/ 1563641 h 2797357"/>
                    <a:gd name="connsiteX11" fmla="*/ 304800 w 5428339"/>
                    <a:gd name="connsiteY11" fmla="*/ 1331413 h 2797357"/>
                    <a:gd name="connsiteX12" fmla="*/ 0 w 5428339"/>
                    <a:gd name="connsiteY12" fmla="*/ 1316899 h 2797357"/>
                    <a:gd name="connsiteX13" fmla="*/ 1818 w 5428339"/>
                    <a:gd name="connsiteY13" fmla="*/ 0 h 2797357"/>
                    <a:gd name="connsiteX0" fmla="*/ 1818 w 5428339"/>
                    <a:gd name="connsiteY0" fmla="*/ 0 h 2942501"/>
                    <a:gd name="connsiteX1" fmla="*/ 5428339 w 5428339"/>
                    <a:gd name="connsiteY1" fmla="*/ 0 h 2942501"/>
                    <a:gd name="connsiteX2" fmla="*/ 4499425 w 5428339"/>
                    <a:gd name="connsiteY2" fmla="*/ 2347414 h 2942501"/>
                    <a:gd name="connsiteX3" fmla="*/ 2452914 w 5428339"/>
                    <a:gd name="connsiteY3" fmla="*/ 2565129 h 2942501"/>
                    <a:gd name="connsiteX4" fmla="*/ 1959428 w 5428339"/>
                    <a:gd name="connsiteY4" fmla="*/ 2942501 h 2942501"/>
                    <a:gd name="connsiteX5" fmla="*/ 1683657 w 5428339"/>
                    <a:gd name="connsiteY5" fmla="*/ 2797357 h 2942501"/>
                    <a:gd name="connsiteX6" fmla="*/ 1511304 w 5428339"/>
                    <a:gd name="connsiteY6" fmla="*/ 2594157 h 2942501"/>
                    <a:gd name="connsiteX7" fmla="*/ 1015999 w 5428339"/>
                    <a:gd name="connsiteY7" fmla="*/ 1984556 h 2942501"/>
                    <a:gd name="connsiteX8" fmla="*/ 1248228 w 5428339"/>
                    <a:gd name="connsiteY8" fmla="*/ 2405470 h 2942501"/>
                    <a:gd name="connsiteX9" fmla="*/ 841828 w 5428339"/>
                    <a:gd name="connsiteY9" fmla="*/ 1795871 h 2942501"/>
                    <a:gd name="connsiteX10" fmla="*/ 551542 w 5428339"/>
                    <a:gd name="connsiteY10" fmla="*/ 1563641 h 2942501"/>
                    <a:gd name="connsiteX11" fmla="*/ 304800 w 5428339"/>
                    <a:gd name="connsiteY11" fmla="*/ 1331413 h 2942501"/>
                    <a:gd name="connsiteX12" fmla="*/ 0 w 5428339"/>
                    <a:gd name="connsiteY12" fmla="*/ 1316899 h 2942501"/>
                    <a:gd name="connsiteX13" fmla="*/ 1818 w 5428339"/>
                    <a:gd name="connsiteY13" fmla="*/ 0 h 2942501"/>
                    <a:gd name="connsiteX0" fmla="*/ 1818 w 5428339"/>
                    <a:gd name="connsiteY0" fmla="*/ 0 h 3189243"/>
                    <a:gd name="connsiteX1" fmla="*/ 5428339 w 5428339"/>
                    <a:gd name="connsiteY1" fmla="*/ 0 h 3189243"/>
                    <a:gd name="connsiteX2" fmla="*/ 4499425 w 5428339"/>
                    <a:gd name="connsiteY2" fmla="*/ 2347414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4049482 w 5428339"/>
                    <a:gd name="connsiteY2" fmla="*/ 1999072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159434 w 5428339"/>
                    <a:gd name="connsiteY7" fmla="*/ 1787333 h 3189243"/>
                    <a:gd name="connsiteX8" fmla="*/ 1248228 w 5428339"/>
                    <a:gd name="connsiteY8" fmla="*/ 2405470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92622 w 5428339"/>
                    <a:gd name="connsiteY5" fmla="*/ 2689781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744275 w 5428339"/>
                    <a:gd name="connsiteY4" fmla="*/ 2897677 h 3189243"/>
                    <a:gd name="connsiteX5" fmla="*/ 1692622 w 5428339"/>
                    <a:gd name="connsiteY5" fmla="*/ 2689781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2992020"/>
                    <a:gd name="connsiteX1" fmla="*/ 5428339 w 5428339"/>
                    <a:gd name="connsiteY1" fmla="*/ 0 h 2992020"/>
                    <a:gd name="connsiteX2" fmla="*/ 3976910 w 5428339"/>
                    <a:gd name="connsiteY2" fmla="*/ 1941015 h 2992020"/>
                    <a:gd name="connsiteX3" fmla="*/ 2004252 w 5428339"/>
                    <a:gd name="connsiteY3" fmla="*/ 2992020 h 2992020"/>
                    <a:gd name="connsiteX4" fmla="*/ 1744275 w 5428339"/>
                    <a:gd name="connsiteY4" fmla="*/ 2897677 h 2992020"/>
                    <a:gd name="connsiteX5" fmla="*/ 1692622 w 5428339"/>
                    <a:gd name="connsiteY5" fmla="*/ 2689781 h 2992020"/>
                    <a:gd name="connsiteX6" fmla="*/ 1466480 w 5428339"/>
                    <a:gd name="connsiteY6" fmla="*/ 2244533 h 2992020"/>
                    <a:gd name="connsiteX7" fmla="*/ 1159434 w 5428339"/>
                    <a:gd name="connsiteY7" fmla="*/ 1787333 h 2992020"/>
                    <a:gd name="connsiteX8" fmla="*/ 1122722 w 5428339"/>
                    <a:gd name="connsiteY8" fmla="*/ 1724152 h 2992020"/>
                    <a:gd name="connsiteX9" fmla="*/ 958369 w 5428339"/>
                    <a:gd name="connsiteY9" fmla="*/ 1517965 h 2992020"/>
                    <a:gd name="connsiteX10" fmla="*/ 703942 w 5428339"/>
                    <a:gd name="connsiteY10" fmla="*/ 1447100 h 2992020"/>
                    <a:gd name="connsiteX11" fmla="*/ 304800 w 5428339"/>
                    <a:gd name="connsiteY11" fmla="*/ 1358307 h 2992020"/>
                    <a:gd name="connsiteX12" fmla="*/ 0 w 5428339"/>
                    <a:gd name="connsiteY12" fmla="*/ 1361723 h 2992020"/>
                    <a:gd name="connsiteX13" fmla="*/ 1818 w 5428339"/>
                    <a:gd name="connsiteY13"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004252 w 5428339"/>
                    <a:gd name="connsiteY4" fmla="*/ 2992020 h 2992020"/>
                    <a:gd name="connsiteX5" fmla="*/ 1744275 w 5428339"/>
                    <a:gd name="connsiteY5" fmla="*/ 2897677 h 2992020"/>
                    <a:gd name="connsiteX6" fmla="*/ 1692622 w 5428339"/>
                    <a:gd name="connsiteY6" fmla="*/ 2689781 h 2992020"/>
                    <a:gd name="connsiteX7" fmla="*/ 1466480 w 5428339"/>
                    <a:gd name="connsiteY7" fmla="*/ 2244533 h 2992020"/>
                    <a:gd name="connsiteX8" fmla="*/ 1159434 w 5428339"/>
                    <a:gd name="connsiteY8" fmla="*/ 1787333 h 2992020"/>
                    <a:gd name="connsiteX9" fmla="*/ 1122722 w 5428339"/>
                    <a:gd name="connsiteY9" fmla="*/ 1724152 h 2992020"/>
                    <a:gd name="connsiteX10" fmla="*/ 958369 w 5428339"/>
                    <a:gd name="connsiteY10" fmla="*/ 1517965 h 2992020"/>
                    <a:gd name="connsiteX11" fmla="*/ 703942 w 5428339"/>
                    <a:gd name="connsiteY11" fmla="*/ 1447100 h 2992020"/>
                    <a:gd name="connsiteX12" fmla="*/ 304800 w 5428339"/>
                    <a:gd name="connsiteY12" fmla="*/ 1358307 h 2992020"/>
                    <a:gd name="connsiteX13" fmla="*/ 0 w 5428339"/>
                    <a:gd name="connsiteY13" fmla="*/ 1361723 h 2992020"/>
                    <a:gd name="connsiteX14" fmla="*/ 1818 w 5428339"/>
                    <a:gd name="connsiteY14"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1744275 w 5428339"/>
                    <a:gd name="connsiteY6" fmla="*/ 2897677 h 2992020"/>
                    <a:gd name="connsiteX7" fmla="*/ 1692622 w 5428339"/>
                    <a:gd name="connsiteY7" fmla="*/ 2689781 h 2992020"/>
                    <a:gd name="connsiteX8" fmla="*/ 1466480 w 5428339"/>
                    <a:gd name="connsiteY8" fmla="*/ 2244533 h 2992020"/>
                    <a:gd name="connsiteX9" fmla="*/ 1159434 w 5428339"/>
                    <a:gd name="connsiteY9" fmla="*/ 1787333 h 2992020"/>
                    <a:gd name="connsiteX10" fmla="*/ 1122722 w 5428339"/>
                    <a:gd name="connsiteY10" fmla="*/ 1724152 h 2992020"/>
                    <a:gd name="connsiteX11" fmla="*/ 958369 w 5428339"/>
                    <a:gd name="connsiteY11" fmla="*/ 1517965 h 2992020"/>
                    <a:gd name="connsiteX12" fmla="*/ 703942 w 5428339"/>
                    <a:gd name="connsiteY12" fmla="*/ 1447100 h 2992020"/>
                    <a:gd name="connsiteX13" fmla="*/ 304800 w 5428339"/>
                    <a:gd name="connsiteY13" fmla="*/ 1358307 h 2992020"/>
                    <a:gd name="connsiteX14" fmla="*/ 0 w 5428339"/>
                    <a:gd name="connsiteY14" fmla="*/ 1361723 h 2992020"/>
                    <a:gd name="connsiteX15" fmla="*/ 1818 w 5428339"/>
                    <a:gd name="connsiteY15"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2258252 w 5428339"/>
                    <a:gd name="connsiteY6" fmla="*/ 2885724 h 2992020"/>
                    <a:gd name="connsiteX7" fmla="*/ 1744275 w 5428339"/>
                    <a:gd name="connsiteY7" fmla="*/ 2897677 h 2992020"/>
                    <a:gd name="connsiteX8" fmla="*/ 1692622 w 5428339"/>
                    <a:gd name="connsiteY8" fmla="*/ 2689781 h 2992020"/>
                    <a:gd name="connsiteX9" fmla="*/ 1466480 w 5428339"/>
                    <a:gd name="connsiteY9" fmla="*/ 2244533 h 2992020"/>
                    <a:gd name="connsiteX10" fmla="*/ 1159434 w 5428339"/>
                    <a:gd name="connsiteY10" fmla="*/ 1787333 h 2992020"/>
                    <a:gd name="connsiteX11" fmla="*/ 1122722 w 5428339"/>
                    <a:gd name="connsiteY11" fmla="*/ 1724152 h 2992020"/>
                    <a:gd name="connsiteX12" fmla="*/ 958369 w 5428339"/>
                    <a:gd name="connsiteY12" fmla="*/ 1517965 h 2992020"/>
                    <a:gd name="connsiteX13" fmla="*/ 703942 w 5428339"/>
                    <a:gd name="connsiteY13" fmla="*/ 1447100 h 2992020"/>
                    <a:gd name="connsiteX14" fmla="*/ 304800 w 5428339"/>
                    <a:gd name="connsiteY14" fmla="*/ 1358307 h 2992020"/>
                    <a:gd name="connsiteX15" fmla="*/ 0 w 5428339"/>
                    <a:gd name="connsiteY15" fmla="*/ 1361723 h 2992020"/>
                    <a:gd name="connsiteX16" fmla="*/ 1818 w 5428339"/>
                    <a:gd name="connsiteY16"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2267216 w 5428339"/>
                    <a:gd name="connsiteY6" fmla="*/ 2939512 h 2992020"/>
                    <a:gd name="connsiteX7" fmla="*/ 1744275 w 5428339"/>
                    <a:gd name="connsiteY7" fmla="*/ 2897677 h 2992020"/>
                    <a:gd name="connsiteX8" fmla="*/ 1692622 w 5428339"/>
                    <a:gd name="connsiteY8" fmla="*/ 2689781 h 2992020"/>
                    <a:gd name="connsiteX9" fmla="*/ 1466480 w 5428339"/>
                    <a:gd name="connsiteY9" fmla="*/ 2244533 h 2992020"/>
                    <a:gd name="connsiteX10" fmla="*/ 1159434 w 5428339"/>
                    <a:gd name="connsiteY10" fmla="*/ 1787333 h 2992020"/>
                    <a:gd name="connsiteX11" fmla="*/ 1122722 w 5428339"/>
                    <a:gd name="connsiteY11" fmla="*/ 1724152 h 2992020"/>
                    <a:gd name="connsiteX12" fmla="*/ 958369 w 5428339"/>
                    <a:gd name="connsiteY12" fmla="*/ 1517965 h 2992020"/>
                    <a:gd name="connsiteX13" fmla="*/ 703942 w 5428339"/>
                    <a:gd name="connsiteY13" fmla="*/ 1447100 h 2992020"/>
                    <a:gd name="connsiteX14" fmla="*/ 304800 w 5428339"/>
                    <a:gd name="connsiteY14" fmla="*/ 1358307 h 2992020"/>
                    <a:gd name="connsiteX15" fmla="*/ 0 w 5428339"/>
                    <a:gd name="connsiteY15" fmla="*/ 1361723 h 2992020"/>
                    <a:gd name="connsiteX16" fmla="*/ 1818 w 5428339"/>
                    <a:gd name="connsiteY16" fmla="*/ 0 h 2992020"/>
                    <a:gd name="connsiteX0" fmla="*/ 1818 w 5428339"/>
                    <a:gd name="connsiteY0" fmla="*/ 0 h 2939512"/>
                    <a:gd name="connsiteX1" fmla="*/ 5428339 w 5428339"/>
                    <a:gd name="connsiteY1" fmla="*/ 0 h 2939512"/>
                    <a:gd name="connsiteX2" fmla="*/ 3976910 w 5428339"/>
                    <a:gd name="connsiteY2" fmla="*/ 1941015 h 2939512"/>
                    <a:gd name="connsiteX3" fmla="*/ 2867852 w 5428339"/>
                    <a:gd name="connsiteY3" fmla="*/ 2545065 h 2939512"/>
                    <a:gd name="connsiteX4" fmla="*/ 2491334 w 5428339"/>
                    <a:gd name="connsiteY4" fmla="*/ 2751253 h 2939512"/>
                    <a:gd name="connsiteX5" fmla="*/ 2174581 w 5428339"/>
                    <a:gd name="connsiteY5" fmla="*/ 2588608 h 2939512"/>
                    <a:gd name="connsiteX6" fmla="*/ 2267216 w 5428339"/>
                    <a:gd name="connsiteY6" fmla="*/ 2939512 h 2939512"/>
                    <a:gd name="connsiteX7" fmla="*/ 1744275 w 5428339"/>
                    <a:gd name="connsiteY7" fmla="*/ 2897677 h 2939512"/>
                    <a:gd name="connsiteX8" fmla="*/ 1692622 w 5428339"/>
                    <a:gd name="connsiteY8" fmla="*/ 2689781 h 2939512"/>
                    <a:gd name="connsiteX9" fmla="*/ 1466480 w 5428339"/>
                    <a:gd name="connsiteY9" fmla="*/ 2244533 h 2939512"/>
                    <a:gd name="connsiteX10" fmla="*/ 1159434 w 5428339"/>
                    <a:gd name="connsiteY10" fmla="*/ 1787333 h 2939512"/>
                    <a:gd name="connsiteX11" fmla="*/ 1122722 w 5428339"/>
                    <a:gd name="connsiteY11" fmla="*/ 1724152 h 2939512"/>
                    <a:gd name="connsiteX12" fmla="*/ 958369 w 5428339"/>
                    <a:gd name="connsiteY12" fmla="*/ 1517965 h 2939512"/>
                    <a:gd name="connsiteX13" fmla="*/ 703942 w 5428339"/>
                    <a:gd name="connsiteY13" fmla="*/ 1447100 h 2939512"/>
                    <a:gd name="connsiteX14" fmla="*/ 304800 w 5428339"/>
                    <a:gd name="connsiteY14" fmla="*/ 1358307 h 2939512"/>
                    <a:gd name="connsiteX15" fmla="*/ 0 w 5428339"/>
                    <a:gd name="connsiteY15" fmla="*/ 1361723 h 2939512"/>
                    <a:gd name="connsiteX16" fmla="*/ 1818 w 5428339"/>
                    <a:gd name="connsiteY16" fmla="*/ 0 h 2939512"/>
                    <a:gd name="connsiteX0" fmla="*/ 1818 w 5428339"/>
                    <a:gd name="connsiteY0" fmla="*/ 0 h 2957441"/>
                    <a:gd name="connsiteX1" fmla="*/ 5428339 w 5428339"/>
                    <a:gd name="connsiteY1" fmla="*/ 0 h 2957441"/>
                    <a:gd name="connsiteX2" fmla="*/ 3976910 w 5428339"/>
                    <a:gd name="connsiteY2" fmla="*/ 1941015 h 2957441"/>
                    <a:gd name="connsiteX3" fmla="*/ 2867852 w 5428339"/>
                    <a:gd name="connsiteY3" fmla="*/ 2545065 h 2957441"/>
                    <a:gd name="connsiteX4" fmla="*/ 2491334 w 5428339"/>
                    <a:gd name="connsiteY4" fmla="*/ 2751253 h 2957441"/>
                    <a:gd name="connsiteX5" fmla="*/ 2174581 w 5428339"/>
                    <a:gd name="connsiteY5" fmla="*/ 2588608 h 2957441"/>
                    <a:gd name="connsiteX6" fmla="*/ 1998274 w 5428339"/>
                    <a:gd name="connsiteY6" fmla="*/ 2957441 h 2957441"/>
                    <a:gd name="connsiteX7" fmla="*/ 1744275 w 5428339"/>
                    <a:gd name="connsiteY7" fmla="*/ 2897677 h 2957441"/>
                    <a:gd name="connsiteX8" fmla="*/ 1692622 w 5428339"/>
                    <a:gd name="connsiteY8" fmla="*/ 2689781 h 2957441"/>
                    <a:gd name="connsiteX9" fmla="*/ 1466480 w 5428339"/>
                    <a:gd name="connsiteY9" fmla="*/ 2244533 h 2957441"/>
                    <a:gd name="connsiteX10" fmla="*/ 1159434 w 5428339"/>
                    <a:gd name="connsiteY10" fmla="*/ 1787333 h 2957441"/>
                    <a:gd name="connsiteX11" fmla="*/ 1122722 w 5428339"/>
                    <a:gd name="connsiteY11" fmla="*/ 1724152 h 2957441"/>
                    <a:gd name="connsiteX12" fmla="*/ 958369 w 5428339"/>
                    <a:gd name="connsiteY12" fmla="*/ 1517965 h 2957441"/>
                    <a:gd name="connsiteX13" fmla="*/ 703942 w 5428339"/>
                    <a:gd name="connsiteY13" fmla="*/ 1447100 h 2957441"/>
                    <a:gd name="connsiteX14" fmla="*/ 304800 w 5428339"/>
                    <a:gd name="connsiteY14" fmla="*/ 1358307 h 2957441"/>
                    <a:gd name="connsiteX15" fmla="*/ 0 w 5428339"/>
                    <a:gd name="connsiteY15" fmla="*/ 1361723 h 2957441"/>
                    <a:gd name="connsiteX16" fmla="*/ 1818 w 5428339"/>
                    <a:gd name="connsiteY16" fmla="*/ 0 h 2957441"/>
                    <a:gd name="connsiteX0" fmla="*/ 1818 w 5428339"/>
                    <a:gd name="connsiteY0" fmla="*/ 0 h 3216137"/>
                    <a:gd name="connsiteX1" fmla="*/ 5428339 w 5428339"/>
                    <a:gd name="connsiteY1" fmla="*/ 0 h 3216137"/>
                    <a:gd name="connsiteX2" fmla="*/ 3976910 w 5428339"/>
                    <a:gd name="connsiteY2" fmla="*/ 1941015 h 3216137"/>
                    <a:gd name="connsiteX3" fmla="*/ 2867852 w 5428339"/>
                    <a:gd name="connsiteY3" fmla="*/ 2545065 h 3216137"/>
                    <a:gd name="connsiteX4" fmla="*/ 2491334 w 5428339"/>
                    <a:gd name="connsiteY4" fmla="*/ 2751253 h 3216137"/>
                    <a:gd name="connsiteX5" fmla="*/ 2192510 w 5428339"/>
                    <a:gd name="connsiteY5" fmla="*/ 3216137 h 3216137"/>
                    <a:gd name="connsiteX6" fmla="*/ 1998274 w 5428339"/>
                    <a:gd name="connsiteY6" fmla="*/ 2957441 h 3216137"/>
                    <a:gd name="connsiteX7" fmla="*/ 1744275 w 5428339"/>
                    <a:gd name="connsiteY7" fmla="*/ 2897677 h 3216137"/>
                    <a:gd name="connsiteX8" fmla="*/ 1692622 w 5428339"/>
                    <a:gd name="connsiteY8" fmla="*/ 2689781 h 3216137"/>
                    <a:gd name="connsiteX9" fmla="*/ 1466480 w 5428339"/>
                    <a:gd name="connsiteY9" fmla="*/ 2244533 h 3216137"/>
                    <a:gd name="connsiteX10" fmla="*/ 1159434 w 5428339"/>
                    <a:gd name="connsiteY10" fmla="*/ 1787333 h 3216137"/>
                    <a:gd name="connsiteX11" fmla="*/ 1122722 w 5428339"/>
                    <a:gd name="connsiteY11" fmla="*/ 1724152 h 3216137"/>
                    <a:gd name="connsiteX12" fmla="*/ 958369 w 5428339"/>
                    <a:gd name="connsiteY12" fmla="*/ 1517965 h 3216137"/>
                    <a:gd name="connsiteX13" fmla="*/ 703942 w 5428339"/>
                    <a:gd name="connsiteY13" fmla="*/ 1447100 h 3216137"/>
                    <a:gd name="connsiteX14" fmla="*/ 304800 w 5428339"/>
                    <a:gd name="connsiteY14" fmla="*/ 1358307 h 3216137"/>
                    <a:gd name="connsiteX15" fmla="*/ 0 w 5428339"/>
                    <a:gd name="connsiteY15" fmla="*/ 1361723 h 3216137"/>
                    <a:gd name="connsiteX16" fmla="*/ 1818 w 5428339"/>
                    <a:gd name="connsiteY16" fmla="*/ 0 h 3216137"/>
                    <a:gd name="connsiteX0" fmla="*/ 1818 w 5428339"/>
                    <a:gd name="connsiteY0" fmla="*/ 0 h 3423606"/>
                    <a:gd name="connsiteX1" fmla="*/ 5428339 w 5428339"/>
                    <a:gd name="connsiteY1" fmla="*/ 0 h 3423606"/>
                    <a:gd name="connsiteX2" fmla="*/ 3976910 w 5428339"/>
                    <a:gd name="connsiteY2" fmla="*/ 1941015 h 3423606"/>
                    <a:gd name="connsiteX3" fmla="*/ 2867852 w 5428339"/>
                    <a:gd name="connsiteY3" fmla="*/ 2545065 h 3423606"/>
                    <a:gd name="connsiteX4" fmla="*/ 2419617 w 5428339"/>
                    <a:gd name="connsiteY4" fmla="*/ 3423606 h 3423606"/>
                    <a:gd name="connsiteX5" fmla="*/ 2192510 w 5428339"/>
                    <a:gd name="connsiteY5" fmla="*/ 3216137 h 3423606"/>
                    <a:gd name="connsiteX6" fmla="*/ 1998274 w 5428339"/>
                    <a:gd name="connsiteY6" fmla="*/ 2957441 h 3423606"/>
                    <a:gd name="connsiteX7" fmla="*/ 1744275 w 5428339"/>
                    <a:gd name="connsiteY7" fmla="*/ 2897677 h 3423606"/>
                    <a:gd name="connsiteX8" fmla="*/ 1692622 w 5428339"/>
                    <a:gd name="connsiteY8" fmla="*/ 2689781 h 3423606"/>
                    <a:gd name="connsiteX9" fmla="*/ 1466480 w 5428339"/>
                    <a:gd name="connsiteY9" fmla="*/ 2244533 h 3423606"/>
                    <a:gd name="connsiteX10" fmla="*/ 1159434 w 5428339"/>
                    <a:gd name="connsiteY10" fmla="*/ 1787333 h 3423606"/>
                    <a:gd name="connsiteX11" fmla="*/ 1122722 w 5428339"/>
                    <a:gd name="connsiteY11" fmla="*/ 1724152 h 3423606"/>
                    <a:gd name="connsiteX12" fmla="*/ 958369 w 5428339"/>
                    <a:gd name="connsiteY12" fmla="*/ 1517965 h 3423606"/>
                    <a:gd name="connsiteX13" fmla="*/ 703942 w 5428339"/>
                    <a:gd name="connsiteY13" fmla="*/ 1447100 h 3423606"/>
                    <a:gd name="connsiteX14" fmla="*/ 304800 w 5428339"/>
                    <a:gd name="connsiteY14" fmla="*/ 1358307 h 3423606"/>
                    <a:gd name="connsiteX15" fmla="*/ 0 w 5428339"/>
                    <a:gd name="connsiteY15" fmla="*/ 1361723 h 3423606"/>
                    <a:gd name="connsiteX16" fmla="*/ 1818 w 5428339"/>
                    <a:gd name="connsiteY16" fmla="*/ 0 h 3423606"/>
                    <a:gd name="connsiteX0" fmla="*/ 1818 w 5428339"/>
                    <a:gd name="connsiteY0" fmla="*/ 0 h 3584970"/>
                    <a:gd name="connsiteX1" fmla="*/ 5428339 w 5428339"/>
                    <a:gd name="connsiteY1" fmla="*/ 0 h 3584970"/>
                    <a:gd name="connsiteX2" fmla="*/ 3976910 w 5428339"/>
                    <a:gd name="connsiteY2" fmla="*/ 1941015 h 3584970"/>
                    <a:gd name="connsiteX3" fmla="*/ 2500299 w 5428339"/>
                    <a:gd name="connsiteY3" fmla="*/ 3584970 h 3584970"/>
                    <a:gd name="connsiteX4" fmla="*/ 2419617 w 5428339"/>
                    <a:gd name="connsiteY4" fmla="*/ 3423606 h 3584970"/>
                    <a:gd name="connsiteX5" fmla="*/ 2192510 w 5428339"/>
                    <a:gd name="connsiteY5" fmla="*/ 3216137 h 3584970"/>
                    <a:gd name="connsiteX6" fmla="*/ 1998274 w 5428339"/>
                    <a:gd name="connsiteY6" fmla="*/ 2957441 h 3584970"/>
                    <a:gd name="connsiteX7" fmla="*/ 1744275 w 5428339"/>
                    <a:gd name="connsiteY7" fmla="*/ 2897677 h 3584970"/>
                    <a:gd name="connsiteX8" fmla="*/ 1692622 w 5428339"/>
                    <a:gd name="connsiteY8" fmla="*/ 2689781 h 3584970"/>
                    <a:gd name="connsiteX9" fmla="*/ 1466480 w 5428339"/>
                    <a:gd name="connsiteY9" fmla="*/ 2244533 h 3584970"/>
                    <a:gd name="connsiteX10" fmla="*/ 1159434 w 5428339"/>
                    <a:gd name="connsiteY10" fmla="*/ 1787333 h 3584970"/>
                    <a:gd name="connsiteX11" fmla="*/ 1122722 w 5428339"/>
                    <a:gd name="connsiteY11" fmla="*/ 1724152 h 3584970"/>
                    <a:gd name="connsiteX12" fmla="*/ 958369 w 5428339"/>
                    <a:gd name="connsiteY12" fmla="*/ 1517965 h 3584970"/>
                    <a:gd name="connsiteX13" fmla="*/ 703942 w 5428339"/>
                    <a:gd name="connsiteY13" fmla="*/ 1447100 h 3584970"/>
                    <a:gd name="connsiteX14" fmla="*/ 304800 w 5428339"/>
                    <a:gd name="connsiteY14" fmla="*/ 1358307 h 3584970"/>
                    <a:gd name="connsiteX15" fmla="*/ 0 w 5428339"/>
                    <a:gd name="connsiteY15" fmla="*/ 1361723 h 3584970"/>
                    <a:gd name="connsiteX16" fmla="*/ 1818 w 5428339"/>
                    <a:gd name="connsiteY16" fmla="*/ 0 h 3584970"/>
                    <a:gd name="connsiteX0" fmla="*/ 1818 w 5428339"/>
                    <a:gd name="connsiteY0" fmla="*/ 0 h 3584970"/>
                    <a:gd name="connsiteX1" fmla="*/ 5428339 w 5428339"/>
                    <a:gd name="connsiteY1" fmla="*/ 0 h 3584970"/>
                    <a:gd name="connsiteX2" fmla="*/ 3976910 w 5428339"/>
                    <a:gd name="connsiteY2" fmla="*/ 1941015 h 3584970"/>
                    <a:gd name="connsiteX3" fmla="*/ 2634769 w 5428339"/>
                    <a:gd name="connsiteY3" fmla="*/ 3441534 h 3584970"/>
                    <a:gd name="connsiteX4" fmla="*/ 2500299 w 5428339"/>
                    <a:gd name="connsiteY4" fmla="*/ 3584970 h 3584970"/>
                    <a:gd name="connsiteX5" fmla="*/ 2419617 w 5428339"/>
                    <a:gd name="connsiteY5" fmla="*/ 3423606 h 3584970"/>
                    <a:gd name="connsiteX6" fmla="*/ 2192510 w 5428339"/>
                    <a:gd name="connsiteY6" fmla="*/ 3216137 h 3584970"/>
                    <a:gd name="connsiteX7" fmla="*/ 1998274 w 5428339"/>
                    <a:gd name="connsiteY7" fmla="*/ 2957441 h 3584970"/>
                    <a:gd name="connsiteX8" fmla="*/ 1744275 w 5428339"/>
                    <a:gd name="connsiteY8" fmla="*/ 2897677 h 3584970"/>
                    <a:gd name="connsiteX9" fmla="*/ 1692622 w 5428339"/>
                    <a:gd name="connsiteY9" fmla="*/ 2689781 h 3584970"/>
                    <a:gd name="connsiteX10" fmla="*/ 1466480 w 5428339"/>
                    <a:gd name="connsiteY10" fmla="*/ 2244533 h 3584970"/>
                    <a:gd name="connsiteX11" fmla="*/ 1159434 w 5428339"/>
                    <a:gd name="connsiteY11" fmla="*/ 1787333 h 3584970"/>
                    <a:gd name="connsiteX12" fmla="*/ 1122722 w 5428339"/>
                    <a:gd name="connsiteY12" fmla="*/ 1724152 h 3584970"/>
                    <a:gd name="connsiteX13" fmla="*/ 958369 w 5428339"/>
                    <a:gd name="connsiteY13" fmla="*/ 1517965 h 3584970"/>
                    <a:gd name="connsiteX14" fmla="*/ 703942 w 5428339"/>
                    <a:gd name="connsiteY14" fmla="*/ 1447100 h 3584970"/>
                    <a:gd name="connsiteX15" fmla="*/ 304800 w 5428339"/>
                    <a:gd name="connsiteY15" fmla="*/ 1358307 h 3584970"/>
                    <a:gd name="connsiteX16" fmla="*/ 0 w 5428339"/>
                    <a:gd name="connsiteY16" fmla="*/ 1361723 h 3584970"/>
                    <a:gd name="connsiteX17" fmla="*/ 1818 w 5428339"/>
                    <a:gd name="connsiteY17" fmla="*/ 0 h 3584970"/>
                    <a:gd name="connsiteX0" fmla="*/ 1818 w 5428339"/>
                    <a:gd name="connsiteY0" fmla="*/ 0 h 3584970"/>
                    <a:gd name="connsiteX1" fmla="*/ 5428339 w 5428339"/>
                    <a:gd name="connsiteY1" fmla="*/ 0 h 3584970"/>
                    <a:gd name="connsiteX2" fmla="*/ 3976910 w 5428339"/>
                    <a:gd name="connsiteY2" fmla="*/ 1941015 h 3584970"/>
                    <a:gd name="connsiteX3" fmla="*/ 2760275 w 5428339"/>
                    <a:gd name="connsiteY3" fmla="*/ 3307064 h 3584970"/>
                    <a:gd name="connsiteX4" fmla="*/ 2634769 w 5428339"/>
                    <a:gd name="connsiteY4" fmla="*/ 3441534 h 3584970"/>
                    <a:gd name="connsiteX5" fmla="*/ 2500299 w 5428339"/>
                    <a:gd name="connsiteY5" fmla="*/ 3584970 h 3584970"/>
                    <a:gd name="connsiteX6" fmla="*/ 2419617 w 5428339"/>
                    <a:gd name="connsiteY6" fmla="*/ 3423606 h 3584970"/>
                    <a:gd name="connsiteX7" fmla="*/ 2192510 w 5428339"/>
                    <a:gd name="connsiteY7" fmla="*/ 3216137 h 3584970"/>
                    <a:gd name="connsiteX8" fmla="*/ 1998274 w 5428339"/>
                    <a:gd name="connsiteY8" fmla="*/ 2957441 h 3584970"/>
                    <a:gd name="connsiteX9" fmla="*/ 1744275 w 5428339"/>
                    <a:gd name="connsiteY9" fmla="*/ 2897677 h 3584970"/>
                    <a:gd name="connsiteX10" fmla="*/ 1692622 w 5428339"/>
                    <a:gd name="connsiteY10" fmla="*/ 2689781 h 3584970"/>
                    <a:gd name="connsiteX11" fmla="*/ 1466480 w 5428339"/>
                    <a:gd name="connsiteY11" fmla="*/ 2244533 h 3584970"/>
                    <a:gd name="connsiteX12" fmla="*/ 1159434 w 5428339"/>
                    <a:gd name="connsiteY12" fmla="*/ 1787333 h 3584970"/>
                    <a:gd name="connsiteX13" fmla="*/ 1122722 w 5428339"/>
                    <a:gd name="connsiteY13" fmla="*/ 1724152 h 3584970"/>
                    <a:gd name="connsiteX14" fmla="*/ 958369 w 5428339"/>
                    <a:gd name="connsiteY14" fmla="*/ 1517965 h 3584970"/>
                    <a:gd name="connsiteX15" fmla="*/ 703942 w 5428339"/>
                    <a:gd name="connsiteY15" fmla="*/ 1447100 h 3584970"/>
                    <a:gd name="connsiteX16" fmla="*/ 304800 w 5428339"/>
                    <a:gd name="connsiteY16" fmla="*/ 1358307 h 3584970"/>
                    <a:gd name="connsiteX17" fmla="*/ 0 w 5428339"/>
                    <a:gd name="connsiteY17" fmla="*/ 1361723 h 3584970"/>
                    <a:gd name="connsiteX18" fmla="*/ 1818 w 5428339"/>
                    <a:gd name="connsiteY18" fmla="*/ 0 h 3584970"/>
                    <a:gd name="connsiteX0" fmla="*/ 1818 w 5428339"/>
                    <a:gd name="connsiteY0" fmla="*/ 0 h 3647722"/>
                    <a:gd name="connsiteX1" fmla="*/ 5428339 w 5428339"/>
                    <a:gd name="connsiteY1" fmla="*/ 0 h 3647722"/>
                    <a:gd name="connsiteX2" fmla="*/ 3976910 w 5428339"/>
                    <a:gd name="connsiteY2" fmla="*/ 1941015 h 3647722"/>
                    <a:gd name="connsiteX3" fmla="*/ 2760275 w 5428339"/>
                    <a:gd name="connsiteY3" fmla="*/ 3307064 h 3647722"/>
                    <a:gd name="connsiteX4" fmla="*/ 2679593 w 5428339"/>
                    <a:gd name="connsiteY4" fmla="*/ 3647722 h 3647722"/>
                    <a:gd name="connsiteX5" fmla="*/ 2500299 w 5428339"/>
                    <a:gd name="connsiteY5" fmla="*/ 3584970 h 3647722"/>
                    <a:gd name="connsiteX6" fmla="*/ 2419617 w 5428339"/>
                    <a:gd name="connsiteY6" fmla="*/ 3423606 h 3647722"/>
                    <a:gd name="connsiteX7" fmla="*/ 2192510 w 5428339"/>
                    <a:gd name="connsiteY7" fmla="*/ 3216137 h 3647722"/>
                    <a:gd name="connsiteX8" fmla="*/ 1998274 w 5428339"/>
                    <a:gd name="connsiteY8" fmla="*/ 2957441 h 3647722"/>
                    <a:gd name="connsiteX9" fmla="*/ 1744275 w 5428339"/>
                    <a:gd name="connsiteY9" fmla="*/ 2897677 h 3647722"/>
                    <a:gd name="connsiteX10" fmla="*/ 1692622 w 5428339"/>
                    <a:gd name="connsiteY10" fmla="*/ 2689781 h 3647722"/>
                    <a:gd name="connsiteX11" fmla="*/ 1466480 w 5428339"/>
                    <a:gd name="connsiteY11" fmla="*/ 2244533 h 3647722"/>
                    <a:gd name="connsiteX12" fmla="*/ 1159434 w 5428339"/>
                    <a:gd name="connsiteY12" fmla="*/ 1787333 h 3647722"/>
                    <a:gd name="connsiteX13" fmla="*/ 1122722 w 5428339"/>
                    <a:gd name="connsiteY13" fmla="*/ 1724152 h 3647722"/>
                    <a:gd name="connsiteX14" fmla="*/ 958369 w 5428339"/>
                    <a:gd name="connsiteY14" fmla="*/ 1517965 h 3647722"/>
                    <a:gd name="connsiteX15" fmla="*/ 703942 w 5428339"/>
                    <a:gd name="connsiteY15" fmla="*/ 1447100 h 3647722"/>
                    <a:gd name="connsiteX16" fmla="*/ 304800 w 5428339"/>
                    <a:gd name="connsiteY16" fmla="*/ 1358307 h 3647722"/>
                    <a:gd name="connsiteX17" fmla="*/ 0 w 5428339"/>
                    <a:gd name="connsiteY17" fmla="*/ 1361723 h 3647722"/>
                    <a:gd name="connsiteX18" fmla="*/ 1818 w 5428339"/>
                    <a:gd name="connsiteY18" fmla="*/ 0 h 3647722"/>
                    <a:gd name="connsiteX0" fmla="*/ 1818 w 5428339"/>
                    <a:gd name="connsiteY0" fmla="*/ 0 h 3647722"/>
                    <a:gd name="connsiteX1" fmla="*/ 5428339 w 5428339"/>
                    <a:gd name="connsiteY1" fmla="*/ 0 h 3647722"/>
                    <a:gd name="connsiteX2" fmla="*/ 3976910 w 5428339"/>
                    <a:gd name="connsiteY2" fmla="*/ 1941015 h 3647722"/>
                    <a:gd name="connsiteX3" fmla="*/ 2885781 w 5428339"/>
                    <a:gd name="connsiteY3" fmla="*/ 3513252 h 3647722"/>
                    <a:gd name="connsiteX4" fmla="*/ 2679593 w 5428339"/>
                    <a:gd name="connsiteY4" fmla="*/ 3647722 h 3647722"/>
                    <a:gd name="connsiteX5" fmla="*/ 2500299 w 5428339"/>
                    <a:gd name="connsiteY5" fmla="*/ 3584970 h 3647722"/>
                    <a:gd name="connsiteX6" fmla="*/ 2419617 w 5428339"/>
                    <a:gd name="connsiteY6" fmla="*/ 3423606 h 3647722"/>
                    <a:gd name="connsiteX7" fmla="*/ 2192510 w 5428339"/>
                    <a:gd name="connsiteY7" fmla="*/ 3216137 h 3647722"/>
                    <a:gd name="connsiteX8" fmla="*/ 1998274 w 5428339"/>
                    <a:gd name="connsiteY8" fmla="*/ 2957441 h 3647722"/>
                    <a:gd name="connsiteX9" fmla="*/ 1744275 w 5428339"/>
                    <a:gd name="connsiteY9" fmla="*/ 2897677 h 3647722"/>
                    <a:gd name="connsiteX10" fmla="*/ 1692622 w 5428339"/>
                    <a:gd name="connsiteY10" fmla="*/ 2689781 h 3647722"/>
                    <a:gd name="connsiteX11" fmla="*/ 1466480 w 5428339"/>
                    <a:gd name="connsiteY11" fmla="*/ 2244533 h 3647722"/>
                    <a:gd name="connsiteX12" fmla="*/ 1159434 w 5428339"/>
                    <a:gd name="connsiteY12" fmla="*/ 1787333 h 3647722"/>
                    <a:gd name="connsiteX13" fmla="*/ 1122722 w 5428339"/>
                    <a:gd name="connsiteY13" fmla="*/ 1724152 h 3647722"/>
                    <a:gd name="connsiteX14" fmla="*/ 958369 w 5428339"/>
                    <a:gd name="connsiteY14" fmla="*/ 1517965 h 3647722"/>
                    <a:gd name="connsiteX15" fmla="*/ 703942 w 5428339"/>
                    <a:gd name="connsiteY15" fmla="*/ 1447100 h 3647722"/>
                    <a:gd name="connsiteX16" fmla="*/ 304800 w 5428339"/>
                    <a:gd name="connsiteY16" fmla="*/ 1358307 h 3647722"/>
                    <a:gd name="connsiteX17" fmla="*/ 0 w 5428339"/>
                    <a:gd name="connsiteY17" fmla="*/ 1361723 h 3647722"/>
                    <a:gd name="connsiteX18" fmla="*/ 1818 w 5428339"/>
                    <a:gd name="connsiteY18"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074040 w 5428339"/>
                    <a:gd name="connsiteY3" fmla="*/ 3217417 h 3647722"/>
                    <a:gd name="connsiteX4" fmla="*/ 2885781 w 5428339"/>
                    <a:gd name="connsiteY4" fmla="*/ 3513252 h 3647722"/>
                    <a:gd name="connsiteX5" fmla="*/ 2679593 w 5428339"/>
                    <a:gd name="connsiteY5" fmla="*/ 3647722 h 3647722"/>
                    <a:gd name="connsiteX6" fmla="*/ 2500299 w 5428339"/>
                    <a:gd name="connsiteY6" fmla="*/ 3584970 h 3647722"/>
                    <a:gd name="connsiteX7" fmla="*/ 2419617 w 5428339"/>
                    <a:gd name="connsiteY7" fmla="*/ 3423606 h 3647722"/>
                    <a:gd name="connsiteX8" fmla="*/ 2192510 w 5428339"/>
                    <a:gd name="connsiteY8" fmla="*/ 3216137 h 3647722"/>
                    <a:gd name="connsiteX9" fmla="*/ 1998274 w 5428339"/>
                    <a:gd name="connsiteY9" fmla="*/ 2957441 h 3647722"/>
                    <a:gd name="connsiteX10" fmla="*/ 1744275 w 5428339"/>
                    <a:gd name="connsiteY10" fmla="*/ 2897677 h 3647722"/>
                    <a:gd name="connsiteX11" fmla="*/ 1692622 w 5428339"/>
                    <a:gd name="connsiteY11" fmla="*/ 2689781 h 3647722"/>
                    <a:gd name="connsiteX12" fmla="*/ 1466480 w 5428339"/>
                    <a:gd name="connsiteY12" fmla="*/ 2244533 h 3647722"/>
                    <a:gd name="connsiteX13" fmla="*/ 1159434 w 5428339"/>
                    <a:gd name="connsiteY13" fmla="*/ 1787333 h 3647722"/>
                    <a:gd name="connsiteX14" fmla="*/ 1122722 w 5428339"/>
                    <a:gd name="connsiteY14" fmla="*/ 1724152 h 3647722"/>
                    <a:gd name="connsiteX15" fmla="*/ 958369 w 5428339"/>
                    <a:gd name="connsiteY15" fmla="*/ 1517965 h 3647722"/>
                    <a:gd name="connsiteX16" fmla="*/ 703942 w 5428339"/>
                    <a:gd name="connsiteY16" fmla="*/ 1447100 h 3647722"/>
                    <a:gd name="connsiteX17" fmla="*/ 304800 w 5428339"/>
                    <a:gd name="connsiteY17" fmla="*/ 1358307 h 3647722"/>
                    <a:gd name="connsiteX18" fmla="*/ 0 w 5428339"/>
                    <a:gd name="connsiteY18" fmla="*/ 1361723 h 3647722"/>
                    <a:gd name="connsiteX19" fmla="*/ 1818 w 5428339"/>
                    <a:gd name="connsiteY19"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271263 w 5428339"/>
                    <a:gd name="connsiteY3" fmla="*/ 2966405 h 3647722"/>
                    <a:gd name="connsiteX4" fmla="*/ 3074040 w 5428339"/>
                    <a:gd name="connsiteY4" fmla="*/ 3217417 h 3647722"/>
                    <a:gd name="connsiteX5" fmla="*/ 2885781 w 5428339"/>
                    <a:gd name="connsiteY5" fmla="*/ 3513252 h 3647722"/>
                    <a:gd name="connsiteX6" fmla="*/ 2679593 w 5428339"/>
                    <a:gd name="connsiteY6" fmla="*/ 3647722 h 3647722"/>
                    <a:gd name="connsiteX7" fmla="*/ 2500299 w 5428339"/>
                    <a:gd name="connsiteY7" fmla="*/ 3584970 h 3647722"/>
                    <a:gd name="connsiteX8" fmla="*/ 2419617 w 5428339"/>
                    <a:gd name="connsiteY8" fmla="*/ 3423606 h 3647722"/>
                    <a:gd name="connsiteX9" fmla="*/ 2192510 w 5428339"/>
                    <a:gd name="connsiteY9" fmla="*/ 3216137 h 3647722"/>
                    <a:gd name="connsiteX10" fmla="*/ 1998274 w 5428339"/>
                    <a:gd name="connsiteY10" fmla="*/ 2957441 h 3647722"/>
                    <a:gd name="connsiteX11" fmla="*/ 1744275 w 5428339"/>
                    <a:gd name="connsiteY11" fmla="*/ 2897677 h 3647722"/>
                    <a:gd name="connsiteX12" fmla="*/ 1692622 w 5428339"/>
                    <a:gd name="connsiteY12" fmla="*/ 2689781 h 3647722"/>
                    <a:gd name="connsiteX13" fmla="*/ 1466480 w 5428339"/>
                    <a:gd name="connsiteY13" fmla="*/ 2244533 h 3647722"/>
                    <a:gd name="connsiteX14" fmla="*/ 1159434 w 5428339"/>
                    <a:gd name="connsiteY14" fmla="*/ 1787333 h 3647722"/>
                    <a:gd name="connsiteX15" fmla="*/ 1122722 w 5428339"/>
                    <a:gd name="connsiteY15" fmla="*/ 1724152 h 3647722"/>
                    <a:gd name="connsiteX16" fmla="*/ 958369 w 5428339"/>
                    <a:gd name="connsiteY16" fmla="*/ 1517965 h 3647722"/>
                    <a:gd name="connsiteX17" fmla="*/ 703942 w 5428339"/>
                    <a:gd name="connsiteY17" fmla="*/ 1447100 h 3647722"/>
                    <a:gd name="connsiteX18" fmla="*/ 304800 w 5428339"/>
                    <a:gd name="connsiteY18" fmla="*/ 1358307 h 3647722"/>
                    <a:gd name="connsiteX19" fmla="*/ 0 w 5428339"/>
                    <a:gd name="connsiteY19" fmla="*/ 1361723 h 3647722"/>
                    <a:gd name="connsiteX20" fmla="*/ 1818 w 5428339"/>
                    <a:gd name="connsiteY20"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074040 w 5428339"/>
                    <a:gd name="connsiteY5" fmla="*/ 321741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42287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531240 w 5428339"/>
                    <a:gd name="connsiteY3" fmla="*/ 2571958 h 3647722"/>
                    <a:gd name="connsiteX4" fmla="*/ 3405734 w 5428339"/>
                    <a:gd name="connsiteY4" fmla="*/ 2742287 h 3647722"/>
                    <a:gd name="connsiteX5" fmla="*/ 3271263 w 5428339"/>
                    <a:gd name="connsiteY5" fmla="*/ 2966405 h 3647722"/>
                    <a:gd name="connsiteX6" fmla="*/ 3118863 w 5428339"/>
                    <a:gd name="connsiteY6" fmla="*/ 3235347 h 3647722"/>
                    <a:gd name="connsiteX7" fmla="*/ 2885781 w 5428339"/>
                    <a:gd name="connsiteY7" fmla="*/ 3513252 h 3647722"/>
                    <a:gd name="connsiteX8" fmla="*/ 2679593 w 5428339"/>
                    <a:gd name="connsiteY8" fmla="*/ 3647722 h 3647722"/>
                    <a:gd name="connsiteX9" fmla="*/ 2500299 w 5428339"/>
                    <a:gd name="connsiteY9" fmla="*/ 3584970 h 3647722"/>
                    <a:gd name="connsiteX10" fmla="*/ 2419617 w 5428339"/>
                    <a:gd name="connsiteY10" fmla="*/ 3423606 h 3647722"/>
                    <a:gd name="connsiteX11" fmla="*/ 2192510 w 5428339"/>
                    <a:gd name="connsiteY11" fmla="*/ 3216137 h 3647722"/>
                    <a:gd name="connsiteX12" fmla="*/ 1998274 w 5428339"/>
                    <a:gd name="connsiteY12" fmla="*/ 2957441 h 3647722"/>
                    <a:gd name="connsiteX13" fmla="*/ 1744275 w 5428339"/>
                    <a:gd name="connsiteY13" fmla="*/ 2897677 h 3647722"/>
                    <a:gd name="connsiteX14" fmla="*/ 1692622 w 5428339"/>
                    <a:gd name="connsiteY14" fmla="*/ 2689781 h 3647722"/>
                    <a:gd name="connsiteX15" fmla="*/ 1466480 w 5428339"/>
                    <a:gd name="connsiteY15" fmla="*/ 2244533 h 3647722"/>
                    <a:gd name="connsiteX16" fmla="*/ 1159434 w 5428339"/>
                    <a:gd name="connsiteY16" fmla="*/ 1787333 h 3647722"/>
                    <a:gd name="connsiteX17" fmla="*/ 1122722 w 5428339"/>
                    <a:gd name="connsiteY17" fmla="*/ 1724152 h 3647722"/>
                    <a:gd name="connsiteX18" fmla="*/ 958369 w 5428339"/>
                    <a:gd name="connsiteY18" fmla="*/ 1517965 h 3647722"/>
                    <a:gd name="connsiteX19" fmla="*/ 703942 w 5428339"/>
                    <a:gd name="connsiteY19" fmla="*/ 1447100 h 3647722"/>
                    <a:gd name="connsiteX20" fmla="*/ 304800 w 5428339"/>
                    <a:gd name="connsiteY20" fmla="*/ 1358307 h 3647722"/>
                    <a:gd name="connsiteX21" fmla="*/ 0 w 5428339"/>
                    <a:gd name="connsiteY21" fmla="*/ 1361723 h 3647722"/>
                    <a:gd name="connsiteX22" fmla="*/ 1818 w 5428339"/>
                    <a:gd name="connsiteY22"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791216 w 5428339"/>
                    <a:gd name="connsiteY3" fmla="*/ 2213370 h 3647722"/>
                    <a:gd name="connsiteX4" fmla="*/ 3531240 w 5428339"/>
                    <a:gd name="connsiteY4" fmla="*/ 2571958 h 3647722"/>
                    <a:gd name="connsiteX5" fmla="*/ 3405734 w 5428339"/>
                    <a:gd name="connsiteY5" fmla="*/ 2742287 h 3647722"/>
                    <a:gd name="connsiteX6" fmla="*/ 3271263 w 5428339"/>
                    <a:gd name="connsiteY6" fmla="*/ 2966405 h 3647722"/>
                    <a:gd name="connsiteX7" fmla="*/ 3118863 w 5428339"/>
                    <a:gd name="connsiteY7" fmla="*/ 3235347 h 3647722"/>
                    <a:gd name="connsiteX8" fmla="*/ 2885781 w 5428339"/>
                    <a:gd name="connsiteY8" fmla="*/ 3513252 h 3647722"/>
                    <a:gd name="connsiteX9" fmla="*/ 2679593 w 5428339"/>
                    <a:gd name="connsiteY9" fmla="*/ 3647722 h 3647722"/>
                    <a:gd name="connsiteX10" fmla="*/ 2500299 w 5428339"/>
                    <a:gd name="connsiteY10" fmla="*/ 3584970 h 3647722"/>
                    <a:gd name="connsiteX11" fmla="*/ 2419617 w 5428339"/>
                    <a:gd name="connsiteY11" fmla="*/ 3423606 h 3647722"/>
                    <a:gd name="connsiteX12" fmla="*/ 2192510 w 5428339"/>
                    <a:gd name="connsiteY12" fmla="*/ 3216137 h 3647722"/>
                    <a:gd name="connsiteX13" fmla="*/ 1998274 w 5428339"/>
                    <a:gd name="connsiteY13" fmla="*/ 2957441 h 3647722"/>
                    <a:gd name="connsiteX14" fmla="*/ 1744275 w 5428339"/>
                    <a:gd name="connsiteY14" fmla="*/ 2897677 h 3647722"/>
                    <a:gd name="connsiteX15" fmla="*/ 1692622 w 5428339"/>
                    <a:gd name="connsiteY15" fmla="*/ 2689781 h 3647722"/>
                    <a:gd name="connsiteX16" fmla="*/ 1466480 w 5428339"/>
                    <a:gd name="connsiteY16" fmla="*/ 2244533 h 3647722"/>
                    <a:gd name="connsiteX17" fmla="*/ 1159434 w 5428339"/>
                    <a:gd name="connsiteY17" fmla="*/ 1787333 h 3647722"/>
                    <a:gd name="connsiteX18" fmla="*/ 1122722 w 5428339"/>
                    <a:gd name="connsiteY18" fmla="*/ 1724152 h 3647722"/>
                    <a:gd name="connsiteX19" fmla="*/ 958369 w 5428339"/>
                    <a:gd name="connsiteY19" fmla="*/ 1517965 h 3647722"/>
                    <a:gd name="connsiteX20" fmla="*/ 703942 w 5428339"/>
                    <a:gd name="connsiteY20" fmla="*/ 1447100 h 3647722"/>
                    <a:gd name="connsiteX21" fmla="*/ 304800 w 5428339"/>
                    <a:gd name="connsiteY21" fmla="*/ 1358307 h 3647722"/>
                    <a:gd name="connsiteX22" fmla="*/ 0 w 5428339"/>
                    <a:gd name="connsiteY22" fmla="*/ 1361723 h 3647722"/>
                    <a:gd name="connsiteX23" fmla="*/ 1818 w 5428339"/>
                    <a:gd name="connsiteY23" fmla="*/ 0 h 3647722"/>
                    <a:gd name="connsiteX0" fmla="*/ 1818 w 5428339"/>
                    <a:gd name="connsiteY0" fmla="*/ 0 h 3647722"/>
                    <a:gd name="connsiteX1" fmla="*/ 5428339 w 5428339"/>
                    <a:gd name="connsiteY1" fmla="*/ 0 h 3647722"/>
                    <a:gd name="connsiteX2" fmla="*/ 4122910 w 5428339"/>
                    <a:gd name="connsiteY2" fmla="*/ 1765134 h 3647722"/>
                    <a:gd name="connsiteX3" fmla="*/ 3976910 w 5428339"/>
                    <a:gd name="connsiteY3" fmla="*/ 1941015 h 3647722"/>
                    <a:gd name="connsiteX4" fmla="*/ 3791216 w 5428339"/>
                    <a:gd name="connsiteY4" fmla="*/ 2213370 h 3647722"/>
                    <a:gd name="connsiteX5" fmla="*/ 3531240 w 5428339"/>
                    <a:gd name="connsiteY5" fmla="*/ 2571958 h 3647722"/>
                    <a:gd name="connsiteX6" fmla="*/ 3405734 w 5428339"/>
                    <a:gd name="connsiteY6" fmla="*/ 2742287 h 3647722"/>
                    <a:gd name="connsiteX7" fmla="*/ 3271263 w 5428339"/>
                    <a:gd name="connsiteY7" fmla="*/ 2966405 h 3647722"/>
                    <a:gd name="connsiteX8" fmla="*/ 3118863 w 5428339"/>
                    <a:gd name="connsiteY8" fmla="*/ 3235347 h 3647722"/>
                    <a:gd name="connsiteX9" fmla="*/ 2885781 w 5428339"/>
                    <a:gd name="connsiteY9" fmla="*/ 3513252 h 3647722"/>
                    <a:gd name="connsiteX10" fmla="*/ 2679593 w 5428339"/>
                    <a:gd name="connsiteY10" fmla="*/ 3647722 h 3647722"/>
                    <a:gd name="connsiteX11" fmla="*/ 2500299 w 5428339"/>
                    <a:gd name="connsiteY11" fmla="*/ 3584970 h 3647722"/>
                    <a:gd name="connsiteX12" fmla="*/ 2419617 w 5428339"/>
                    <a:gd name="connsiteY12" fmla="*/ 3423606 h 3647722"/>
                    <a:gd name="connsiteX13" fmla="*/ 2192510 w 5428339"/>
                    <a:gd name="connsiteY13" fmla="*/ 3216137 h 3647722"/>
                    <a:gd name="connsiteX14" fmla="*/ 1998274 w 5428339"/>
                    <a:gd name="connsiteY14" fmla="*/ 2957441 h 3647722"/>
                    <a:gd name="connsiteX15" fmla="*/ 1744275 w 5428339"/>
                    <a:gd name="connsiteY15" fmla="*/ 2897677 h 3647722"/>
                    <a:gd name="connsiteX16" fmla="*/ 1692622 w 5428339"/>
                    <a:gd name="connsiteY16" fmla="*/ 2689781 h 3647722"/>
                    <a:gd name="connsiteX17" fmla="*/ 1466480 w 5428339"/>
                    <a:gd name="connsiteY17" fmla="*/ 2244533 h 3647722"/>
                    <a:gd name="connsiteX18" fmla="*/ 1159434 w 5428339"/>
                    <a:gd name="connsiteY18" fmla="*/ 1787333 h 3647722"/>
                    <a:gd name="connsiteX19" fmla="*/ 1122722 w 5428339"/>
                    <a:gd name="connsiteY19" fmla="*/ 1724152 h 3647722"/>
                    <a:gd name="connsiteX20" fmla="*/ 958369 w 5428339"/>
                    <a:gd name="connsiteY20" fmla="*/ 1517965 h 3647722"/>
                    <a:gd name="connsiteX21" fmla="*/ 703942 w 5428339"/>
                    <a:gd name="connsiteY21" fmla="*/ 1447100 h 3647722"/>
                    <a:gd name="connsiteX22" fmla="*/ 304800 w 5428339"/>
                    <a:gd name="connsiteY22" fmla="*/ 1358307 h 3647722"/>
                    <a:gd name="connsiteX23" fmla="*/ 0 w 5428339"/>
                    <a:gd name="connsiteY23" fmla="*/ 1361723 h 3647722"/>
                    <a:gd name="connsiteX24" fmla="*/ 1818 w 5428339"/>
                    <a:gd name="connsiteY24" fmla="*/ 0 h 3647722"/>
                    <a:gd name="connsiteX0" fmla="*/ 1818 w 5428339"/>
                    <a:gd name="connsiteY0" fmla="*/ 0 h 3647722"/>
                    <a:gd name="connsiteX1" fmla="*/ 5428339 w 5428339"/>
                    <a:gd name="connsiteY1" fmla="*/ 0 h 3647722"/>
                    <a:gd name="connsiteX2" fmla="*/ 4257381 w 5428339"/>
                    <a:gd name="connsiteY2" fmla="*/ 1585840 h 3647722"/>
                    <a:gd name="connsiteX3" fmla="*/ 4122910 w 5428339"/>
                    <a:gd name="connsiteY3" fmla="*/ 1765134 h 3647722"/>
                    <a:gd name="connsiteX4" fmla="*/ 3976910 w 5428339"/>
                    <a:gd name="connsiteY4" fmla="*/ 1941015 h 3647722"/>
                    <a:gd name="connsiteX5" fmla="*/ 3791216 w 5428339"/>
                    <a:gd name="connsiteY5" fmla="*/ 2213370 h 3647722"/>
                    <a:gd name="connsiteX6" fmla="*/ 3531240 w 5428339"/>
                    <a:gd name="connsiteY6" fmla="*/ 2571958 h 3647722"/>
                    <a:gd name="connsiteX7" fmla="*/ 3405734 w 5428339"/>
                    <a:gd name="connsiteY7" fmla="*/ 2742287 h 3647722"/>
                    <a:gd name="connsiteX8" fmla="*/ 3271263 w 5428339"/>
                    <a:gd name="connsiteY8" fmla="*/ 2966405 h 3647722"/>
                    <a:gd name="connsiteX9" fmla="*/ 3118863 w 5428339"/>
                    <a:gd name="connsiteY9" fmla="*/ 3235347 h 3647722"/>
                    <a:gd name="connsiteX10" fmla="*/ 2885781 w 5428339"/>
                    <a:gd name="connsiteY10" fmla="*/ 3513252 h 3647722"/>
                    <a:gd name="connsiteX11" fmla="*/ 2679593 w 5428339"/>
                    <a:gd name="connsiteY11" fmla="*/ 3647722 h 3647722"/>
                    <a:gd name="connsiteX12" fmla="*/ 2500299 w 5428339"/>
                    <a:gd name="connsiteY12" fmla="*/ 3584970 h 3647722"/>
                    <a:gd name="connsiteX13" fmla="*/ 2419617 w 5428339"/>
                    <a:gd name="connsiteY13" fmla="*/ 3423606 h 3647722"/>
                    <a:gd name="connsiteX14" fmla="*/ 2192510 w 5428339"/>
                    <a:gd name="connsiteY14" fmla="*/ 3216137 h 3647722"/>
                    <a:gd name="connsiteX15" fmla="*/ 1998274 w 5428339"/>
                    <a:gd name="connsiteY15" fmla="*/ 2957441 h 3647722"/>
                    <a:gd name="connsiteX16" fmla="*/ 1744275 w 5428339"/>
                    <a:gd name="connsiteY16" fmla="*/ 2897677 h 3647722"/>
                    <a:gd name="connsiteX17" fmla="*/ 1692622 w 5428339"/>
                    <a:gd name="connsiteY17" fmla="*/ 2689781 h 3647722"/>
                    <a:gd name="connsiteX18" fmla="*/ 1466480 w 5428339"/>
                    <a:gd name="connsiteY18" fmla="*/ 2244533 h 3647722"/>
                    <a:gd name="connsiteX19" fmla="*/ 1159434 w 5428339"/>
                    <a:gd name="connsiteY19" fmla="*/ 1787333 h 3647722"/>
                    <a:gd name="connsiteX20" fmla="*/ 1122722 w 5428339"/>
                    <a:gd name="connsiteY20" fmla="*/ 1724152 h 3647722"/>
                    <a:gd name="connsiteX21" fmla="*/ 958369 w 5428339"/>
                    <a:gd name="connsiteY21" fmla="*/ 1517965 h 3647722"/>
                    <a:gd name="connsiteX22" fmla="*/ 703942 w 5428339"/>
                    <a:gd name="connsiteY22" fmla="*/ 1447100 h 3647722"/>
                    <a:gd name="connsiteX23" fmla="*/ 304800 w 5428339"/>
                    <a:gd name="connsiteY23" fmla="*/ 1358307 h 3647722"/>
                    <a:gd name="connsiteX24" fmla="*/ 0 w 5428339"/>
                    <a:gd name="connsiteY24" fmla="*/ 1361723 h 3647722"/>
                    <a:gd name="connsiteX25" fmla="*/ 1818 w 5428339"/>
                    <a:gd name="connsiteY25" fmla="*/ 0 h 3647722"/>
                    <a:gd name="connsiteX0" fmla="*/ 1818 w 5428339"/>
                    <a:gd name="connsiteY0" fmla="*/ 0 h 3647722"/>
                    <a:gd name="connsiteX1" fmla="*/ 5428339 w 5428339"/>
                    <a:gd name="connsiteY1" fmla="*/ 0 h 3647722"/>
                    <a:gd name="connsiteX2" fmla="*/ 4454604 w 5428339"/>
                    <a:gd name="connsiteY2" fmla="*/ 1334828 h 3647722"/>
                    <a:gd name="connsiteX3" fmla="*/ 4257381 w 5428339"/>
                    <a:gd name="connsiteY3" fmla="*/ 1585840 h 3647722"/>
                    <a:gd name="connsiteX4" fmla="*/ 4122910 w 5428339"/>
                    <a:gd name="connsiteY4" fmla="*/ 1765134 h 3647722"/>
                    <a:gd name="connsiteX5" fmla="*/ 3976910 w 5428339"/>
                    <a:gd name="connsiteY5" fmla="*/ 1941015 h 3647722"/>
                    <a:gd name="connsiteX6" fmla="*/ 3791216 w 5428339"/>
                    <a:gd name="connsiteY6" fmla="*/ 2213370 h 3647722"/>
                    <a:gd name="connsiteX7" fmla="*/ 3531240 w 5428339"/>
                    <a:gd name="connsiteY7" fmla="*/ 2571958 h 3647722"/>
                    <a:gd name="connsiteX8" fmla="*/ 3405734 w 5428339"/>
                    <a:gd name="connsiteY8" fmla="*/ 2742287 h 3647722"/>
                    <a:gd name="connsiteX9" fmla="*/ 3271263 w 5428339"/>
                    <a:gd name="connsiteY9" fmla="*/ 2966405 h 3647722"/>
                    <a:gd name="connsiteX10" fmla="*/ 3118863 w 5428339"/>
                    <a:gd name="connsiteY10" fmla="*/ 3235347 h 3647722"/>
                    <a:gd name="connsiteX11" fmla="*/ 2885781 w 5428339"/>
                    <a:gd name="connsiteY11" fmla="*/ 3513252 h 3647722"/>
                    <a:gd name="connsiteX12" fmla="*/ 2679593 w 5428339"/>
                    <a:gd name="connsiteY12" fmla="*/ 3647722 h 3647722"/>
                    <a:gd name="connsiteX13" fmla="*/ 2500299 w 5428339"/>
                    <a:gd name="connsiteY13" fmla="*/ 3584970 h 3647722"/>
                    <a:gd name="connsiteX14" fmla="*/ 2419617 w 5428339"/>
                    <a:gd name="connsiteY14" fmla="*/ 3423606 h 3647722"/>
                    <a:gd name="connsiteX15" fmla="*/ 2192510 w 5428339"/>
                    <a:gd name="connsiteY15" fmla="*/ 3216137 h 3647722"/>
                    <a:gd name="connsiteX16" fmla="*/ 1998274 w 5428339"/>
                    <a:gd name="connsiteY16" fmla="*/ 2957441 h 3647722"/>
                    <a:gd name="connsiteX17" fmla="*/ 1744275 w 5428339"/>
                    <a:gd name="connsiteY17" fmla="*/ 2897677 h 3647722"/>
                    <a:gd name="connsiteX18" fmla="*/ 1692622 w 5428339"/>
                    <a:gd name="connsiteY18" fmla="*/ 2689781 h 3647722"/>
                    <a:gd name="connsiteX19" fmla="*/ 1466480 w 5428339"/>
                    <a:gd name="connsiteY19" fmla="*/ 2244533 h 3647722"/>
                    <a:gd name="connsiteX20" fmla="*/ 1159434 w 5428339"/>
                    <a:gd name="connsiteY20" fmla="*/ 1787333 h 3647722"/>
                    <a:gd name="connsiteX21" fmla="*/ 1122722 w 5428339"/>
                    <a:gd name="connsiteY21" fmla="*/ 1724152 h 3647722"/>
                    <a:gd name="connsiteX22" fmla="*/ 958369 w 5428339"/>
                    <a:gd name="connsiteY22" fmla="*/ 1517965 h 3647722"/>
                    <a:gd name="connsiteX23" fmla="*/ 703942 w 5428339"/>
                    <a:gd name="connsiteY23" fmla="*/ 1447100 h 3647722"/>
                    <a:gd name="connsiteX24" fmla="*/ 304800 w 5428339"/>
                    <a:gd name="connsiteY24" fmla="*/ 1358307 h 3647722"/>
                    <a:gd name="connsiteX25" fmla="*/ 0 w 5428339"/>
                    <a:gd name="connsiteY25" fmla="*/ 1361723 h 3647722"/>
                    <a:gd name="connsiteX26" fmla="*/ 1818 w 5428339"/>
                    <a:gd name="connsiteY26" fmla="*/ 0 h 3647722"/>
                    <a:gd name="connsiteX0" fmla="*/ 1818 w 5428339"/>
                    <a:gd name="connsiteY0" fmla="*/ 0 h 3647722"/>
                    <a:gd name="connsiteX1" fmla="*/ 5428339 w 5428339"/>
                    <a:gd name="connsiteY1" fmla="*/ 0 h 3647722"/>
                    <a:gd name="connsiteX2" fmla="*/ 4660793 w 5428339"/>
                    <a:gd name="connsiteY2" fmla="*/ 1038993 h 3647722"/>
                    <a:gd name="connsiteX3" fmla="*/ 4454604 w 5428339"/>
                    <a:gd name="connsiteY3" fmla="*/ 1334828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454604 w 5428339"/>
                    <a:gd name="connsiteY3" fmla="*/ 1334828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50557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50557 w 5428339"/>
                    <a:gd name="connsiteY9" fmla="*/ 2742287 h 3647722"/>
                    <a:gd name="connsiteX10" fmla="*/ 3298157 w 5428339"/>
                    <a:gd name="connsiteY10" fmla="*/ 2984334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786299 w 5428339"/>
                    <a:gd name="connsiteY2" fmla="*/ 859699 h 3647722"/>
                    <a:gd name="connsiteX3" fmla="*/ 4607004 w 5428339"/>
                    <a:gd name="connsiteY3" fmla="*/ 1083817 h 3647722"/>
                    <a:gd name="connsiteX4" fmla="*/ 4284274 w 5428339"/>
                    <a:gd name="connsiteY4" fmla="*/ 1128640 h 3647722"/>
                    <a:gd name="connsiteX5" fmla="*/ 4122910 w 5428339"/>
                    <a:gd name="connsiteY5" fmla="*/ 1370687 h 3647722"/>
                    <a:gd name="connsiteX6" fmla="*/ 3988439 w 5428339"/>
                    <a:gd name="connsiteY6" fmla="*/ 1711346 h 3647722"/>
                    <a:gd name="connsiteX7" fmla="*/ 3887263 w 5428339"/>
                    <a:gd name="connsiteY7" fmla="*/ 1860332 h 3647722"/>
                    <a:gd name="connsiteX8" fmla="*/ 3755358 w 5428339"/>
                    <a:gd name="connsiteY8" fmla="*/ 2168546 h 3647722"/>
                    <a:gd name="connsiteX9" fmla="*/ 3531240 w 5428339"/>
                    <a:gd name="connsiteY9" fmla="*/ 2571958 h 3647722"/>
                    <a:gd name="connsiteX10" fmla="*/ 3450557 w 5428339"/>
                    <a:gd name="connsiteY10" fmla="*/ 2742287 h 3647722"/>
                    <a:gd name="connsiteX11" fmla="*/ 3298157 w 5428339"/>
                    <a:gd name="connsiteY11" fmla="*/ 2984334 h 3647722"/>
                    <a:gd name="connsiteX12" fmla="*/ 3118863 w 5428339"/>
                    <a:gd name="connsiteY12" fmla="*/ 3235347 h 3647722"/>
                    <a:gd name="connsiteX13" fmla="*/ 2885781 w 5428339"/>
                    <a:gd name="connsiteY13" fmla="*/ 3513252 h 3647722"/>
                    <a:gd name="connsiteX14" fmla="*/ 2679593 w 5428339"/>
                    <a:gd name="connsiteY14" fmla="*/ 3647722 h 3647722"/>
                    <a:gd name="connsiteX15" fmla="*/ 2500299 w 5428339"/>
                    <a:gd name="connsiteY15" fmla="*/ 3584970 h 3647722"/>
                    <a:gd name="connsiteX16" fmla="*/ 2419617 w 5428339"/>
                    <a:gd name="connsiteY16" fmla="*/ 3423606 h 3647722"/>
                    <a:gd name="connsiteX17" fmla="*/ 2192510 w 5428339"/>
                    <a:gd name="connsiteY17" fmla="*/ 3216137 h 3647722"/>
                    <a:gd name="connsiteX18" fmla="*/ 1998274 w 5428339"/>
                    <a:gd name="connsiteY18" fmla="*/ 2957441 h 3647722"/>
                    <a:gd name="connsiteX19" fmla="*/ 1744275 w 5428339"/>
                    <a:gd name="connsiteY19" fmla="*/ 2897677 h 3647722"/>
                    <a:gd name="connsiteX20" fmla="*/ 1692622 w 5428339"/>
                    <a:gd name="connsiteY20" fmla="*/ 2689781 h 3647722"/>
                    <a:gd name="connsiteX21" fmla="*/ 1466480 w 5428339"/>
                    <a:gd name="connsiteY21" fmla="*/ 2244533 h 3647722"/>
                    <a:gd name="connsiteX22" fmla="*/ 1159434 w 5428339"/>
                    <a:gd name="connsiteY22" fmla="*/ 1787333 h 3647722"/>
                    <a:gd name="connsiteX23" fmla="*/ 1122722 w 5428339"/>
                    <a:gd name="connsiteY23" fmla="*/ 1724152 h 3647722"/>
                    <a:gd name="connsiteX24" fmla="*/ 958369 w 5428339"/>
                    <a:gd name="connsiteY24" fmla="*/ 1517965 h 3647722"/>
                    <a:gd name="connsiteX25" fmla="*/ 703942 w 5428339"/>
                    <a:gd name="connsiteY25" fmla="*/ 1447100 h 3647722"/>
                    <a:gd name="connsiteX26" fmla="*/ 304800 w 5428339"/>
                    <a:gd name="connsiteY26" fmla="*/ 1358307 h 3647722"/>
                    <a:gd name="connsiteX27" fmla="*/ 0 w 5428339"/>
                    <a:gd name="connsiteY27" fmla="*/ 1361723 h 3647722"/>
                    <a:gd name="connsiteX28" fmla="*/ 1818 w 5428339"/>
                    <a:gd name="connsiteY28" fmla="*/ 0 h 3647722"/>
                    <a:gd name="connsiteX0" fmla="*/ 1818 w 5428339"/>
                    <a:gd name="connsiteY0" fmla="*/ 0 h 3647722"/>
                    <a:gd name="connsiteX1" fmla="*/ 5428339 w 5428339"/>
                    <a:gd name="connsiteY1" fmla="*/ 0 h 3647722"/>
                    <a:gd name="connsiteX2" fmla="*/ 4786299 w 5428339"/>
                    <a:gd name="connsiteY2" fmla="*/ 859699 h 3647722"/>
                    <a:gd name="connsiteX3" fmla="*/ 4956628 w 5428339"/>
                    <a:gd name="connsiteY3" fmla="*/ 635581 h 3647722"/>
                    <a:gd name="connsiteX4" fmla="*/ 4607004 w 5428339"/>
                    <a:gd name="connsiteY4" fmla="*/ 1083817 h 3647722"/>
                    <a:gd name="connsiteX5" fmla="*/ 4284274 w 5428339"/>
                    <a:gd name="connsiteY5" fmla="*/ 1128640 h 3647722"/>
                    <a:gd name="connsiteX6" fmla="*/ 4122910 w 5428339"/>
                    <a:gd name="connsiteY6" fmla="*/ 1370687 h 3647722"/>
                    <a:gd name="connsiteX7" fmla="*/ 3988439 w 5428339"/>
                    <a:gd name="connsiteY7" fmla="*/ 1711346 h 3647722"/>
                    <a:gd name="connsiteX8" fmla="*/ 3887263 w 5428339"/>
                    <a:gd name="connsiteY8" fmla="*/ 1860332 h 3647722"/>
                    <a:gd name="connsiteX9" fmla="*/ 3755358 w 5428339"/>
                    <a:gd name="connsiteY9" fmla="*/ 2168546 h 3647722"/>
                    <a:gd name="connsiteX10" fmla="*/ 3531240 w 5428339"/>
                    <a:gd name="connsiteY10" fmla="*/ 2571958 h 3647722"/>
                    <a:gd name="connsiteX11" fmla="*/ 3450557 w 5428339"/>
                    <a:gd name="connsiteY11" fmla="*/ 2742287 h 3647722"/>
                    <a:gd name="connsiteX12" fmla="*/ 3298157 w 5428339"/>
                    <a:gd name="connsiteY12" fmla="*/ 2984334 h 3647722"/>
                    <a:gd name="connsiteX13" fmla="*/ 3118863 w 5428339"/>
                    <a:gd name="connsiteY13" fmla="*/ 3235347 h 3647722"/>
                    <a:gd name="connsiteX14" fmla="*/ 2885781 w 5428339"/>
                    <a:gd name="connsiteY14" fmla="*/ 3513252 h 3647722"/>
                    <a:gd name="connsiteX15" fmla="*/ 2679593 w 5428339"/>
                    <a:gd name="connsiteY15" fmla="*/ 3647722 h 3647722"/>
                    <a:gd name="connsiteX16" fmla="*/ 2500299 w 5428339"/>
                    <a:gd name="connsiteY16" fmla="*/ 3584970 h 3647722"/>
                    <a:gd name="connsiteX17" fmla="*/ 2419617 w 5428339"/>
                    <a:gd name="connsiteY17" fmla="*/ 3423606 h 3647722"/>
                    <a:gd name="connsiteX18" fmla="*/ 2192510 w 5428339"/>
                    <a:gd name="connsiteY18" fmla="*/ 3216137 h 3647722"/>
                    <a:gd name="connsiteX19" fmla="*/ 1998274 w 5428339"/>
                    <a:gd name="connsiteY19" fmla="*/ 2957441 h 3647722"/>
                    <a:gd name="connsiteX20" fmla="*/ 1744275 w 5428339"/>
                    <a:gd name="connsiteY20" fmla="*/ 2897677 h 3647722"/>
                    <a:gd name="connsiteX21" fmla="*/ 1692622 w 5428339"/>
                    <a:gd name="connsiteY21" fmla="*/ 2689781 h 3647722"/>
                    <a:gd name="connsiteX22" fmla="*/ 1466480 w 5428339"/>
                    <a:gd name="connsiteY22" fmla="*/ 2244533 h 3647722"/>
                    <a:gd name="connsiteX23" fmla="*/ 1159434 w 5428339"/>
                    <a:gd name="connsiteY23" fmla="*/ 1787333 h 3647722"/>
                    <a:gd name="connsiteX24" fmla="*/ 1122722 w 5428339"/>
                    <a:gd name="connsiteY24" fmla="*/ 1724152 h 3647722"/>
                    <a:gd name="connsiteX25" fmla="*/ 958369 w 5428339"/>
                    <a:gd name="connsiteY25" fmla="*/ 1517965 h 3647722"/>
                    <a:gd name="connsiteX26" fmla="*/ 703942 w 5428339"/>
                    <a:gd name="connsiteY26" fmla="*/ 1447100 h 3647722"/>
                    <a:gd name="connsiteX27" fmla="*/ 304800 w 5428339"/>
                    <a:gd name="connsiteY27" fmla="*/ 1358307 h 3647722"/>
                    <a:gd name="connsiteX28" fmla="*/ 0 w 5428339"/>
                    <a:gd name="connsiteY28" fmla="*/ 1361723 h 3647722"/>
                    <a:gd name="connsiteX29" fmla="*/ 1818 w 5428339"/>
                    <a:gd name="connsiteY29" fmla="*/ 0 h 3647722"/>
                    <a:gd name="connsiteX0" fmla="*/ 1818 w 5428339"/>
                    <a:gd name="connsiteY0" fmla="*/ 0 h 3647722"/>
                    <a:gd name="connsiteX1" fmla="*/ 5428339 w 5428339"/>
                    <a:gd name="connsiteY1" fmla="*/ 0 h 3647722"/>
                    <a:gd name="connsiteX2" fmla="*/ 5117993 w 5428339"/>
                    <a:gd name="connsiteY2" fmla="*/ 429393 h 3647722"/>
                    <a:gd name="connsiteX3" fmla="*/ 4786299 w 5428339"/>
                    <a:gd name="connsiteY3" fmla="*/ 859699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4786299 w 5428339"/>
                    <a:gd name="connsiteY3" fmla="*/ 859699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419617 w 5428339"/>
                    <a:gd name="connsiteY19" fmla="*/ 3423606 h 3647722"/>
                    <a:gd name="connsiteX20" fmla="*/ 2192510 w 5428339"/>
                    <a:gd name="connsiteY20" fmla="*/ 3216137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419617 w 5428339"/>
                    <a:gd name="connsiteY19" fmla="*/ 3423606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44060 w 5428339"/>
                    <a:gd name="connsiteY24" fmla="*/ 2419558 h 3647722"/>
                    <a:gd name="connsiteX25" fmla="*/ 1466480 w 5428339"/>
                    <a:gd name="connsiteY25" fmla="*/ 2244533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17165 w 5428339"/>
                    <a:gd name="connsiteY24" fmla="*/ 2437487 h 3647722"/>
                    <a:gd name="connsiteX25" fmla="*/ 1466480 w 5428339"/>
                    <a:gd name="connsiteY25" fmla="*/ 2244533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17165 w 5428339"/>
                    <a:gd name="connsiteY24" fmla="*/ 2437487 h 3647722"/>
                    <a:gd name="connsiteX25" fmla="*/ 1430621 w 5428339"/>
                    <a:gd name="connsiteY25" fmla="*/ 2235569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41574 w 5428339"/>
                    <a:gd name="connsiteY0" fmla="*/ 4996070 h 4996070"/>
                    <a:gd name="connsiteX1" fmla="*/ 5428339 w 5428339"/>
                    <a:gd name="connsiteY1" fmla="*/ 0 h 4996070"/>
                    <a:gd name="connsiteX2" fmla="*/ 5404863 w 5428339"/>
                    <a:gd name="connsiteY2" fmla="*/ 752123 h 4996070"/>
                    <a:gd name="connsiteX3" fmla="*/ 5126958 w 5428339"/>
                    <a:gd name="connsiteY3" fmla="*/ 752122 h 4996070"/>
                    <a:gd name="connsiteX4" fmla="*/ 4849051 w 5428339"/>
                    <a:gd name="connsiteY4" fmla="*/ 770052 h 4996070"/>
                    <a:gd name="connsiteX5" fmla="*/ 4562180 w 5428339"/>
                    <a:gd name="connsiteY5" fmla="*/ 967276 h 4996070"/>
                    <a:gd name="connsiteX6" fmla="*/ 4320133 w 5428339"/>
                    <a:gd name="connsiteY6" fmla="*/ 1191393 h 4996070"/>
                    <a:gd name="connsiteX7" fmla="*/ 4122910 w 5428339"/>
                    <a:gd name="connsiteY7" fmla="*/ 1370687 h 4996070"/>
                    <a:gd name="connsiteX8" fmla="*/ 4036248 w 5428339"/>
                    <a:gd name="connsiteY8" fmla="*/ 1576875 h 4996070"/>
                    <a:gd name="connsiteX9" fmla="*/ 3988439 w 5428339"/>
                    <a:gd name="connsiteY9" fmla="*/ 1711346 h 4996070"/>
                    <a:gd name="connsiteX10" fmla="*/ 3887263 w 5428339"/>
                    <a:gd name="connsiteY10" fmla="*/ 1860332 h 4996070"/>
                    <a:gd name="connsiteX11" fmla="*/ 3755358 w 5428339"/>
                    <a:gd name="connsiteY11" fmla="*/ 2168546 h 4996070"/>
                    <a:gd name="connsiteX12" fmla="*/ 3531240 w 5428339"/>
                    <a:gd name="connsiteY12" fmla="*/ 2571958 h 4996070"/>
                    <a:gd name="connsiteX13" fmla="*/ 3450557 w 5428339"/>
                    <a:gd name="connsiteY13" fmla="*/ 2742287 h 4996070"/>
                    <a:gd name="connsiteX14" fmla="*/ 3298157 w 5428339"/>
                    <a:gd name="connsiteY14" fmla="*/ 2984334 h 4996070"/>
                    <a:gd name="connsiteX15" fmla="*/ 3145757 w 5428339"/>
                    <a:gd name="connsiteY15" fmla="*/ 3235347 h 4996070"/>
                    <a:gd name="connsiteX16" fmla="*/ 2930605 w 5428339"/>
                    <a:gd name="connsiteY16" fmla="*/ 3513252 h 4996070"/>
                    <a:gd name="connsiteX17" fmla="*/ 2679593 w 5428339"/>
                    <a:gd name="connsiteY17" fmla="*/ 3647722 h 4996070"/>
                    <a:gd name="connsiteX18" fmla="*/ 2500299 w 5428339"/>
                    <a:gd name="connsiteY18" fmla="*/ 3584970 h 4996070"/>
                    <a:gd name="connsiteX19" fmla="*/ 2383759 w 5428339"/>
                    <a:gd name="connsiteY19" fmla="*/ 3459465 h 4996070"/>
                    <a:gd name="connsiteX20" fmla="*/ 2192510 w 5428339"/>
                    <a:gd name="connsiteY20" fmla="*/ 3243031 h 4996070"/>
                    <a:gd name="connsiteX21" fmla="*/ 1998274 w 5428339"/>
                    <a:gd name="connsiteY21" fmla="*/ 2957441 h 4996070"/>
                    <a:gd name="connsiteX22" fmla="*/ 1744275 w 5428339"/>
                    <a:gd name="connsiteY22" fmla="*/ 2897677 h 4996070"/>
                    <a:gd name="connsiteX23" fmla="*/ 1692622 w 5428339"/>
                    <a:gd name="connsiteY23" fmla="*/ 2689781 h 4996070"/>
                    <a:gd name="connsiteX24" fmla="*/ 1517165 w 5428339"/>
                    <a:gd name="connsiteY24" fmla="*/ 2437487 h 4996070"/>
                    <a:gd name="connsiteX25" fmla="*/ 1430621 w 5428339"/>
                    <a:gd name="connsiteY25" fmla="*/ 2235569 h 4996070"/>
                    <a:gd name="connsiteX26" fmla="*/ 1159434 w 5428339"/>
                    <a:gd name="connsiteY26" fmla="*/ 1787333 h 4996070"/>
                    <a:gd name="connsiteX27" fmla="*/ 1122722 w 5428339"/>
                    <a:gd name="connsiteY27" fmla="*/ 1724152 h 4996070"/>
                    <a:gd name="connsiteX28" fmla="*/ 958369 w 5428339"/>
                    <a:gd name="connsiteY28" fmla="*/ 1562788 h 4996070"/>
                    <a:gd name="connsiteX29" fmla="*/ 668083 w 5428339"/>
                    <a:gd name="connsiteY29" fmla="*/ 1473994 h 4996070"/>
                    <a:gd name="connsiteX30" fmla="*/ 304800 w 5428339"/>
                    <a:gd name="connsiteY30" fmla="*/ 1394165 h 4996070"/>
                    <a:gd name="connsiteX31" fmla="*/ 0 w 5428339"/>
                    <a:gd name="connsiteY31" fmla="*/ 1361723 h 4996070"/>
                    <a:gd name="connsiteX32" fmla="*/ 41574 w 5428339"/>
                    <a:gd name="connsiteY32" fmla="*/ 4996070 h 4996070"/>
                    <a:gd name="connsiteX0" fmla="*/ 41574 w 5404863"/>
                    <a:gd name="connsiteY0" fmla="*/ 4243948 h 4243948"/>
                    <a:gd name="connsiteX1" fmla="*/ 5362079 w 5404863"/>
                    <a:gd name="connsiteY1" fmla="*/ 4230696 h 4243948"/>
                    <a:gd name="connsiteX2" fmla="*/ 5404863 w 5404863"/>
                    <a:gd name="connsiteY2" fmla="*/ 1 h 4243948"/>
                    <a:gd name="connsiteX3" fmla="*/ 5126958 w 5404863"/>
                    <a:gd name="connsiteY3" fmla="*/ 0 h 4243948"/>
                    <a:gd name="connsiteX4" fmla="*/ 4849051 w 5404863"/>
                    <a:gd name="connsiteY4" fmla="*/ 17930 h 4243948"/>
                    <a:gd name="connsiteX5" fmla="*/ 4562180 w 5404863"/>
                    <a:gd name="connsiteY5" fmla="*/ 215154 h 4243948"/>
                    <a:gd name="connsiteX6" fmla="*/ 4320133 w 5404863"/>
                    <a:gd name="connsiteY6" fmla="*/ 439271 h 4243948"/>
                    <a:gd name="connsiteX7" fmla="*/ 4122910 w 5404863"/>
                    <a:gd name="connsiteY7" fmla="*/ 618565 h 4243948"/>
                    <a:gd name="connsiteX8" fmla="*/ 4036248 w 5404863"/>
                    <a:gd name="connsiteY8" fmla="*/ 824753 h 4243948"/>
                    <a:gd name="connsiteX9" fmla="*/ 3988439 w 5404863"/>
                    <a:gd name="connsiteY9" fmla="*/ 959224 h 4243948"/>
                    <a:gd name="connsiteX10" fmla="*/ 3887263 w 5404863"/>
                    <a:gd name="connsiteY10" fmla="*/ 1108210 h 4243948"/>
                    <a:gd name="connsiteX11" fmla="*/ 3755358 w 5404863"/>
                    <a:gd name="connsiteY11" fmla="*/ 1416424 h 4243948"/>
                    <a:gd name="connsiteX12" fmla="*/ 3531240 w 5404863"/>
                    <a:gd name="connsiteY12" fmla="*/ 1819836 h 4243948"/>
                    <a:gd name="connsiteX13" fmla="*/ 3450557 w 5404863"/>
                    <a:gd name="connsiteY13" fmla="*/ 1990165 h 4243948"/>
                    <a:gd name="connsiteX14" fmla="*/ 3298157 w 5404863"/>
                    <a:gd name="connsiteY14" fmla="*/ 2232212 h 4243948"/>
                    <a:gd name="connsiteX15" fmla="*/ 3145757 w 5404863"/>
                    <a:gd name="connsiteY15" fmla="*/ 2483225 h 4243948"/>
                    <a:gd name="connsiteX16" fmla="*/ 2930605 w 5404863"/>
                    <a:gd name="connsiteY16" fmla="*/ 2761130 h 4243948"/>
                    <a:gd name="connsiteX17" fmla="*/ 2679593 w 5404863"/>
                    <a:gd name="connsiteY17" fmla="*/ 2895600 h 4243948"/>
                    <a:gd name="connsiteX18" fmla="*/ 2500299 w 5404863"/>
                    <a:gd name="connsiteY18" fmla="*/ 2832848 h 4243948"/>
                    <a:gd name="connsiteX19" fmla="*/ 2383759 w 5404863"/>
                    <a:gd name="connsiteY19" fmla="*/ 2707343 h 4243948"/>
                    <a:gd name="connsiteX20" fmla="*/ 2192510 w 5404863"/>
                    <a:gd name="connsiteY20" fmla="*/ 2490909 h 4243948"/>
                    <a:gd name="connsiteX21" fmla="*/ 1998274 w 5404863"/>
                    <a:gd name="connsiteY21" fmla="*/ 2205319 h 4243948"/>
                    <a:gd name="connsiteX22" fmla="*/ 1744275 w 5404863"/>
                    <a:gd name="connsiteY22" fmla="*/ 2145555 h 4243948"/>
                    <a:gd name="connsiteX23" fmla="*/ 1692622 w 5404863"/>
                    <a:gd name="connsiteY23" fmla="*/ 1937659 h 4243948"/>
                    <a:gd name="connsiteX24" fmla="*/ 1517165 w 5404863"/>
                    <a:gd name="connsiteY24" fmla="*/ 1685365 h 4243948"/>
                    <a:gd name="connsiteX25" fmla="*/ 1430621 w 5404863"/>
                    <a:gd name="connsiteY25" fmla="*/ 1483447 h 4243948"/>
                    <a:gd name="connsiteX26" fmla="*/ 1159434 w 5404863"/>
                    <a:gd name="connsiteY26" fmla="*/ 1035211 h 4243948"/>
                    <a:gd name="connsiteX27" fmla="*/ 1122722 w 5404863"/>
                    <a:gd name="connsiteY27" fmla="*/ 972030 h 4243948"/>
                    <a:gd name="connsiteX28" fmla="*/ 958369 w 5404863"/>
                    <a:gd name="connsiteY28" fmla="*/ 810666 h 4243948"/>
                    <a:gd name="connsiteX29" fmla="*/ 668083 w 5404863"/>
                    <a:gd name="connsiteY29" fmla="*/ 721872 h 4243948"/>
                    <a:gd name="connsiteX30" fmla="*/ 304800 w 5404863"/>
                    <a:gd name="connsiteY30" fmla="*/ 642043 h 4243948"/>
                    <a:gd name="connsiteX31" fmla="*/ 0 w 5404863"/>
                    <a:gd name="connsiteY31" fmla="*/ 609601 h 4243948"/>
                    <a:gd name="connsiteX32" fmla="*/ 41574 w 5404863"/>
                    <a:gd name="connsiteY32" fmla="*/ 4243948 h 4243948"/>
                    <a:gd name="connsiteX0" fmla="*/ 41574 w 5404863"/>
                    <a:gd name="connsiteY0" fmla="*/ 3700609 h 4230696"/>
                    <a:gd name="connsiteX1" fmla="*/ 5362079 w 5404863"/>
                    <a:gd name="connsiteY1" fmla="*/ 4230696 h 4230696"/>
                    <a:gd name="connsiteX2" fmla="*/ 5404863 w 5404863"/>
                    <a:gd name="connsiteY2" fmla="*/ 1 h 4230696"/>
                    <a:gd name="connsiteX3" fmla="*/ 5126958 w 5404863"/>
                    <a:gd name="connsiteY3" fmla="*/ 0 h 4230696"/>
                    <a:gd name="connsiteX4" fmla="*/ 4849051 w 5404863"/>
                    <a:gd name="connsiteY4" fmla="*/ 17930 h 4230696"/>
                    <a:gd name="connsiteX5" fmla="*/ 4562180 w 5404863"/>
                    <a:gd name="connsiteY5" fmla="*/ 215154 h 4230696"/>
                    <a:gd name="connsiteX6" fmla="*/ 4320133 w 5404863"/>
                    <a:gd name="connsiteY6" fmla="*/ 439271 h 4230696"/>
                    <a:gd name="connsiteX7" fmla="*/ 4122910 w 5404863"/>
                    <a:gd name="connsiteY7" fmla="*/ 618565 h 4230696"/>
                    <a:gd name="connsiteX8" fmla="*/ 4036248 w 5404863"/>
                    <a:gd name="connsiteY8" fmla="*/ 824753 h 4230696"/>
                    <a:gd name="connsiteX9" fmla="*/ 3988439 w 5404863"/>
                    <a:gd name="connsiteY9" fmla="*/ 959224 h 4230696"/>
                    <a:gd name="connsiteX10" fmla="*/ 3887263 w 5404863"/>
                    <a:gd name="connsiteY10" fmla="*/ 1108210 h 4230696"/>
                    <a:gd name="connsiteX11" fmla="*/ 3755358 w 5404863"/>
                    <a:gd name="connsiteY11" fmla="*/ 1416424 h 4230696"/>
                    <a:gd name="connsiteX12" fmla="*/ 3531240 w 5404863"/>
                    <a:gd name="connsiteY12" fmla="*/ 1819836 h 4230696"/>
                    <a:gd name="connsiteX13" fmla="*/ 3450557 w 5404863"/>
                    <a:gd name="connsiteY13" fmla="*/ 1990165 h 4230696"/>
                    <a:gd name="connsiteX14" fmla="*/ 3298157 w 5404863"/>
                    <a:gd name="connsiteY14" fmla="*/ 2232212 h 4230696"/>
                    <a:gd name="connsiteX15" fmla="*/ 3145757 w 5404863"/>
                    <a:gd name="connsiteY15" fmla="*/ 2483225 h 4230696"/>
                    <a:gd name="connsiteX16" fmla="*/ 2930605 w 5404863"/>
                    <a:gd name="connsiteY16" fmla="*/ 2761130 h 4230696"/>
                    <a:gd name="connsiteX17" fmla="*/ 2679593 w 5404863"/>
                    <a:gd name="connsiteY17" fmla="*/ 2895600 h 4230696"/>
                    <a:gd name="connsiteX18" fmla="*/ 2500299 w 5404863"/>
                    <a:gd name="connsiteY18" fmla="*/ 2832848 h 4230696"/>
                    <a:gd name="connsiteX19" fmla="*/ 2383759 w 5404863"/>
                    <a:gd name="connsiteY19" fmla="*/ 2707343 h 4230696"/>
                    <a:gd name="connsiteX20" fmla="*/ 2192510 w 5404863"/>
                    <a:gd name="connsiteY20" fmla="*/ 2490909 h 4230696"/>
                    <a:gd name="connsiteX21" fmla="*/ 1998274 w 5404863"/>
                    <a:gd name="connsiteY21" fmla="*/ 2205319 h 4230696"/>
                    <a:gd name="connsiteX22" fmla="*/ 1744275 w 5404863"/>
                    <a:gd name="connsiteY22" fmla="*/ 2145555 h 4230696"/>
                    <a:gd name="connsiteX23" fmla="*/ 1692622 w 5404863"/>
                    <a:gd name="connsiteY23" fmla="*/ 1937659 h 4230696"/>
                    <a:gd name="connsiteX24" fmla="*/ 1517165 w 5404863"/>
                    <a:gd name="connsiteY24" fmla="*/ 1685365 h 4230696"/>
                    <a:gd name="connsiteX25" fmla="*/ 1430621 w 5404863"/>
                    <a:gd name="connsiteY25" fmla="*/ 1483447 h 4230696"/>
                    <a:gd name="connsiteX26" fmla="*/ 1159434 w 5404863"/>
                    <a:gd name="connsiteY26" fmla="*/ 1035211 h 4230696"/>
                    <a:gd name="connsiteX27" fmla="*/ 1122722 w 5404863"/>
                    <a:gd name="connsiteY27" fmla="*/ 972030 h 4230696"/>
                    <a:gd name="connsiteX28" fmla="*/ 958369 w 5404863"/>
                    <a:gd name="connsiteY28" fmla="*/ 810666 h 4230696"/>
                    <a:gd name="connsiteX29" fmla="*/ 668083 w 5404863"/>
                    <a:gd name="connsiteY29" fmla="*/ 721872 h 4230696"/>
                    <a:gd name="connsiteX30" fmla="*/ 304800 w 5404863"/>
                    <a:gd name="connsiteY30" fmla="*/ 642043 h 4230696"/>
                    <a:gd name="connsiteX31" fmla="*/ 0 w 5404863"/>
                    <a:gd name="connsiteY31" fmla="*/ 609601 h 4230696"/>
                    <a:gd name="connsiteX32" fmla="*/ 41574 w 5404863"/>
                    <a:gd name="connsiteY32" fmla="*/ 3700609 h 4230696"/>
                    <a:gd name="connsiteX0" fmla="*/ 41574 w 5404863"/>
                    <a:gd name="connsiteY0" fmla="*/ 3700609 h 3727114"/>
                    <a:gd name="connsiteX1" fmla="*/ 5401835 w 5404863"/>
                    <a:gd name="connsiteY1" fmla="*/ 3727114 h 3727114"/>
                    <a:gd name="connsiteX2" fmla="*/ 5404863 w 5404863"/>
                    <a:gd name="connsiteY2" fmla="*/ 1 h 3727114"/>
                    <a:gd name="connsiteX3" fmla="*/ 5126958 w 5404863"/>
                    <a:gd name="connsiteY3" fmla="*/ 0 h 3727114"/>
                    <a:gd name="connsiteX4" fmla="*/ 4849051 w 5404863"/>
                    <a:gd name="connsiteY4" fmla="*/ 17930 h 3727114"/>
                    <a:gd name="connsiteX5" fmla="*/ 4562180 w 5404863"/>
                    <a:gd name="connsiteY5" fmla="*/ 215154 h 3727114"/>
                    <a:gd name="connsiteX6" fmla="*/ 4320133 w 5404863"/>
                    <a:gd name="connsiteY6" fmla="*/ 439271 h 3727114"/>
                    <a:gd name="connsiteX7" fmla="*/ 4122910 w 5404863"/>
                    <a:gd name="connsiteY7" fmla="*/ 618565 h 3727114"/>
                    <a:gd name="connsiteX8" fmla="*/ 4036248 w 5404863"/>
                    <a:gd name="connsiteY8" fmla="*/ 824753 h 3727114"/>
                    <a:gd name="connsiteX9" fmla="*/ 3988439 w 5404863"/>
                    <a:gd name="connsiteY9" fmla="*/ 959224 h 3727114"/>
                    <a:gd name="connsiteX10" fmla="*/ 3887263 w 5404863"/>
                    <a:gd name="connsiteY10" fmla="*/ 1108210 h 3727114"/>
                    <a:gd name="connsiteX11" fmla="*/ 3755358 w 5404863"/>
                    <a:gd name="connsiteY11" fmla="*/ 1416424 h 3727114"/>
                    <a:gd name="connsiteX12" fmla="*/ 3531240 w 5404863"/>
                    <a:gd name="connsiteY12" fmla="*/ 1819836 h 3727114"/>
                    <a:gd name="connsiteX13" fmla="*/ 3450557 w 5404863"/>
                    <a:gd name="connsiteY13" fmla="*/ 1990165 h 3727114"/>
                    <a:gd name="connsiteX14" fmla="*/ 3298157 w 5404863"/>
                    <a:gd name="connsiteY14" fmla="*/ 2232212 h 3727114"/>
                    <a:gd name="connsiteX15" fmla="*/ 3145757 w 5404863"/>
                    <a:gd name="connsiteY15" fmla="*/ 2483225 h 3727114"/>
                    <a:gd name="connsiteX16" fmla="*/ 2930605 w 5404863"/>
                    <a:gd name="connsiteY16" fmla="*/ 2761130 h 3727114"/>
                    <a:gd name="connsiteX17" fmla="*/ 2679593 w 5404863"/>
                    <a:gd name="connsiteY17" fmla="*/ 2895600 h 3727114"/>
                    <a:gd name="connsiteX18" fmla="*/ 2500299 w 5404863"/>
                    <a:gd name="connsiteY18" fmla="*/ 2832848 h 3727114"/>
                    <a:gd name="connsiteX19" fmla="*/ 2383759 w 5404863"/>
                    <a:gd name="connsiteY19" fmla="*/ 2707343 h 3727114"/>
                    <a:gd name="connsiteX20" fmla="*/ 2192510 w 5404863"/>
                    <a:gd name="connsiteY20" fmla="*/ 2490909 h 3727114"/>
                    <a:gd name="connsiteX21" fmla="*/ 1998274 w 5404863"/>
                    <a:gd name="connsiteY21" fmla="*/ 2205319 h 3727114"/>
                    <a:gd name="connsiteX22" fmla="*/ 1744275 w 5404863"/>
                    <a:gd name="connsiteY22" fmla="*/ 2145555 h 3727114"/>
                    <a:gd name="connsiteX23" fmla="*/ 1692622 w 5404863"/>
                    <a:gd name="connsiteY23" fmla="*/ 1937659 h 3727114"/>
                    <a:gd name="connsiteX24" fmla="*/ 1517165 w 5404863"/>
                    <a:gd name="connsiteY24" fmla="*/ 1685365 h 3727114"/>
                    <a:gd name="connsiteX25" fmla="*/ 1430621 w 5404863"/>
                    <a:gd name="connsiteY25" fmla="*/ 1483447 h 3727114"/>
                    <a:gd name="connsiteX26" fmla="*/ 1159434 w 5404863"/>
                    <a:gd name="connsiteY26" fmla="*/ 1035211 h 3727114"/>
                    <a:gd name="connsiteX27" fmla="*/ 1122722 w 5404863"/>
                    <a:gd name="connsiteY27" fmla="*/ 972030 h 3727114"/>
                    <a:gd name="connsiteX28" fmla="*/ 958369 w 5404863"/>
                    <a:gd name="connsiteY28" fmla="*/ 810666 h 3727114"/>
                    <a:gd name="connsiteX29" fmla="*/ 668083 w 5404863"/>
                    <a:gd name="connsiteY29" fmla="*/ 721872 h 3727114"/>
                    <a:gd name="connsiteX30" fmla="*/ 304800 w 5404863"/>
                    <a:gd name="connsiteY30" fmla="*/ 642043 h 3727114"/>
                    <a:gd name="connsiteX31" fmla="*/ 0 w 5404863"/>
                    <a:gd name="connsiteY31" fmla="*/ 609601 h 3727114"/>
                    <a:gd name="connsiteX32" fmla="*/ 41574 w 5404863"/>
                    <a:gd name="connsiteY32" fmla="*/ 3700609 h 3727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404863" h="3727114">
                      <a:moveTo>
                        <a:pt x="41574" y="3700609"/>
                      </a:moveTo>
                      <a:lnTo>
                        <a:pt x="5401835" y="3727114"/>
                      </a:lnTo>
                      <a:cubicBezTo>
                        <a:pt x="5402844" y="2484743"/>
                        <a:pt x="5403854" y="1242372"/>
                        <a:pt x="5404863" y="1"/>
                      </a:cubicBezTo>
                      <a:lnTo>
                        <a:pt x="5126958" y="0"/>
                      </a:lnTo>
                      <a:lnTo>
                        <a:pt x="4849051" y="17930"/>
                      </a:lnTo>
                      <a:lnTo>
                        <a:pt x="4562180" y="215154"/>
                      </a:lnTo>
                      <a:lnTo>
                        <a:pt x="4320133" y="439271"/>
                      </a:lnTo>
                      <a:lnTo>
                        <a:pt x="4122910" y="618565"/>
                      </a:lnTo>
                      <a:lnTo>
                        <a:pt x="4036248" y="824753"/>
                      </a:lnTo>
                      <a:lnTo>
                        <a:pt x="3988439" y="959224"/>
                      </a:lnTo>
                      <a:lnTo>
                        <a:pt x="3887263" y="1108210"/>
                      </a:lnTo>
                      <a:lnTo>
                        <a:pt x="3755358" y="1416424"/>
                      </a:lnTo>
                      <a:lnTo>
                        <a:pt x="3531240" y="1819836"/>
                      </a:lnTo>
                      <a:lnTo>
                        <a:pt x="3450557" y="1990165"/>
                      </a:lnTo>
                      <a:lnTo>
                        <a:pt x="3298157" y="2232212"/>
                      </a:lnTo>
                      <a:lnTo>
                        <a:pt x="3145757" y="2483225"/>
                      </a:lnTo>
                      <a:lnTo>
                        <a:pt x="2930605" y="2761130"/>
                      </a:lnTo>
                      <a:lnTo>
                        <a:pt x="2679593" y="2895600"/>
                      </a:lnTo>
                      <a:lnTo>
                        <a:pt x="2500299" y="2832848"/>
                      </a:lnTo>
                      <a:lnTo>
                        <a:pt x="2383759" y="2707343"/>
                      </a:lnTo>
                      <a:lnTo>
                        <a:pt x="2192510" y="2490909"/>
                      </a:lnTo>
                      <a:lnTo>
                        <a:pt x="1998274" y="2205319"/>
                      </a:lnTo>
                      <a:lnTo>
                        <a:pt x="1744275" y="2145555"/>
                      </a:lnTo>
                      <a:lnTo>
                        <a:pt x="1692622" y="1937659"/>
                      </a:lnTo>
                      <a:lnTo>
                        <a:pt x="1517165" y="1685365"/>
                      </a:lnTo>
                      <a:lnTo>
                        <a:pt x="1430621" y="1483447"/>
                      </a:lnTo>
                      <a:lnTo>
                        <a:pt x="1159434" y="1035211"/>
                      </a:lnTo>
                      <a:lnTo>
                        <a:pt x="1122722" y="972030"/>
                      </a:lnTo>
                      <a:lnTo>
                        <a:pt x="958369" y="810666"/>
                      </a:lnTo>
                      <a:lnTo>
                        <a:pt x="668083" y="721872"/>
                      </a:lnTo>
                      <a:lnTo>
                        <a:pt x="304800" y="642043"/>
                      </a:lnTo>
                      <a:lnTo>
                        <a:pt x="0" y="609601"/>
                      </a:lnTo>
                      <a:lnTo>
                        <a:pt x="41574" y="3700609"/>
                      </a:lnTo>
                      <a:close/>
                    </a:path>
                  </a:pathLst>
                </a:custGeom>
                <a:solidFill>
                  <a:srgbClr val="9A4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2D575A36-8FDA-42EB-B8C4-0176957B7D3E}"/>
                  </a:ext>
                </a:extLst>
              </p:cNvPr>
              <p:cNvSpPr txBox="1"/>
              <p:nvPr/>
            </p:nvSpPr>
            <p:spPr>
              <a:xfrm>
                <a:off x="3530443" y="4008953"/>
                <a:ext cx="735106" cy="430887"/>
              </a:xfrm>
              <a:prstGeom prst="rect">
                <a:avLst/>
              </a:prstGeom>
              <a:noFill/>
            </p:spPr>
            <p:txBody>
              <a:bodyPr wrap="square" rtlCol="0">
                <a:spAutoFit/>
              </a:bodyPr>
              <a:lstStyle/>
              <a:p>
                <a:r>
                  <a:rPr lang="en-US" sz="2200" b="1" dirty="0">
                    <a:solidFill>
                      <a:schemeClr val="tx1">
                        <a:lumMod val="95000"/>
                        <a:lumOff val="5000"/>
                      </a:schemeClr>
                    </a:solidFill>
                  </a:rPr>
                  <a:t>70</a:t>
                </a:r>
                <a:r>
                  <a:rPr lang="en-US" sz="2200" b="1" baseline="30000" dirty="0">
                    <a:solidFill>
                      <a:schemeClr val="tx1">
                        <a:lumMod val="95000"/>
                        <a:lumOff val="5000"/>
                      </a:schemeClr>
                    </a:solidFill>
                  </a:rPr>
                  <a:t>o</a:t>
                </a:r>
              </a:p>
            </p:txBody>
          </p:sp>
          <p:sp>
            <p:nvSpPr>
              <p:cNvPr id="22" name="TextBox 21">
                <a:extLst>
                  <a:ext uri="{FF2B5EF4-FFF2-40B4-BE49-F238E27FC236}">
                    <a16:creationId xmlns:a16="http://schemas.microsoft.com/office/drawing/2014/main" id="{DF68A498-4BC9-4AAB-A0DF-4A8AEAF91896}"/>
                  </a:ext>
                </a:extLst>
              </p:cNvPr>
              <p:cNvSpPr txBox="1"/>
              <p:nvPr/>
            </p:nvSpPr>
            <p:spPr>
              <a:xfrm>
                <a:off x="3897996" y="3527974"/>
                <a:ext cx="735106" cy="430887"/>
              </a:xfrm>
              <a:prstGeom prst="rect">
                <a:avLst/>
              </a:prstGeom>
              <a:noFill/>
            </p:spPr>
            <p:txBody>
              <a:bodyPr wrap="square" rtlCol="0">
                <a:spAutoFit/>
              </a:bodyPr>
              <a:lstStyle/>
              <a:p>
                <a:r>
                  <a:rPr lang="en-US" sz="2200" b="1" dirty="0">
                    <a:solidFill>
                      <a:schemeClr val="tx1">
                        <a:lumMod val="95000"/>
                        <a:lumOff val="5000"/>
                      </a:schemeClr>
                    </a:solidFill>
                  </a:rPr>
                  <a:t>65</a:t>
                </a:r>
                <a:r>
                  <a:rPr lang="en-US" sz="2200" b="1" baseline="30000" dirty="0">
                    <a:solidFill>
                      <a:schemeClr val="tx1">
                        <a:lumMod val="95000"/>
                        <a:lumOff val="5000"/>
                      </a:schemeClr>
                    </a:solidFill>
                  </a:rPr>
                  <a:t>o</a:t>
                </a:r>
              </a:p>
            </p:txBody>
          </p:sp>
          <p:sp>
            <p:nvSpPr>
              <p:cNvPr id="23" name="TextBox 22">
                <a:extLst>
                  <a:ext uri="{FF2B5EF4-FFF2-40B4-BE49-F238E27FC236}">
                    <a16:creationId xmlns:a16="http://schemas.microsoft.com/office/drawing/2014/main" id="{84CEC0B3-3ABA-4354-9E23-F2BBB096544E}"/>
                  </a:ext>
                </a:extLst>
              </p:cNvPr>
              <p:cNvSpPr txBox="1"/>
              <p:nvPr/>
            </p:nvSpPr>
            <p:spPr>
              <a:xfrm>
                <a:off x="4265549" y="2864394"/>
                <a:ext cx="735106" cy="430887"/>
              </a:xfrm>
              <a:prstGeom prst="rect">
                <a:avLst/>
              </a:prstGeom>
              <a:noFill/>
            </p:spPr>
            <p:txBody>
              <a:bodyPr wrap="square" rtlCol="0">
                <a:spAutoFit/>
              </a:bodyPr>
              <a:lstStyle/>
              <a:p>
                <a:r>
                  <a:rPr lang="en-US" sz="2200" b="1" dirty="0">
                    <a:solidFill>
                      <a:schemeClr val="tx1">
                        <a:lumMod val="95000"/>
                        <a:lumOff val="5000"/>
                      </a:schemeClr>
                    </a:solidFill>
                  </a:rPr>
                  <a:t>60</a:t>
                </a:r>
                <a:r>
                  <a:rPr lang="en-US" sz="2200" b="1" baseline="30000" dirty="0">
                    <a:solidFill>
                      <a:schemeClr val="tx1">
                        <a:lumMod val="95000"/>
                        <a:lumOff val="5000"/>
                      </a:schemeClr>
                    </a:solidFill>
                  </a:rPr>
                  <a:t>o</a:t>
                </a:r>
              </a:p>
            </p:txBody>
          </p:sp>
          <p:sp>
            <p:nvSpPr>
              <p:cNvPr id="24" name="TextBox 23">
                <a:extLst>
                  <a:ext uri="{FF2B5EF4-FFF2-40B4-BE49-F238E27FC236}">
                    <a16:creationId xmlns:a16="http://schemas.microsoft.com/office/drawing/2014/main" id="{502A395C-DDBB-4C90-BA29-CFA21A8117D4}"/>
                  </a:ext>
                </a:extLst>
              </p:cNvPr>
              <p:cNvSpPr txBox="1"/>
              <p:nvPr/>
            </p:nvSpPr>
            <p:spPr>
              <a:xfrm>
                <a:off x="4552419" y="2221193"/>
                <a:ext cx="735106" cy="430887"/>
              </a:xfrm>
              <a:prstGeom prst="rect">
                <a:avLst/>
              </a:prstGeom>
              <a:noFill/>
            </p:spPr>
            <p:txBody>
              <a:bodyPr wrap="square" rtlCol="0">
                <a:spAutoFit/>
              </a:bodyPr>
              <a:lstStyle/>
              <a:p>
                <a:r>
                  <a:rPr lang="en-US" sz="2200" b="1" dirty="0">
                    <a:solidFill>
                      <a:schemeClr val="tx1">
                        <a:lumMod val="95000"/>
                        <a:lumOff val="5000"/>
                      </a:schemeClr>
                    </a:solidFill>
                  </a:rPr>
                  <a:t>55</a:t>
                </a:r>
                <a:r>
                  <a:rPr lang="en-US" sz="2200" b="1" baseline="30000" dirty="0">
                    <a:solidFill>
                      <a:schemeClr val="tx1">
                        <a:lumMod val="95000"/>
                        <a:lumOff val="5000"/>
                      </a:schemeClr>
                    </a:solidFill>
                  </a:rPr>
                  <a:t>o</a:t>
                </a:r>
              </a:p>
            </p:txBody>
          </p:sp>
          <p:sp>
            <p:nvSpPr>
              <p:cNvPr id="25" name="TextBox 24">
                <a:extLst>
                  <a:ext uri="{FF2B5EF4-FFF2-40B4-BE49-F238E27FC236}">
                    <a16:creationId xmlns:a16="http://schemas.microsoft.com/office/drawing/2014/main" id="{ECE9D2D4-388F-4968-9DEF-82D914D21C29}"/>
                  </a:ext>
                </a:extLst>
              </p:cNvPr>
              <p:cNvSpPr txBox="1"/>
              <p:nvPr/>
            </p:nvSpPr>
            <p:spPr>
              <a:xfrm>
                <a:off x="5142312" y="1580043"/>
                <a:ext cx="735106" cy="430887"/>
              </a:xfrm>
              <a:prstGeom prst="rect">
                <a:avLst/>
              </a:prstGeom>
              <a:noFill/>
            </p:spPr>
            <p:txBody>
              <a:bodyPr wrap="square" rtlCol="0">
                <a:spAutoFit/>
              </a:bodyPr>
              <a:lstStyle/>
              <a:p>
                <a:r>
                  <a:rPr lang="en-US" sz="2200" b="1" dirty="0">
                    <a:solidFill>
                      <a:schemeClr val="tx1">
                        <a:lumMod val="95000"/>
                        <a:lumOff val="5000"/>
                      </a:schemeClr>
                    </a:solidFill>
                  </a:rPr>
                  <a:t>50</a:t>
                </a:r>
                <a:r>
                  <a:rPr lang="en-US" sz="2200" b="1" baseline="30000" dirty="0">
                    <a:solidFill>
                      <a:schemeClr val="tx1">
                        <a:lumMod val="95000"/>
                        <a:lumOff val="5000"/>
                      </a:schemeClr>
                    </a:solidFill>
                  </a:rPr>
                  <a:t>o</a:t>
                </a:r>
              </a:p>
            </p:txBody>
          </p:sp>
          <p:sp>
            <p:nvSpPr>
              <p:cNvPr id="26" name="TextBox 25">
                <a:extLst>
                  <a:ext uri="{FF2B5EF4-FFF2-40B4-BE49-F238E27FC236}">
                    <a16:creationId xmlns:a16="http://schemas.microsoft.com/office/drawing/2014/main" id="{0D8B6C2A-9A0A-4BA2-905E-B0C20E4BBEF3}"/>
                  </a:ext>
                </a:extLst>
              </p:cNvPr>
              <p:cNvSpPr txBox="1"/>
              <p:nvPr/>
            </p:nvSpPr>
            <p:spPr>
              <a:xfrm>
                <a:off x="5509865" y="1026745"/>
                <a:ext cx="735106" cy="430887"/>
              </a:xfrm>
              <a:prstGeom prst="rect">
                <a:avLst/>
              </a:prstGeom>
              <a:noFill/>
            </p:spPr>
            <p:txBody>
              <a:bodyPr wrap="square" rtlCol="0">
                <a:spAutoFit/>
              </a:bodyPr>
              <a:lstStyle/>
              <a:p>
                <a:r>
                  <a:rPr lang="en-US" sz="2200" b="1" dirty="0">
                    <a:solidFill>
                      <a:schemeClr val="tx1">
                        <a:lumMod val="95000"/>
                        <a:lumOff val="5000"/>
                      </a:schemeClr>
                    </a:solidFill>
                  </a:rPr>
                  <a:t>45</a:t>
                </a:r>
                <a:r>
                  <a:rPr lang="en-US" sz="2200" b="1" baseline="30000" dirty="0">
                    <a:solidFill>
                      <a:schemeClr val="tx1">
                        <a:lumMod val="95000"/>
                        <a:lumOff val="5000"/>
                      </a:schemeClr>
                    </a:solidFill>
                  </a:rPr>
                  <a:t>o</a:t>
                </a:r>
              </a:p>
            </p:txBody>
          </p:sp>
          <p:sp>
            <p:nvSpPr>
              <p:cNvPr id="31" name="TextBox 30">
                <a:extLst>
                  <a:ext uri="{FF2B5EF4-FFF2-40B4-BE49-F238E27FC236}">
                    <a16:creationId xmlns:a16="http://schemas.microsoft.com/office/drawing/2014/main" id="{3236A976-52EC-43B8-9462-26735AC68704}"/>
                  </a:ext>
                </a:extLst>
              </p:cNvPr>
              <p:cNvSpPr txBox="1"/>
              <p:nvPr/>
            </p:nvSpPr>
            <p:spPr>
              <a:xfrm>
                <a:off x="5585040" y="533086"/>
                <a:ext cx="735106" cy="359818"/>
              </a:xfrm>
              <a:prstGeom prst="rect">
                <a:avLst/>
              </a:prstGeom>
              <a:noFill/>
            </p:spPr>
            <p:txBody>
              <a:bodyPr wrap="square" rtlCol="0">
                <a:spAutoFit/>
              </a:bodyPr>
              <a:lstStyle/>
              <a:p>
                <a:r>
                  <a:rPr lang="en-US" sz="2200" b="1" dirty="0">
                    <a:solidFill>
                      <a:schemeClr val="tx1">
                        <a:lumMod val="95000"/>
                        <a:lumOff val="5000"/>
                      </a:schemeClr>
                    </a:solidFill>
                  </a:rPr>
                  <a:t>40</a:t>
                </a:r>
                <a:r>
                  <a:rPr lang="en-US" sz="2200" b="1" baseline="30000" dirty="0">
                    <a:solidFill>
                      <a:schemeClr val="tx1">
                        <a:lumMod val="95000"/>
                        <a:lumOff val="5000"/>
                      </a:schemeClr>
                    </a:solidFill>
                  </a:rPr>
                  <a:t>o</a:t>
                </a:r>
              </a:p>
            </p:txBody>
          </p:sp>
        </p:grpSp>
        <p:sp>
          <p:nvSpPr>
            <p:cNvPr id="29" name="Sun 28">
              <a:extLst>
                <a:ext uri="{FF2B5EF4-FFF2-40B4-BE49-F238E27FC236}">
                  <a16:creationId xmlns:a16="http://schemas.microsoft.com/office/drawing/2014/main" id="{434560B6-FA41-47BE-A4CE-66A8336830B7}"/>
                </a:ext>
              </a:extLst>
            </p:cNvPr>
            <p:cNvSpPr/>
            <p:nvPr/>
          </p:nvSpPr>
          <p:spPr>
            <a:xfrm>
              <a:off x="6322779" y="56691"/>
              <a:ext cx="1333958" cy="1091988"/>
            </a:xfrm>
            <a:prstGeom prst="sun">
              <a:avLst/>
            </a:prstGeom>
            <a:solidFill>
              <a:srgbClr val="FFFF00"/>
            </a:solidFill>
            <a:ln>
              <a:solidFill>
                <a:srgbClr val="F3810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6814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E2BB63-CD02-4720-A615-FD99CEF8DB20}"/>
              </a:ext>
            </a:extLst>
          </p:cNvPr>
          <p:cNvSpPr/>
          <p:nvPr/>
        </p:nvSpPr>
        <p:spPr>
          <a:xfrm>
            <a:off x="0" y="0"/>
            <a:ext cx="12192000" cy="685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317500" y="432435"/>
            <a:ext cx="5503545" cy="3148330"/>
          </a:xfrm>
          <a:prstGeom prst="rect">
            <a:avLst/>
          </a:prstGeom>
        </p:spPr>
      </p:pic>
      <p:sp>
        <p:nvSpPr>
          <p:cNvPr id="6" name="Title 1"/>
          <p:cNvSpPr txBox="1">
            <a:spLocks/>
          </p:cNvSpPr>
          <p:nvPr/>
        </p:nvSpPr>
        <p:spPr>
          <a:xfrm>
            <a:off x="6096000" y="935355"/>
            <a:ext cx="5689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dirty="0"/>
              <a:t>Temperature Inversion</a:t>
            </a:r>
            <a:r>
              <a:rPr lang="en-US" sz="3300" dirty="0"/>
              <a:t>:</a:t>
            </a:r>
          </a:p>
          <a:p>
            <a:pPr algn="ctr"/>
            <a:r>
              <a:rPr lang="en-US" sz="3300" dirty="0"/>
              <a:t>Air on the ground is stuck there. </a:t>
            </a:r>
          </a:p>
          <a:p>
            <a:pPr algn="ctr"/>
            <a:r>
              <a:rPr lang="en-US" sz="3300" dirty="0"/>
              <a:t>It cannot move up and out. </a:t>
            </a:r>
          </a:p>
          <a:p>
            <a:pPr algn="ctr"/>
            <a:r>
              <a:rPr lang="en-US" sz="3300" dirty="0"/>
              <a:t>Air on the ground is </a:t>
            </a:r>
            <a:r>
              <a:rPr lang="en-US" sz="3300" b="1" dirty="0">
                <a:solidFill>
                  <a:srgbClr val="FF0000"/>
                </a:solidFill>
              </a:rPr>
              <a:t>stable</a:t>
            </a:r>
            <a:r>
              <a:rPr lang="en-US" sz="3300" dirty="0"/>
              <a:t>.</a:t>
            </a:r>
          </a:p>
        </p:txBody>
      </p:sp>
      <p:pic>
        <p:nvPicPr>
          <p:cNvPr id="7" name="Picture 6"/>
          <p:cNvPicPr/>
          <p:nvPr/>
        </p:nvPicPr>
        <p:blipFill>
          <a:blip r:embed="rId4" cstate="print">
            <a:extLst>
              <a:ext uri="{28A0092B-C50C-407E-A947-70E740481C1C}">
                <a14:useLocalDpi xmlns:a14="http://schemas.microsoft.com/office/drawing/2010/main" val="0"/>
              </a:ext>
            </a:extLst>
          </a:blip>
          <a:stretch>
            <a:fillRect/>
          </a:stretch>
        </p:blipFill>
        <p:spPr>
          <a:xfrm>
            <a:off x="5931217" y="2983865"/>
            <a:ext cx="6019165" cy="3441700"/>
          </a:xfrm>
          <a:prstGeom prst="rect">
            <a:avLst/>
          </a:prstGeom>
        </p:spPr>
      </p:pic>
      <p:sp>
        <p:nvSpPr>
          <p:cNvPr id="9" name="Title 3">
            <a:extLst>
              <a:ext uri="{FF2B5EF4-FFF2-40B4-BE49-F238E27FC236}">
                <a16:creationId xmlns:a16="http://schemas.microsoft.com/office/drawing/2014/main" id="{372D27C9-44CC-404F-A24E-8CD5A7B16AE5}"/>
              </a:ext>
            </a:extLst>
          </p:cNvPr>
          <p:cNvSpPr txBox="1">
            <a:spLocks/>
          </p:cNvSpPr>
          <p:nvPr/>
        </p:nvSpPr>
        <p:spPr>
          <a:xfrm>
            <a:off x="243504" y="4330464"/>
            <a:ext cx="57785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dirty="0"/>
              <a:t>Normal</a:t>
            </a:r>
            <a:r>
              <a:rPr lang="en-US" sz="3300" dirty="0"/>
              <a:t> Atmospheric Condition:</a:t>
            </a:r>
            <a:br>
              <a:rPr lang="en-US" sz="3300" dirty="0"/>
            </a:br>
            <a:r>
              <a:rPr lang="en-US" sz="3300" dirty="0"/>
              <a:t>Air moves up from the ground. </a:t>
            </a:r>
          </a:p>
          <a:p>
            <a:pPr algn="ctr"/>
            <a:r>
              <a:rPr lang="en-US" sz="3300" dirty="0"/>
              <a:t>Air is </a:t>
            </a:r>
            <a:r>
              <a:rPr lang="en-US" sz="3300" b="1" dirty="0">
                <a:solidFill>
                  <a:srgbClr val="FF0000"/>
                </a:solidFill>
              </a:rPr>
              <a:t>unstable.</a:t>
            </a:r>
          </a:p>
        </p:txBody>
      </p:sp>
    </p:spTree>
    <p:extLst>
      <p:ext uri="{BB962C8B-B14F-4D97-AF65-F5344CB8AC3E}">
        <p14:creationId xmlns:p14="http://schemas.microsoft.com/office/powerpoint/2010/main" val="3087437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3CCBC3F-1F80-4259-902D-DB696AABA413}"/>
              </a:ext>
            </a:extLst>
          </p:cNvPr>
          <p:cNvSpPr/>
          <p:nvPr/>
        </p:nvSpPr>
        <p:spPr>
          <a:xfrm>
            <a:off x="0" y="0"/>
            <a:ext cx="12192000" cy="685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806F5DE-9318-479B-ABC6-383862F78473}"/>
              </a:ext>
            </a:extLst>
          </p:cNvPr>
          <p:cNvGrpSpPr/>
          <p:nvPr/>
        </p:nvGrpSpPr>
        <p:grpSpPr>
          <a:xfrm>
            <a:off x="241618" y="522045"/>
            <a:ext cx="5503545" cy="5903520"/>
            <a:chOff x="972537" y="488319"/>
            <a:chExt cx="5429549" cy="4929810"/>
          </a:xfrm>
        </p:grpSpPr>
        <p:grpSp>
          <p:nvGrpSpPr>
            <p:cNvPr id="22" name="Group 21">
              <a:extLst>
                <a:ext uri="{FF2B5EF4-FFF2-40B4-BE49-F238E27FC236}">
                  <a16:creationId xmlns:a16="http://schemas.microsoft.com/office/drawing/2014/main" id="{B9285E50-D223-4A17-A521-076E401BC2A8}"/>
                </a:ext>
              </a:extLst>
            </p:cNvPr>
            <p:cNvGrpSpPr/>
            <p:nvPr/>
          </p:nvGrpSpPr>
          <p:grpSpPr>
            <a:xfrm>
              <a:off x="972537" y="488319"/>
              <a:ext cx="5429549" cy="4929810"/>
              <a:chOff x="6448686" y="61327"/>
              <a:chExt cx="5429549" cy="4929810"/>
            </a:xfrm>
          </p:grpSpPr>
          <p:sp>
            <p:nvSpPr>
              <p:cNvPr id="30" name="Rectangle 10">
                <a:extLst>
                  <a:ext uri="{FF2B5EF4-FFF2-40B4-BE49-F238E27FC236}">
                    <a16:creationId xmlns:a16="http://schemas.microsoft.com/office/drawing/2014/main" id="{7887B6F8-B403-443F-A437-2AA1876D044B}"/>
                  </a:ext>
                </a:extLst>
              </p:cNvPr>
              <p:cNvSpPr/>
              <p:nvPr/>
            </p:nvSpPr>
            <p:spPr>
              <a:xfrm>
                <a:off x="6448686" y="61327"/>
                <a:ext cx="5429549" cy="4098296"/>
              </a:xfrm>
              <a:custGeom>
                <a:avLst/>
                <a:gdLst>
                  <a:gd name="connsiteX0" fmla="*/ 0 w 5426521"/>
                  <a:gd name="connsiteY0" fmla="*/ 0 h 3784328"/>
                  <a:gd name="connsiteX1" fmla="*/ 5426521 w 5426521"/>
                  <a:gd name="connsiteY1" fmla="*/ 0 h 3784328"/>
                  <a:gd name="connsiteX2" fmla="*/ 5426521 w 5426521"/>
                  <a:gd name="connsiteY2" fmla="*/ 3784328 h 3784328"/>
                  <a:gd name="connsiteX3" fmla="*/ 0 w 5426521"/>
                  <a:gd name="connsiteY3" fmla="*/ 3784328 h 3784328"/>
                  <a:gd name="connsiteX4" fmla="*/ 0 w 5426521"/>
                  <a:gd name="connsiteY4" fmla="*/ 0 h 3784328"/>
                  <a:gd name="connsiteX0" fmla="*/ 0 w 5426521"/>
                  <a:gd name="connsiteY0" fmla="*/ 0 h 3784328"/>
                  <a:gd name="connsiteX1" fmla="*/ 5426521 w 5426521"/>
                  <a:gd name="connsiteY1" fmla="*/ 0 h 3784328"/>
                  <a:gd name="connsiteX2" fmla="*/ 5426521 w 5426521"/>
                  <a:gd name="connsiteY2" fmla="*/ 3784328 h 3784328"/>
                  <a:gd name="connsiteX3" fmla="*/ 1146629 w 5426521"/>
                  <a:gd name="connsiteY3" fmla="*/ 2768328 h 3784328"/>
                  <a:gd name="connsiteX4" fmla="*/ 0 w 5426521"/>
                  <a:gd name="connsiteY4" fmla="*/ 0 h 3784328"/>
                  <a:gd name="connsiteX0" fmla="*/ 0 w 5426521"/>
                  <a:gd name="connsiteY0" fmla="*/ 0 h 2768328"/>
                  <a:gd name="connsiteX1" fmla="*/ 5426521 w 5426521"/>
                  <a:gd name="connsiteY1" fmla="*/ 0 h 2768328"/>
                  <a:gd name="connsiteX2" fmla="*/ 4497607 w 5426521"/>
                  <a:gd name="connsiteY2" fmla="*/ 2347414 h 2768328"/>
                  <a:gd name="connsiteX3" fmla="*/ 1146629 w 5426521"/>
                  <a:gd name="connsiteY3" fmla="*/ 2768328 h 2768328"/>
                  <a:gd name="connsiteX4" fmla="*/ 0 w 5426521"/>
                  <a:gd name="connsiteY4" fmla="*/ 0 h 2768328"/>
                  <a:gd name="connsiteX0" fmla="*/ 0 w 5426521"/>
                  <a:gd name="connsiteY0" fmla="*/ 0 h 2768328"/>
                  <a:gd name="connsiteX1" fmla="*/ 5426521 w 5426521"/>
                  <a:gd name="connsiteY1" fmla="*/ 0 h 2768328"/>
                  <a:gd name="connsiteX2" fmla="*/ 4497607 w 5426521"/>
                  <a:gd name="connsiteY2" fmla="*/ 2347414 h 2768328"/>
                  <a:gd name="connsiteX3" fmla="*/ 1146629 w 5426521"/>
                  <a:gd name="connsiteY3" fmla="*/ 2768328 h 2768328"/>
                  <a:gd name="connsiteX4" fmla="*/ 361039 w 5426521"/>
                  <a:gd name="connsiteY4" fmla="*/ 881470 h 2768328"/>
                  <a:gd name="connsiteX5" fmla="*/ 0 w 5426521"/>
                  <a:gd name="connsiteY5"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0 w 5428339"/>
                  <a:gd name="connsiteY4" fmla="*/ 1316899 h 2768328"/>
                  <a:gd name="connsiteX5" fmla="*/ 1818 w 5428339"/>
                  <a:gd name="connsiteY5"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174171 w 5428339"/>
                  <a:gd name="connsiteY4" fmla="*/ 1476556 h 2768328"/>
                  <a:gd name="connsiteX5" fmla="*/ 0 w 5428339"/>
                  <a:gd name="connsiteY5" fmla="*/ 1316899 h 2768328"/>
                  <a:gd name="connsiteX6" fmla="*/ 1818 w 5428339"/>
                  <a:gd name="connsiteY6"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304800 w 5428339"/>
                  <a:gd name="connsiteY4" fmla="*/ 1389470 h 2768328"/>
                  <a:gd name="connsiteX5" fmla="*/ 0 w 5428339"/>
                  <a:gd name="connsiteY5" fmla="*/ 1316899 h 2768328"/>
                  <a:gd name="connsiteX6" fmla="*/ 1818 w 5428339"/>
                  <a:gd name="connsiteY6"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435428 w 5428339"/>
                  <a:gd name="connsiteY4" fmla="*/ 1607185 h 2768328"/>
                  <a:gd name="connsiteX5" fmla="*/ 304800 w 5428339"/>
                  <a:gd name="connsiteY5" fmla="*/ 1389470 h 2768328"/>
                  <a:gd name="connsiteX6" fmla="*/ 0 w 5428339"/>
                  <a:gd name="connsiteY6" fmla="*/ 1316899 h 2768328"/>
                  <a:gd name="connsiteX7" fmla="*/ 1818 w 5428339"/>
                  <a:gd name="connsiteY7"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537028 w 5428339"/>
                  <a:gd name="connsiteY4" fmla="*/ 1636213 h 2768328"/>
                  <a:gd name="connsiteX5" fmla="*/ 304800 w 5428339"/>
                  <a:gd name="connsiteY5" fmla="*/ 1389470 h 2768328"/>
                  <a:gd name="connsiteX6" fmla="*/ 0 w 5428339"/>
                  <a:gd name="connsiteY6" fmla="*/ 1316899 h 2768328"/>
                  <a:gd name="connsiteX7" fmla="*/ 1818 w 5428339"/>
                  <a:gd name="connsiteY7"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653142 w 5428339"/>
                  <a:gd name="connsiteY4" fmla="*/ 1853928 h 2768328"/>
                  <a:gd name="connsiteX5" fmla="*/ 537028 w 5428339"/>
                  <a:gd name="connsiteY5" fmla="*/ 1636213 h 2768328"/>
                  <a:gd name="connsiteX6" fmla="*/ 304800 w 5428339"/>
                  <a:gd name="connsiteY6" fmla="*/ 1389470 h 2768328"/>
                  <a:gd name="connsiteX7" fmla="*/ 0 w 5428339"/>
                  <a:gd name="connsiteY7" fmla="*/ 1316899 h 2768328"/>
                  <a:gd name="connsiteX8" fmla="*/ 1818 w 5428339"/>
                  <a:gd name="connsiteY8"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914399 w 5428339"/>
                  <a:gd name="connsiteY4" fmla="*/ 2347413 h 2768328"/>
                  <a:gd name="connsiteX5" fmla="*/ 653142 w 5428339"/>
                  <a:gd name="connsiteY5" fmla="*/ 1853928 h 2768328"/>
                  <a:gd name="connsiteX6" fmla="*/ 537028 w 5428339"/>
                  <a:gd name="connsiteY6" fmla="*/ 1636213 h 2768328"/>
                  <a:gd name="connsiteX7" fmla="*/ 304800 w 5428339"/>
                  <a:gd name="connsiteY7" fmla="*/ 1389470 h 2768328"/>
                  <a:gd name="connsiteX8" fmla="*/ 0 w 5428339"/>
                  <a:gd name="connsiteY8" fmla="*/ 1316899 h 2768328"/>
                  <a:gd name="connsiteX9" fmla="*/ 1818 w 5428339"/>
                  <a:gd name="connsiteY9"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914399 w 5428339"/>
                  <a:gd name="connsiteY4" fmla="*/ 2347413 h 2768328"/>
                  <a:gd name="connsiteX5" fmla="*/ 1030514 w 5428339"/>
                  <a:gd name="connsiteY5" fmla="*/ 2579642 h 2768328"/>
                  <a:gd name="connsiteX6" fmla="*/ 653142 w 5428339"/>
                  <a:gd name="connsiteY6" fmla="*/ 1853928 h 2768328"/>
                  <a:gd name="connsiteX7" fmla="*/ 537028 w 5428339"/>
                  <a:gd name="connsiteY7" fmla="*/ 1636213 h 2768328"/>
                  <a:gd name="connsiteX8" fmla="*/ 304800 w 5428339"/>
                  <a:gd name="connsiteY8" fmla="*/ 1389470 h 2768328"/>
                  <a:gd name="connsiteX9" fmla="*/ 0 w 5428339"/>
                  <a:gd name="connsiteY9" fmla="*/ 1316899 h 2768328"/>
                  <a:gd name="connsiteX10" fmla="*/ 1818 w 5428339"/>
                  <a:gd name="connsiteY10" fmla="*/ 0 h 2768328"/>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914399 w 5428339"/>
                  <a:gd name="connsiteY4" fmla="*/ 2347413 h 2594157"/>
                  <a:gd name="connsiteX5" fmla="*/ 1030514 w 5428339"/>
                  <a:gd name="connsiteY5" fmla="*/ 2579642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914399 w 5428339"/>
                  <a:gd name="connsiteY4" fmla="*/ 2347413 h 2594157"/>
                  <a:gd name="connsiteX5" fmla="*/ 1248228 w 5428339"/>
                  <a:gd name="connsiteY5" fmla="*/ 2405470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51542 w 5428339"/>
                  <a:gd name="connsiteY7" fmla="*/ 1563641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51542 w 5428339"/>
                  <a:gd name="connsiteY7" fmla="*/ 1563641 h 2594157"/>
                  <a:gd name="connsiteX8" fmla="*/ 304800 w 5428339"/>
                  <a:gd name="connsiteY8" fmla="*/ 1331413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843314 w 5428339"/>
                  <a:gd name="connsiteY3" fmla="*/ 2565129 h 2594157"/>
                  <a:gd name="connsiteX4" fmla="*/ 1511304 w 5428339"/>
                  <a:gd name="connsiteY4" fmla="*/ 2594157 h 2594157"/>
                  <a:gd name="connsiteX5" fmla="*/ 1015999 w 5428339"/>
                  <a:gd name="connsiteY5" fmla="*/ 1984556 h 2594157"/>
                  <a:gd name="connsiteX6" fmla="*/ 1248228 w 5428339"/>
                  <a:gd name="connsiteY6" fmla="*/ 2405470 h 2594157"/>
                  <a:gd name="connsiteX7" fmla="*/ 841828 w 5428339"/>
                  <a:gd name="connsiteY7" fmla="*/ 1795871 h 2594157"/>
                  <a:gd name="connsiteX8" fmla="*/ 551542 w 5428339"/>
                  <a:gd name="connsiteY8" fmla="*/ 1563641 h 2594157"/>
                  <a:gd name="connsiteX9" fmla="*/ 304800 w 5428339"/>
                  <a:gd name="connsiteY9" fmla="*/ 1331413 h 2594157"/>
                  <a:gd name="connsiteX10" fmla="*/ 0 w 5428339"/>
                  <a:gd name="connsiteY10" fmla="*/ 1316899 h 2594157"/>
                  <a:gd name="connsiteX11" fmla="*/ 1818 w 5428339"/>
                  <a:gd name="connsiteY11" fmla="*/ 0 h 2594157"/>
                  <a:gd name="connsiteX0" fmla="*/ 1818 w 5428339"/>
                  <a:gd name="connsiteY0" fmla="*/ 0 h 2594157"/>
                  <a:gd name="connsiteX1" fmla="*/ 5428339 w 5428339"/>
                  <a:gd name="connsiteY1" fmla="*/ 0 h 2594157"/>
                  <a:gd name="connsiteX2" fmla="*/ 4499425 w 5428339"/>
                  <a:gd name="connsiteY2" fmla="*/ 2347414 h 2594157"/>
                  <a:gd name="connsiteX3" fmla="*/ 2206171 w 5428339"/>
                  <a:gd name="connsiteY3" fmla="*/ 2565129 h 2594157"/>
                  <a:gd name="connsiteX4" fmla="*/ 1843314 w 5428339"/>
                  <a:gd name="connsiteY4" fmla="*/ 2565129 h 2594157"/>
                  <a:gd name="connsiteX5" fmla="*/ 1511304 w 5428339"/>
                  <a:gd name="connsiteY5" fmla="*/ 2594157 h 2594157"/>
                  <a:gd name="connsiteX6" fmla="*/ 1015999 w 5428339"/>
                  <a:gd name="connsiteY6" fmla="*/ 1984556 h 2594157"/>
                  <a:gd name="connsiteX7" fmla="*/ 1248228 w 5428339"/>
                  <a:gd name="connsiteY7" fmla="*/ 2405470 h 2594157"/>
                  <a:gd name="connsiteX8" fmla="*/ 841828 w 5428339"/>
                  <a:gd name="connsiteY8" fmla="*/ 1795871 h 2594157"/>
                  <a:gd name="connsiteX9" fmla="*/ 551542 w 5428339"/>
                  <a:gd name="connsiteY9" fmla="*/ 1563641 h 2594157"/>
                  <a:gd name="connsiteX10" fmla="*/ 304800 w 5428339"/>
                  <a:gd name="connsiteY10" fmla="*/ 1331413 h 2594157"/>
                  <a:gd name="connsiteX11" fmla="*/ 0 w 5428339"/>
                  <a:gd name="connsiteY11" fmla="*/ 1316899 h 2594157"/>
                  <a:gd name="connsiteX12" fmla="*/ 1818 w 5428339"/>
                  <a:gd name="connsiteY12" fmla="*/ 0 h 2594157"/>
                  <a:gd name="connsiteX0" fmla="*/ 1818 w 5428339"/>
                  <a:gd name="connsiteY0" fmla="*/ 0 h 2594157"/>
                  <a:gd name="connsiteX1" fmla="*/ 5428339 w 5428339"/>
                  <a:gd name="connsiteY1" fmla="*/ 0 h 2594157"/>
                  <a:gd name="connsiteX2" fmla="*/ 4499425 w 5428339"/>
                  <a:gd name="connsiteY2" fmla="*/ 2347414 h 2594157"/>
                  <a:gd name="connsiteX3" fmla="*/ 2452914 w 5428339"/>
                  <a:gd name="connsiteY3" fmla="*/ 2565129 h 2594157"/>
                  <a:gd name="connsiteX4" fmla="*/ 2206171 w 5428339"/>
                  <a:gd name="connsiteY4" fmla="*/ 2565129 h 2594157"/>
                  <a:gd name="connsiteX5" fmla="*/ 1843314 w 5428339"/>
                  <a:gd name="connsiteY5" fmla="*/ 2565129 h 2594157"/>
                  <a:gd name="connsiteX6" fmla="*/ 1511304 w 5428339"/>
                  <a:gd name="connsiteY6" fmla="*/ 2594157 h 2594157"/>
                  <a:gd name="connsiteX7" fmla="*/ 1015999 w 5428339"/>
                  <a:gd name="connsiteY7" fmla="*/ 1984556 h 2594157"/>
                  <a:gd name="connsiteX8" fmla="*/ 1248228 w 5428339"/>
                  <a:gd name="connsiteY8" fmla="*/ 2405470 h 2594157"/>
                  <a:gd name="connsiteX9" fmla="*/ 841828 w 5428339"/>
                  <a:gd name="connsiteY9" fmla="*/ 1795871 h 2594157"/>
                  <a:gd name="connsiteX10" fmla="*/ 551542 w 5428339"/>
                  <a:gd name="connsiteY10" fmla="*/ 1563641 h 2594157"/>
                  <a:gd name="connsiteX11" fmla="*/ 304800 w 5428339"/>
                  <a:gd name="connsiteY11" fmla="*/ 1331413 h 2594157"/>
                  <a:gd name="connsiteX12" fmla="*/ 0 w 5428339"/>
                  <a:gd name="connsiteY12" fmla="*/ 1316899 h 2594157"/>
                  <a:gd name="connsiteX13" fmla="*/ 1818 w 5428339"/>
                  <a:gd name="connsiteY13" fmla="*/ 0 h 2594157"/>
                  <a:gd name="connsiteX0" fmla="*/ 1818 w 5428339"/>
                  <a:gd name="connsiteY0" fmla="*/ 0 h 2797357"/>
                  <a:gd name="connsiteX1" fmla="*/ 5428339 w 5428339"/>
                  <a:gd name="connsiteY1" fmla="*/ 0 h 2797357"/>
                  <a:gd name="connsiteX2" fmla="*/ 4499425 w 5428339"/>
                  <a:gd name="connsiteY2" fmla="*/ 2347414 h 2797357"/>
                  <a:gd name="connsiteX3" fmla="*/ 2452914 w 5428339"/>
                  <a:gd name="connsiteY3" fmla="*/ 2565129 h 2797357"/>
                  <a:gd name="connsiteX4" fmla="*/ 2206171 w 5428339"/>
                  <a:gd name="connsiteY4" fmla="*/ 2565129 h 2797357"/>
                  <a:gd name="connsiteX5" fmla="*/ 1683657 w 5428339"/>
                  <a:gd name="connsiteY5" fmla="*/ 2797357 h 2797357"/>
                  <a:gd name="connsiteX6" fmla="*/ 1511304 w 5428339"/>
                  <a:gd name="connsiteY6" fmla="*/ 2594157 h 2797357"/>
                  <a:gd name="connsiteX7" fmla="*/ 1015999 w 5428339"/>
                  <a:gd name="connsiteY7" fmla="*/ 1984556 h 2797357"/>
                  <a:gd name="connsiteX8" fmla="*/ 1248228 w 5428339"/>
                  <a:gd name="connsiteY8" fmla="*/ 2405470 h 2797357"/>
                  <a:gd name="connsiteX9" fmla="*/ 841828 w 5428339"/>
                  <a:gd name="connsiteY9" fmla="*/ 1795871 h 2797357"/>
                  <a:gd name="connsiteX10" fmla="*/ 551542 w 5428339"/>
                  <a:gd name="connsiteY10" fmla="*/ 1563641 h 2797357"/>
                  <a:gd name="connsiteX11" fmla="*/ 304800 w 5428339"/>
                  <a:gd name="connsiteY11" fmla="*/ 1331413 h 2797357"/>
                  <a:gd name="connsiteX12" fmla="*/ 0 w 5428339"/>
                  <a:gd name="connsiteY12" fmla="*/ 1316899 h 2797357"/>
                  <a:gd name="connsiteX13" fmla="*/ 1818 w 5428339"/>
                  <a:gd name="connsiteY13" fmla="*/ 0 h 2797357"/>
                  <a:gd name="connsiteX0" fmla="*/ 1818 w 5428339"/>
                  <a:gd name="connsiteY0" fmla="*/ 0 h 2942501"/>
                  <a:gd name="connsiteX1" fmla="*/ 5428339 w 5428339"/>
                  <a:gd name="connsiteY1" fmla="*/ 0 h 2942501"/>
                  <a:gd name="connsiteX2" fmla="*/ 4499425 w 5428339"/>
                  <a:gd name="connsiteY2" fmla="*/ 2347414 h 2942501"/>
                  <a:gd name="connsiteX3" fmla="*/ 2452914 w 5428339"/>
                  <a:gd name="connsiteY3" fmla="*/ 2565129 h 2942501"/>
                  <a:gd name="connsiteX4" fmla="*/ 1959428 w 5428339"/>
                  <a:gd name="connsiteY4" fmla="*/ 2942501 h 2942501"/>
                  <a:gd name="connsiteX5" fmla="*/ 1683657 w 5428339"/>
                  <a:gd name="connsiteY5" fmla="*/ 2797357 h 2942501"/>
                  <a:gd name="connsiteX6" fmla="*/ 1511304 w 5428339"/>
                  <a:gd name="connsiteY6" fmla="*/ 2594157 h 2942501"/>
                  <a:gd name="connsiteX7" fmla="*/ 1015999 w 5428339"/>
                  <a:gd name="connsiteY7" fmla="*/ 1984556 h 2942501"/>
                  <a:gd name="connsiteX8" fmla="*/ 1248228 w 5428339"/>
                  <a:gd name="connsiteY8" fmla="*/ 2405470 h 2942501"/>
                  <a:gd name="connsiteX9" fmla="*/ 841828 w 5428339"/>
                  <a:gd name="connsiteY9" fmla="*/ 1795871 h 2942501"/>
                  <a:gd name="connsiteX10" fmla="*/ 551542 w 5428339"/>
                  <a:gd name="connsiteY10" fmla="*/ 1563641 h 2942501"/>
                  <a:gd name="connsiteX11" fmla="*/ 304800 w 5428339"/>
                  <a:gd name="connsiteY11" fmla="*/ 1331413 h 2942501"/>
                  <a:gd name="connsiteX12" fmla="*/ 0 w 5428339"/>
                  <a:gd name="connsiteY12" fmla="*/ 1316899 h 2942501"/>
                  <a:gd name="connsiteX13" fmla="*/ 1818 w 5428339"/>
                  <a:gd name="connsiteY13" fmla="*/ 0 h 2942501"/>
                  <a:gd name="connsiteX0" fmla="*/ 1818 w 5428339"/>
                  <a:gd name="connsiteY0" fmla="*/ 0 h 3189243"/>
                  <a:gd name="connsiteX1" fmla="*/ 5428339 w 5428339"/>
                  <a:gd name="connsiteY1" fmla="*/ 0 h 3189243"/>
                  <a:gd name="connsiteX2" fmla="*/ 4499425 w 5428339"/>
                  <a:gd name="connsiteY2" fmla="*/ 2347414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4049482 w 5428339"/>
                  <a:gd name="connsiteY2" fmla="*/ 1999072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159434 w 5428339"/>
                  <a:gd name="connsiteY7" fmla="*/ 1787333 h 3189243"/>
                  <a:gd name="connsiteX8" fmla="*/ 1248228 w 5428339"/>
                  <a:gd name="connsiteY8" fmla="*/ 2405470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92622 w 5428339"/>
                  <a:gd name="connsiteY5" fmla="*/ 2689781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744275 w 5428339"/>
                  <a:gd name="connsiteY4" fmla="*/ 2897677 h 3189243"/>
                  <a:gd name="connsiteX5" fmla="*/ 1692622 w 5428339"/>
                  <a:gd name="connsiteY5" fmla="*/ 2689781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2992020"/>
                  <a:gd name="connsiteX1" fmla="*/ 5428339 w 5428339"/>
                  <a:gd name="connsiteY1" fmla="*/ 0 h 2992020"/>
                  <a:gd name="connsiteX2" fmla="*/ 3976910 w 5428339"/>
                  <a:gd name="connsiteY2" fmla="*/ 1941015 h 2992020"/>
                  <a:gd name="connsiteX3" fmla="*/ 2004252 w 5428339"/>
                  <a:gd name="connsiteY3" fmla="*/ 2992020 h 2992020"/>
                  <a:gd name="connsiteX4" fmla="*/ 1744275 w 5428339"/>
                  <a:gd name="connsiteY4" fmla="*/ 2897677 h 2992020"/>
                  <a:gd name="connsiteX5" fmla="*/ 1692622 w 5428339"/>
                  <a:gd name="connsiteY5" fmla="*/ 2689781 h 2992020"/>
                  <a:gd name="connsiteX6" fmla="*/ 1466480 w 5428339"/>
                  <a:gd name="connsiteY6" fmla="*/ 2244533 h 2992020"/>
                  <a:gd name="connsiteX7" fmla="*/ 1159434 w 5428339"/>
                  <a:gd name="connsiteY7" fmla="*/ 1787333 h 2992020"/>
                  <a:gd name="connsiteX8" fmla="*/ 1122722 w 5428339"/>
                  <a:gd name="connsiteY8" fmla="*/ 1724152 h 2992020"/>
                  <a:gd name="connsiteX9" fmla="*/ 958369 w 5428339"/>
                  <a:gd name="connsiteY9" fmla="*/ 1517965 h 2992020"/>
                  <a:gd name="connsiteX10" fmla="*/ 703942 w 5428339"/>
                  <a:gd name="connsiteY10" fmla="*/ 1447100 h 2992020"/>
                  <a:gd name="connsiteX11" fmla="*/ 304800 w 5428339"/>
                  <a:gd name="connsiteY11" fmla="*/ 1358307 h 2992020"/>
                  <a:gd name="connsiteX12" fmla="*/ 0 w 5428339"/>
                  <a:gd name="connsiteY12" fmla="*/ 1361723 h 2992020"/>
                  <a:gd name="connsiteX13" fmla="*/ 1818 w 5428339"/>
                  <a:gd name="connsiteY13"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004252 w 5428339"/>
                  <a:gd name="connsiteY4" fmla="*/ 2992020 h 2992020"/>
                  <a:gd name="connsiteX5" fmla="*/ 1744275 w 5428339"/>
                  <a:gd name="connsiteY5" fmla="*/ 2897677 h 2992020"/>
                  <a:gd name="connsiteX6" fmla="*/ 1692622 w 5428339"/>
                  <a:gd name="connsiteY6" fmla="*/ 2689781 h 2992020"/>
                  <a:gd name="connsiteX7" fmla="*/ 1466480 w 5428339"/>
                  <a:gd name="connsiteY7" fmla="*/ 2244533 h 2992020"/>
                  <a:gd name="connsiteX8" fmla="*/ 1159434 w 5428339"/>
                  <a:gd name="connsiteY8" fmla="*/ 1787333 h 2992020"/>
                  <a:gd name="connsiteX9" fmla="*/ 1122722 w 5428339"/>
                  <a:gd name="connsiteY9" fmla="*/ 1724152 h 2992020"/>
                  <a:gd name="connsiteX10" fmla="*/ 958369 w 5428339"/>
                  <a:gd name="connsiteY10" fmla="*/ 1517965 h 2992020"/>
                  <a:gd name="connsiteX11" fmla="*/ 703942 w 5428339"/>
                  <a:gd name="connsiteY11" fmla="*/ 1447100 h 2992020"/>
                  <a:gd name="connsiteX12" fmla="*/ 304800 w 5428339"/>
                  <a:gd name="connsiteY12" fmla="*/ 1358307 h 2992020"/>
                  <a:gd name="connsiteX13" fmla="*/ 0 w 5428339"/>
                  <a:gd name="connsiteY13" fmla="*/ 1361723 h 2992020"/>
                  <a:gd name="connsiteX14" fmla="*/ 1818 w 5428339"/>
                  <a:gd name="connsiteY14"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1744275 w 5428339"/>
                  <a:gd name="connsiteY6" fmla="*/ 2897677 h 2992020"/>
                  <a:gd name="connsiteX7" fmla="*/ 1692622 w 5428339"/>
                  <a:gd name="connsiteY7" fmla="*/ 2689781 h 2992020"/>
                  <a:gd name="connsiteX8" fmla="*/ 1466480 w 5428339"/>
                  <a:gd name="connsiteY8" fmla="*/ 2244533 h 2992020"/>
                  <a:gd name="connsiteX9" fmla="*/ 1159434 w 5428339"/>
                  <a:gd name="connsiteY9" fmla="*/ 1787333 h 2992020"/>
                  <a:gd name="connsiteX10" fmla="*/ 1122722 w 5428339"/>
                  <a:gd name="connsiteY10" fmla="*/ 1724152 h 2992020"/>
                  <a:gd name="connsiteX11" fmla="*/ 958369 w 5428339"/>
                  <a:gd name="connsiteY11" fmla="*/ 1517965 h 2992020"/>
                  <a:gd name="connsiteX12" fmla="*/ 703942 w 5428339"/>
                  <a:gd name="connsiteY12" fmla="*/ 1447100 h 2992020"/>
                  <a:gd name="connsiteX13" fmla="*/ 304800 w 5428339"/>
                  <a:gd name="connsiteY13" fmla="*/ 1358307 h 2992020"/>
                  <a:gd name="connsiteX14" fmla="*/ 0 w 5428339"/>
                  <a:gd name="connsiteY14" fmla="*/ 1361723 h 2992020"/>
                  <a:gd name="connsiteX15" fmla="*/ 1818 w 5428339"/>
                  <a:gd name="connsiteY15"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2258252 w 5428339"/>
                  <a:gd name="connsiteY6" fmla="*/ 2885724 h 2992020"/>
                  <a:gd name="connsiteX7" fmla="*/ 1744275 w 5428339"/>
                  <a:gd name="connsiteY7" fmla="*/ 2897677 h 2992020"/>
                  <a:gd name="connsiteX8" fmla="*/ 1692622 w 5428339"/>
                  <a:gd name="connsiteY8" fmla="*/ 2689781 h 2992020"/>
                  <a:gd name="connsiteX9" fmla="*/ 1466480 w 5428339"/>
                  <a:gd name="connsiteY9" fmla="*/ 2244533 h 2992020"/>
                  <a:gd name="connsiteX10" fmla="*/ 1159434 w 5428339"/>
                  <a:gd name="connsiteY10" fmla="*/ 1787333 h 2992020"/>
                  <a:gd name="connsiteX11" fmla="*/ 1122722 w 5428339"/>
                  <a:gd name="connsiteY11" fmla="*/ 1724152 h 2992020"/>
                  <a:gd name="connsiteX12" fmla="*/ 958369 w 5428339"/>
                  <a:gd name="connsiteY12" fmla="*/ 1517965 h 2992020"/>
                  <a:gd name="connsiteX13" fmla="*/ 703942 w 5428339"/>
                  <a:gd name="connsiteY13" fmla="*/ 1447100 h 2992020"/>
                  <a:gd name="connsiteX14" fmla="*/ 304800 w 5428339"/>
                  <a:gd name="connsiteY14" fmla="*/ 1358307 h 2992020"/>
                  <a:gd name="connsiteX15" fmla="*/ 0 w 5428339"/>
                  <a:gd name="connsiteY15" fmla="*/ 1361723 h 2992020"/>
                  <a:gd name="connsiteX16" fmla="*/ 1818 w 5428339"/>
                  <a:gd name="connsiteY16"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2267216 w 5428339"/>
                  <a:gd name="connsiteY6" fmla="*/ 2939512 h 2992020"/>
                  <a:gd name="connsiteX7" fmla="*/ 1744275 w 5428339"/>
                  <a:gd name="connsiteY7" fmla="*/ 2897677 h 2992020"/>
                  <a:gd name="connsiteX8" fmla="*/ 1692622 w 5428339"/>
                  <a:gd name="connsiteY8" fmla="*/ 2689781 h 2992020"/>
                  <a:gd name="connsiteX9" fmla="*/ 1466480 w 5428339"/>
                  <a:gd name="connsiteY9" fmla="*/ 2244533 h 2992020"/>
                  <a:gd name="connsiteX10" fmla="*/ 1159434 w 5428339"/>
                  <a:gd name="connsiteY10" fmla="*/ 1787333 h 2992020"/>
                  <a:gd name="connsiteX11" fmla="*/ 1122722 w 5428339"/>
                  <a:gd name="connsiteY11" fmla="*/ 1724152 h 2992020"/>
                  <a:gd name="connsiteX12" fmla="*/ 958369 w 5428339"/>
                  <a:gd name="connsiteY12" fmla="*/ 1517965 h 2992020"/>
                  <a:gd name="connsiteX13" fmla="*/ 703942 w 5428339"/>
                  <a:gd name="connsiteY13" fmla="*/ 1447100 h 2992020"/>
                  <a:gd name="connsiteX14" fmla="*/ 304800 w 5428339"/>
                  <a:gd name="connsiteY14" fmla="*/ 1358307 h 2992020"/>
                  <a:gd name="connsiteX15" fmla="*/ 0 w 5428339"/>
                  <a:gd name="connsiteY15" fmla="*/ 1361723 h 2992020"/>
                  <a:gd name="connsiteX16" fmla="*/ 1818 w 5428339"/>
                  <a:gd name="connsiteY16" fmla="*/ 0 h 2992020"/>
                  <a:gd name="connsiteX0" fmla="*/ 1818 w 5428339"/>
                  <a:gd name="connsiteY0" fmla="*/ 0 h 2939512"/>
                  <a:gd name="connsiteX1" fmla="*/ 5428339 w 5428339"/>
                  <a:gd name="connsiteY1" fmla="*/ 0 h 2939512"/>
                  <a:gd name="connsiteX2" fmla="*/ 3976910 w 5428339"/>
                  <a:gd name="connsiteY2" fmla="*/ 1941015 h 2939512"/>
                  <a:gd name="connsiteX3" fmla="*/ 2867852 w 5428339"/>
                  <a:gd name="connsiteY3" fmla="*/ 2545065 h 2939512"/>
                  <a:gd name="connsiteX4" fmla="*/ 2491334 w 5428339"/>
                  <a:gd name="connsiteY4" fmla="*/ 2751253 h 2939512"/>
                  <a:gd name="connsiteX5" fmla="*/ 2174581 w 5428339"/>
                  <a:gd name="connsiteY5" fmla="*/ 2588608 h 2939512"/>
                  <a:gd name="connsiteX6" fmla="*/ 2267216 w 5428339"/>
                  <a:gd name="connsiteY6" fmla="*/ 2939512 h 2939512"/>
                  <a:gd name="connsiteX7" fmla="*/ 1744275 w 5428339"/>
                  <a:gd name="connsiteY7" fmla="*/ 2897677 h 2939512"/>
                  <a:gd name="connsiteX8" fmla="*/ 1692622 w 5428339"/>
                  <a:gd name="connsiteY8" fmla="*/ 2689781 h 2939512"/>
                  <a:gd name="connsiteX9" fmla="*/ 1466480 w 5428339"/>
                  <a:gd name="connsiteY9" fmla="*/ 2244533 h 2939512"/>
                  <a:gd name="connsiteX10" fmla="*/ 1159434 w 5428339"/>
                  <a:gd name="connsiteY10" fmla="*/ 1787333 h 2939512"/>
                  <a:gd name="connsiteX11" fmla="*/ 1122722 w 5428339"/>
                  <a:gd name="connsiteY11" fmla="*/ 1724152 h 2939512"/>
                  <a:gd name="connsiteX12" fmla="*/ 958369 w 5428339"/>
                  <a:gd name="connsiteY12" fmla="*/ 1517965 h 2939512"/>
                  <a:gd name="connsiteX13" fmla="*/ 703942 w 5428339"/>
                  <a:gd name="connsiteY13" fmla="*/ 1447100 h 2939512"/>
                  <a:gd name="connsiteX14" fmla="*/ 304800 w 5428339"/>
                  <a:gd name="connsiteY14" fmla="*/ 1358307 h 2939512"/>
                  <a:gd name="connsiteX15" fmla="*/ 0 w 5428339"/>
                  <a:gd name="connsiteY15" fmla="*/ 1361723 h 2939512"/>
                  <a:gd name="connsiteX16" fmla="*/ 1818 w 5428339"/>
                  <a:gd name="connsiteY16" fmla="*/ 0 h 2939512"/>
                  <a:gd name="connsiteX0" fmla="*/ 1818 w 5428339"/>
                  <a:gd name="connsiteY0" fmla="*/ 0 h 2957441"/>
                  <a:gd name="connsiteX1" fmla="*/ 5428339 w 5428339"/>
                  <a:gd name="connsiteY1" fmla="*/ 0 h 2957441"/>
                  <a:gd name="connsiteX2" fmla="*/ 3976910 w 5428339"/>
                  <a:gd name="connsiteY2" fmla="*/ 1941015 h 2957441"/>
                  <a:gd name="connsiteX3" fmla="*/ 2867852 w 5428339"/>
                  <a:gd name="connsiteY3" fmla="*/ 2545065 h 2957441"/>
                  <a:gd name="connsiteX4" fmla="*/ 2491334 w 5428339"/>
                  <a:gd name="connsiteY4" fmla="*/ 2751253 h 2957441"/>
                  <a:gd name="connsiteX5" fmla="*/ 2174581 w 5428339"/>
                  <a:gd name="connsiteY5" fmla="*/ 2588608 h 2957441"/>
                  <a:gd name="connsiteX6" fmla="*/ 1998274 w 5428339"/>
                  <a:gd name="connsiteY6" fmla="*/ 2957441 h 2957441"/>
                  <a:gd name="connsiteX7" fmla="*/ 1744275 w 5428339"/>
                  <a:gd name="connsiteY7" fmla="*/ 2897677 h 2957441"/>
                  <a:gd name="connsiteX8" fmla="*/ 1692622 w 5428339"/>
                  <a:gd name="connsiteY8" fmla="*/ 2689781 h 2957441"/>
                  <a:gd name="connsiteX9" fmla="*/ 1466480 w 5428339"/>
                  <a:gd name="connsiteY9" fmla="*/ 2244533 h 2957441"/>
                  <a:gd name="connsiteX10" fmla="*/ 1159434 w 5428339"/>
                  <a:gd name="connsiteY10" fmla="*/ 1787333 h 2957441"/>
                  <a:gd name="connsiteX11" fmla="*/ 1122722 w 5428339"/>
                  <a:gd name="connsiteY11" fmla="*/ 1724152 h 2957441"/>
                  <a:gd name="connsiteX12" fmla="*/ 958369 w 5428339"/>
                  <a:gd name="connsiteY12" fmla="*/ 1517965 h 2957441"/>
                  <a:gd name="connsiteX13" fmla="*/ 703942 w 5428339"/>
                  <a:gd name="connsiteY13" fmla="*/ 1447100 h 2957441"/>
                  <a:gd name="connsiteX14" fmla="*/ 304800 w 5428339"/>
                  <a:gd name="connsiteY14" fmla="*/ 1358307 h 2957441"/>
                  <a:gd name="connsiteX15" fmla="*/ 0 w 5428339"/>
                  <a:gd name="connsiteY15" fmla="*/ 1361723 h 2957441"/>
                  <a:gd name="connsiteX16" fmla="*/ 1818 w 5428339"/>
                  <a:gd name="connsiteY16" fmla="*/ 0 h 2957441"/>
                  <a:gd name="connsiteX0" fmla="*/ 1818 w 5428339"/>
                  <a:gd name="connsiteY0" fmla="*/ 0 h 3216137"/>
                  <a:gd name="connsiteX1" fmla="*/ 5428339 w 5428339"/>
                  <a:gd name="connsiteY1" fmla="*/ 0 h 3216137"/>
                  <a:gd name="connsiteX2" fmla="*/ 3976910 w 5428339"/>
                  <a:gd name="connsiteY2" fmla="*/ 1941015 h 3216137"/>
                  <a:gd name="connsiteX3" fmla="*/ 2867852 w 5428339"/>
                  <a:gd name="connsiteY3" fmla="*/ 2545065 h 3216137"/>
                  <a:gd name="connsiteX4" fmla="*/ 2491334 w 5428339"/>
                  <a:gd name="connsiteY4" fmla="*/ 2751253 h 3216137"/>
                  <a:gd name="connsiteX5" fmla="*/ 2192510 w 5428339"/>
                  <a:gd name="connsiteY5" fmla="*/ 3216137 h 3216137"/>
                  <a:gd name="connsiteX6" fmla="*/ 1998274 w 5428339"/>
                  <a:gd name="connsiteY6" fmla="*/ 2957441 h 3216137"/>
                  <a:gd name="connsiteX7" fmla="*/ 1744275 w 5428339"/>
                  <a:gd name="connsiteY7" fmla="*/ 2897677 h 3216137"/>
                  <a:gd name="connsiteX8" fmla="*/ 1692622 w 5428339"/>
                  <a:gd name="connsiteY8" fmla="*/ 2689781 h 3216137"/>
                  <a:gd name="connsiteX9" fmla="*/ 1466480 w 5428339"/>
                  <a:gd name="connsiteY9" fmla="*/ 2244533 h 3216137"/>
                  <a:gd name="connsiteX10" fmla="*/ 1159434 w 5428339"/>
                  <a:gd name="connsiteY10" fmla="*/ 1787333 h 3216137"/>
                  <a:gd name="connsiteX11" fmla="*/ 1122722 w 5428339"/>
                  <a:gd name="connsiteY11" fmla="*/ 1724152 h 3216137"/>
                  <a:gd name="connsiteX12" fmla="*/ 958369 w 5428339"/>
                  <a:gd name="connsiteY12" fmla="*/ 1517965 h 3216137"/>
                  <a:gd name="connsiteX13" fmla="*/ 703942 w 5428339"/>
                  <a:gd name="connsiteY13" fmla="*/ 1447100 h 3216137"/>
                  <a:gd name="connsiteX14" fmla="*/ 304800 w 5428339"/>
                  <a:gd name="connsiteY14" fmla="*/ 1358307 h 3216137"/>
                  <a:gd name="connsiteX15" fmla="*/ 0 w 5428339"/>
                  <a:gd name="connsiteY15" fmla="*/ 1361723 h 3216137"/>
                  <a:gd name="connsiteX16" fmla="*/ 1818 w 5428339"/>
                  <a:gd name="connsiteY16" fmla="*/ 0 h 3216137"/>
                  <a:gd name="connsiteX0" fmla="*/ 1818 w 5428339"/>
                  <a:gd name="connsiteY0" fmla="*/ 0 h 3423606"/>
                  <a:gd name="connsiteX1" fmla="*/ 5428339 w 5428339"/>
                  <a:gd name="connsiteY1" fmla="*/ 0 h 3423606"/>
                  <a:gd name="connsiteX2" fmla="*/ 3976910 w 5428339"/>
                  <a:gd name="connsiteY2" fmla="*/ 1941015 h 3423606"/>
                  <a:gd name="connsiteX3" fmla="*/ 2867852 w 5428339"/>
                  <a:gd name="connsiteY3" fmla="*/ 2545065 h 3423606"/>
                  <a:gd name="connsiteX4" fmla="*/ 2419617 w 5428339"/>
                  <a:gd name="connsiteY4" fmla="*/ 3423606 h 3423606"/>
                  <a:gd name="connsiteX5" fmla="*/ 2192510 w 5428339"/>
                  <a:gd name="connsiteY5" fmla="*/ 3216137 h 3423606"/>
                  <a:gd name="connsiteX6" fmla="*/ 1998274 w 5428339"/>
                  <a:gd name="connsiteY6" fmla="*/ 2957441 h 3423606"/>
                  <a:gd name="connsiteX7" fmla="*/ 1744275 w 5428339"/>
                  <a:gd name="connsiteY7" fmla="*/ 2897677 h 3423606"/>
                  <a:gd name="connsiteX8" fmla="*/ 1692622 w 5428339"/>
                  <a:gd name="connsiteY8" fmla="*/ 2689781 h 3423606"/>
                  <a:gd name="connsiteX9" fmla="*/ 1466480 w 5428339"/>
                  <a:gd name="connsiteY9" fmla="*/ 2244533 h 3423606"/>
                  <a:gd name="connsiteX10" fmla="*/ 1159434 w 5428339"/>
                  <a:gd name="connsiteY10" fmla="*/ 1787333 h 3423606"/>
                  <a:gd name="connsiteX11" fmla="*/ 1122722 w 5428339"/>
                  <a:gd name="connsiteY11" fmla="*/ 1724152 h 3423606"/>
                  <a:gd name="connsiteX12" fmla="*/ 958369 w 5428339"/>
                  <a:gd name="connsiteY12" fmla="*/ 1517965 h 3423606"/>
                  <a:gd name="connsiteX13" fmla="*/ 703942 w 5428339"/>
                  <a:gd name="connsiteY13" fmla="*/ 1447100 h 3423606"/>
                  <a:gd name="connsiteX14" fmla="*/ 304800 w 5428339"/>
                  <a:gd name="connsiteY14" fmla="*/ 1358307 h 3423606"/>
                  <a:gd name="connsiteX15" fmla="*/ 0 w 5428339"/>
                  <a:gd name="connsiteY15" fmla="*/ 1361723 h 3423606"/>
                  <a:gd name="connsiteX16" fmla="*/ 1818 w 5428339"/>
                  <a:gd name="connsiteY16" fmla="*/ 0 h 3423606"/>
                  <a:gd name="connsiteX0" fmla="*/ 1818 w 5428339"/>
                  <a:gd name="connsiteY0" fmla="*/ 0 h 3584970"/>
                  <a:gd name="connsiteX1" fmla="*/ 5428339 w 5428339"/>
                  <a:gd name="connsiteY1" fmla="*/ 0 h 3584970"/>
                  <a:gd name="connsiteX2" fmla="*/ 3976910 w 5428339"/>
                  <a:gd name="connsiteY2" fmla="*/ 1941015 h 3584970"/>
                  <a:gd name="connsiteX3" fmla="*/ 2500299 w 5428339"/>
                  <a:gd name="connsiteY3" fmla="*/ 3584970 h 3584970"/>
                  <a:gd name="connsiteX4" fmla="*/ 2419617 w 5428339"/>
                  <a:gd name="connsiteY4" fmla="*/ 3423606 h 3584970"/>
                  <a:gd name="connsiteX5" fmla="*/ 2192510 w 5428339"/>
                  <a:gd name="connsiteY5" fmla="*/ 3216137 h 3584970"/>
                  <a:gd name="connsiteX6" fmla="*/ 1998274 w 5428339"/>
                  <a:gd name="connsiteY6" fmla="*/ 2957441 h 3584970"/>
                  <a:gd name="connsiteX7" fmla="*/ 1744275 w 5428339"/>
                  <a:gd name="connsiteY7" fmla="*/ 2897677 h 3584970"/>
                  <a:gd name="connsiteX8" fmla="*/ 1692622 w 5428339"/>
                  <a:gd name="connsiteY8" fmla="*/ 2689781 h 3584970"/>
                  <a:gd name="connsiteX9" fmla="*/ 1466480 w 5428339"/>
                  <a:gd name="connsiteY9" fmla="*/ 2244533 h 3584970"/>
                  <a:gd name="connsiteX10" fmla="*/ 1159434 w 5428339"/>
                  <a:gd name="connsiteY10" fmla="*/ 1787333 h 3584970"/>
                  <a:gd name="connsiteX11" fmla="*/ 1122722 w 5428339"/>
                  <a:gd name="connsiteY11" fmla="*/ 1724152 h 3584970"/>
                  <a:gd name="connsiteX12" fmla="*/ 958369 w 5428339"/>
                  <a:gd name="connsiteY12" fmla="*/ 1517965 h 3584970"/>
                  <a:gd name="connsiteX13" fmla="*/ 703942 w 5428339"/>
                  <a:gd name="connsiteY13" fmla="*/ 1447100 h 3584970"/>
                  <a:gd name="connsiteX14" fmla="*/ 304800 w 5428339"/>
                  <a:gd name="connsiteY14" fmla="*/ 1358307 h 3584970"/>
                  <a:gd name="connsiteX15" fmla="*/ 0 w 5428339"/>
                  <a:gd name="connsiteY15" fmla="*/ 1361723 h 3584970"/>
                  <a:gd name="connsiteX16" fmla="*/ 1818 w 5428339"/>
                  <a:gd name="connsiteY16" fmla="*/ 0 h 3584970"/>
                  <a:gd name="connsiteX0" fmla="*/ 1818 w 5428339"/>
                  <a:gd name="connsiteY0" fmla="*/ 0 h 3584970"/>
                  <a:gd name="connsiteX1" fmla="*/ 5428339 w 5428339"/>
                  <a:gd name="connsiteY1" fmla="*/ 0 h 3584970"/>
                  <a:gd name="connsiteX2" fmla="*/ 3976910 w 5428339"/>
                  <a:gd name="connsiteY2" fmla="*/ 1941015 h 3584970"/>
                  <a:gd name="connsiteX3" fmla="*/ 2634769 w 5428339"/>
                  <a:gd name="connsiteY3" fmla="*/ 3441534 h 3584970"/>
                  <a:gd name="connsiteX4" fmla="*/ 2500299 w 5428339"/>
                  <a:gd name="connsiteY4" fmla="*/ 3584970 h 3584970"/>
                  <a:gd name="connsiteX5" fmla="*/ 2419617 w 5428339"/>
                  <a:gd name="connsiteY5" fmla="*/ 3423606 h 3584970"/>
                  <a:gd name="connsiteX6" fmla="*/ 2192510 w 5428339"/>
                  <a:gd name="connsiteY6" fmla="*/ 3216137 h 3584970"/>
                  <a:gd name="connsiteX7" fmla="*/ 1998274 w 5428339"/>
                  <a:gd name="connsiteY7" fmla="*/ 2957441 h 3584970"/>
                  <a:gd name="connsiteX8" fmla="*/ 1744275 w 5428339"/>
                  <a:gd name="connsiteY8" fmla="*/ 2897677 h 3584970"/>
                  <a:gd name="connsiteX9" fmla="*/ 1692622 w 5428339"/>
                  <a:gd name="connsiteY9" fmla="*/ 2689781 h 3584970"/>
                  <a:gd name="connsiteX10" fmla="*/ 1466480 w 5428339"/>
                  <a:gd name="connsiteY10" fmla="*/ 2244533 h 3584970"/>
                  <a:gd name="connsiteX11" fmla="*/ 1159434 w 5428339"/>
                  <a:gd name="connsiteY11" fmla="*/ 1787333 h 3584970"/>
                  <a:gd name="connsiteX12" fmla="*/ 1122722 w 5428339"/>
                  <a:gd name="connsiteY12" fmla="*/ 1724152 h 3584970"/>
                  <a:gd name="connsiteX13" fmla="*/ 958369 w 5428339"/>
                  <a:gd name="connsiteY13" fmla="*/ 1517965 h 3584970"/>
                  <a:gd name="connsiteX14" fmla="*/ 703942 w 5428339"/>
                  <a:gd name="connsiteY14" fmla="*/ 1447100 h 3584970"/>
                  <a:gd name="connsiteX15" fmla="*/ 304800 w 5428339"/>
                  <a:gd name="connsiteY15" fmla="*/ 1358307 h 3584970"/>
                  <a:gd name="connsiteX16" fmla="*/ 0 w 5428339"/>
                  <a:gd name="connsiteY16" fmla="*/ 1361723 h 3584970"/>
                  <a:gd name="connsiteX17" fmla="*/ 1818 w 5428339"/>
                  <a:gd name="connsiteY17" fmla="*/ 0 h 3584970"/>
                  <a:gd name="connsiteX0" fmla="*/ 1818 w 5428339"/>
                  <a:gd name="connsiteY0" fmla="*/ 0 h 3584970"/>
                  <a:gd name="connsiteX1" fmla="*/ 5428339 w 5428339"/>
                  <a:gd name="connsiteY1" fmla="*/ 0 h 3584970"/>
                  <a:gd name="connsiteX2" fmla="*/ 3976910 w 5428339"/>
                  <a:gd name="connsiteY2" fmla="*/ 1941015 h 3584970"/>
                  <a:gd name="connsiteX3" fmla="*/ 2760275 w 5428339"/>
                  <a:gd name="connsiteY3" fmla="*/ 3307064 h 3584970"/>
                  <a:gd name="connsiteX4" fmla="*/ 2634769 w 5428339"/>
                  <a:gd name="connsiteY4" fmla="*/ 3441534 h 3584970"/>
                  <a:gd name="connsiteX5" fmla="*/ 2500299 w 5428339"/>
                  <a:gd name="connsiteY5" fmla="*/ 3584970 h 3584970"/>
                  <a:gd name="connsiteX6" fmla="*/ 2419617 w 5428339"/>
                  <a:gd name="connsiteY6" fmla="*/ 3423606 h 3584970"/>
                  <a:gd name="connsiteX7" fmla="*/ 2192510 w 5428339"/>
                  <a:gd name="connsiteY7" fmla="*/ 3216137 h 3584970"/>
                  <a:gd name="connsiteX8" fmla="*/ 1998274 w 5428339"/>
                  <a:gd name="connsiteY8" fmla="*/ 2957441 h 3584970"/>
                  <a:gd name="connsiteX9" fmla="*/ 1744275 w 5428339"/>
                  <a:gd name="connsiteY9" fmla="*/ 2897677 h 3584970"/>
                  <a:gd name="connsiteX10" fmla="*/ 1692622 w 5428339"/>
                  <a:gd name="connsiteY10" fmla="*/ 2689781 h 3584970"/>
                  <a:gd name="connsiteX11" fmla="*/ 1466480 w 5428339"/>
                  <a:gd name="connsiteY11" fmla="*/ 2244533 h 3584970"/>
                  <a:gd name="connsiteX12" fmla="*/ 1159434 w 5428339"/>
                  <a:gd name="connsiteY12" fmla="*/ 1787333 h 3584970"/>
                  <a:gd name="connsiteX13" fmla="*/ 1122722 w 5428339"/>
                  <a:gd name="connsiteY13" fmla="*/ 1724152 h 3584970"/>
                  <a:gd name="connsiteX14" fmla="*/ 958369 w 5428339"/>
                  <a:gd name="connsiteY14" fmla="*/ 1517965 h 3584970"/>
                  <a:gd name="connsiteX15" fmla="*/ 703942 w 5428339"/>
                  <a:gd name="connsiteY15" fmla="*/ 1447100 h 3584970"/>
                  <a:gd name="connsiteX16" fmla="*/ 304800 w 5428339"/>
                  <a:gd name="connsiteY16" fmla="*/ 1358307 h 3584970"/>
                  <a:gd name="connsiteX17" fmla="*/ 0 w 5428339"/>
                  <a:gd name="connsiteY17" fmla="*/ 1361723 h 3584970"/>
                  <a:gd name="connsiteX18" fmla="*/ 1818 w 5428339"/>
                  <a:gd name="connsiteY18" fmla="*/ 0 h 3584970"/>
                  <a:gd name="connsiteX0" fmla="*/ 1818 w 5428339"/>
                  <a:gd name="connsiteY0" fmla="*/ 0 h 3647722"/>
                  <a:gd name="connsiteX1" fmla="*/ 5428339 w 5428339"/>
                  <a:gd name="connsiteY1" fmla="*/ 0 h 3647722"/>
                  <a:gd name="connsiteX2" fmla="*/ 3976910 w 5428339"/>
                  <a:gd name="connsiteY2" fmla="*/ 1941015 h 3647722"/>
                  <a:gd name="connsiteX3" fmla="*/ 2760275 w 5428339"/>
                  <a:gd name="connsiteY3" fmla="*/ 3307064 h 3647722"/>
                  <a:gd name="connsiteX4" fmla="*/ 2679593 w 5428339"/>
                  <a:gd name="connsiteY4" fmla="*/ 3647722 h 3647722"/>
                  <a:gd name="connsiteX5" fmla="*/ 2500299 w 5428339"/>
                  <a:gd name="connsiteY5" fmla="*/ 3584970 h 3647722"/>
                  <a:gd name="connsiteX6" fmla="*/ 2419617 w 5428339"/>
                  <a:gd name="connsiteY6" fmla="*/ 3423606 h 3647722"/>
                  <a:gd name="connsiteX7" fmla="*/ 2192510 w 5428339"/>
                  <a:gd name="connsiteY7" fmla="*/ 3216137 h 3647722"/>
                  <a:gd name="connsiteX8" fmla="*/ 1998274 w 5428339"/>
                  <a:gd name="connsiteY8" fmla="*/ 2957441 h 3647722"/>
                  <a:gd name="connsiteX9" fmla="*/ 1744275 w 5428339"/>
                  <a:gd name="connsiteY9" fmla="*/ 2897677 h 3647722"/>
                  <a:gd name="connsiteX10" fmla="*/ 1692622 w 5428339"/>
                  <a:gd name="connsiteY10" fmla="*/ 2689781 h 3647722"/>
                  <a:gd name="connsiteX11" fmla="*/ 1466480 w 5428339"/>
                  <a:gd name="connsiteY11" fmla="*/ 2244533 h 3647722"/>
                  <a:gd name="connsiteX12" fmla="*/ 1159434 w 5428339"/>
                  <a:gd name="connsiteY12" fmla="*/ 1787333 h 3647722"/>
                  <a:gd name="connsiteX13" fmla="*/ 1122722 w 5428339"/>
                  <a:gd name="connsiteY13" fmla="*/ 1724152 h 3647722"/>
                  <a:gd name="connsiteX14" fmla="*/ 958369 w 5428339"/>
                  <a:gd name="connsiteY14" fmla="*/ 1517965 h 3647722"/>
                  <a:gd name="connsiteX15" fmla="*/ 703942 w 5428339"/>
                  <a:gd name="connsiteY15" fmla="*/ 1447100 h 3647722"/>
                  <a:gd name="connsiteX16" fmla="*/ 304800 w 5428339"/>
                  <a:gd name="connsiteY16" fmla="*/ 1358307 h 3647722"/>
                  <a:gd name="connsiteX17" fmla="*/ 0 w 5428339"/>
                  <a:gd name="connsiteY17" fmla="*/ 1361723 h 3647722"/>
                  <a:gd name="connsiteX18" fmla="*/ 1818 w 5428339"/>
                  <a:gd name="connsiteY18" fmla="*/ 0 h 3647722"/>
                  <a:gd name="connsiteX0" fmla="*/ 1818 w 5428339"/>
                  <a:gd name="connsiteY0" fmla="*/ 0 h 3647722"/>
                  <a:gd name="connsiteX1" fmla="*/ 5428339 w 5428339"/>
                  <a:gd name="connsiteY1" fmla="*/ 0 h 3647722"/>
                  <a:gd name="connsiteX2" fmla="*/ 3976910 w 5428339"/>
                  <a:gd name="connsiteY2" fmla="*/ 1941015 h 3647722"/>
                  <a:gd name="connsiteX3" fmla="*/ 2885781 w 5428339"/>
                  <a:gd name="connsiteY3" fmla="*/ 3513252 h 3647722"/>
                  <a:gd name="connsiteX4" fmla="*/ 2679593 w 5428339"/>
                  <a:gd name="connsiteY4" fmla="*/ 3647722 h 3647722"/>
                  <a:gd name="connsiteX5" fmla="*/ 2500299 w 5428339"/>
                  <a:gd name="connsiteY5" fmla="*/ 3584970 h 3647722"/>
                  <a:gd name="connsiteX6" fmla="*/ 2419617 w 5428339"/>
                  <a:gd name="connsiteY6" fmla="*/ 3423606 h 3647722"/>
                  <a:gd name="connsiteX7" fmla="*/ 2192510 w 5428339"/>
                  <a:gd name="connsiteY7" fmla="*/ 3216137 h 3647722"/>
                  <a:gd name="connsiteX8" fmla="*/ 1998274 w 5428339"/>
                  <a:gd name="connsiteY8" fmla="*/ 2957441 h 3647722"/>
                  <a:gd name="connsiteX9" fmla="*/ 1744275 w 5428339"/>
                  <a:gd name="connsiteY9" fmla="*/ 2897677 h 3647722"/>
                  <a:gd name="connsiteX10" fmla="*/ 1692622 w 5428339"/>
                  <a:gd name="connsiteY10" fmla="*/ 2689781 h 3647722"/>
                  <a:gd name="connsiteX11" fmla="*/ 1466480 w 5428339"/>
                  <a:gd name="connsiteY11" fmla="*/ 2244533 h 3647722"/>
                  <a:gd name="connsiteX12" fmla="*/ 1159434 w 5428339"/>
                  <a:gd name="connsiteY12" fmla="*/ 1787333 h 3647722"/>
                  <a:gd name="connsiteX13" fmla="*/ 1122722 w 5428339"/>
                  <a:gd name="connsiteY13" fmla="*/ 1724152 h 3647722"/>
                  <a:gd name="connsiteX14" fmla="*/ 958369 w 5428339"/>
                  <a:gd name="connsiteY14" fmla="*/ 1517965 h 3647722"/>
                  <a:gd name="connsiteX15" fmla="*/ 703942 w 5428339"/>
                  <a:gd name="connsiteY15" fmla="*/ 1447100 h 3647722"/>
                  <a:gd name="connsiteX16" fmla="*/ 304800 w 5428339"/>
                  <a:gd name="connsiteY16" fmla="*/ 1358307 h 3647722"/>
                  <a:gd name="connsiteX17" fmla="*/ 0 w 5428339"/>
                  <a:gd name="connsiteY17" fmla="*/ 1361723 h 3647722"/>
                  <a:gd name="connsiteX18" fmla="*/ 1818 w 5428339"/>
                  <a:gd name="connsiteY18"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074040 w 5428339"/>
                  <a:gd name="connsiteY3" fmla="*/ 3217417 h 3647722"/>
                  <a:gd name="connsiteX4" fmla="*/ 2885781 w 5428339"/>
                  <a:gd name="connsiteY4" fmla="*/ 3513252 h 3647722"/>
                  <a:gd name="connsiteX5" fmla="*/ 2679593 w 5428339"/>
                  <a:gd name="connsiteY5" fmla="*/ 3647722 h 3647722"/>
                  <a:gd name="connsiteX6" fmla="*/ 2500299 w 5428339"/>
                  <a:gd name="connsiteY6" fmla="*/ 3584970 h 3647722"/>
                  <a:gd name="connsiteX7" fmla="*/ 2419617 w 5428339"/>
                  <a:gd name="connsiteY7" fmla="*/ 3423606 h 3647722"/>
                  <a:gd name="connsiteX8" fmla="*/ 2192510 w 5428339"/>
                  <a:gd name="connsiteY8" fmla="*/ 3216137 h 3647722"/>
                  <a:gd name="connsiteX9" fmla="*/ 1998274 w 5428339"/>
                  <a:gd name="connsiteY9" fmla="*/ 2957441 h 3647722"/>
                  <a:gd name="connsiteX10" fmla="*/ 1744275 w 5428339"/>
                  <a:gd name="connsiteY10" fmla="*/ 2897677 h 3647722"/>
                  <a:gd name="connsiteX11" fmla="*/ 1692622 w 5428339"/>
                  <a:gd name="connsiteY11" fmla="*/ 2689781 h 3647722"/>
                  <a:gd name="connsiteX12" fmla="*/ 1466480 w 5428339"/>
                  <a:gd name="connsiteY12" fmla="*/ 2244533 h 3647722"/>
                  <a:gd name="connsiteX13" fmla="*/ 1159434 w 5428339"/>
                  <a:gd name="connsiteY13" fmla="*/ 1787333 h 3647722"/>
                  <a:gd name="connsiteX14" fmla="*/ 1122722 w 5428339"/>
                  <a:gd name="connsiteY14" fmla="*/ 1724152 h 3647722"/>
                  <a:gd name="connsiteX15" fmla="*/ 958369 w 5428339"/>
                  <a:gd name="connsiteY15" fmla="*/ 1517965 h 3647722"/>
                  <a:gd name="connsiteX16" fmla="*/ 703942 w 5428339"/>
                  <a:gd name="connsiteY16" fmla="*/ 1447100 h 3647722"/>
                  <a:gd name="connsiteX17" fmla="*/ 304800 w 5428339"/>
                  <a:gd name="connsiteY17" fmla="*/ 1358307 h 3647722"/>
                  <a:gd name="connsiteX18" fmla="*/ 0 w 5428339"/>
                  <a:gd name="connsiteY18" fmla="*/ 1361723 h 3647722"/>
                  <a:gd name="connsiteX19" fmla="*/ 1818 w 5428339"/>
                  <a:gd name="connsiteY19"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271263 w 5428339"/>
                  <a:gd name="connsiteY3" fmla="*/ 2966405 h 3647722"/>
                  <a:gd name="connsiteX4" fmla="*/ 3074040 w 5428339"/>
                  <a:gd name="connsiteY4" fmla="*/ 3217417 h 3647722"/>
                  <a:gd name="connsiteX5" fmla="*/ 2885781 w 5428339"/>
                  <a:gd name="connsiteY5" fmla="*/ 3513252 h 3647722"/>
                  <a:gd name="connsiteX6" fmla="*/ 2679593 w 5428339"/>
                  <a:gd name="connsiteY6" fmla="*/ 3647722 h 3647722"/>
                  <a:gd name="connsiteX7" fmla="*/ 2500299 w 5428339"/>
                  <a:gd name="connsiteY7" fmla="*/ 3584970 h 3647722"/>
                  <a:gd name="connsiteX8" fmla="*/ 2419617 w 5428339"/>
                  <a:gd name="connsiteY8" fmla="*/ 3423606 h 3647722"/>
                  <a:gd name="connsiteX9" fmla="*/ 2192510 w 5428339"/>
                  <a:gd name="connsiteY9" fmla="*/ 3216137 h 3647722"/>
                  <a:gd name="connsiteX10" fmla="*/ 1998274 w 5428339"/>
                  <a:gd name="connsiteY10" fmla="*/ 2957441 h 3647722"/>
                  <a:gd name="connsiteX11" fmla="*/ 1744275 w 5428339"/>
                  <a:gd name="connsiteY11" fmla="*/ 2897677 h 3647722"/>
                  <a:gd name="connsiteX12" fmla="*/ 1692622 w 5428339"/>
                  <a:gd name="connsiteY12" fmla="*/ 2689781 h 3647722"/>
                  <a:gd name="connsiteX13" fmla="*/ 1466480 w 5428339"/>
                  <a:gd name="connsiteY13" fmla="*/ 2244533 h 3647722"/>
                  <a:gd name="connsiteX14" fmla="*/ 1159434 w 5428339"/>
                  <a:gd name="connsiteY14" fmla="*/ 1787333 h 3647722"/>
                  <a:gd name="connsiteX15" fmla="*/ 1122722 w 5428339"/>
                  <a:gd name="connsiteY15" fmla="*/ 1724152 h 3647722"/>
                  <a:gd name="connsiteX16" fmla="*/ 958369 w 5428339"/>
                  <a:gd name="connsiteY16" fmla="*/ 1517965 h 3647722"/>
                  <a:gd name="connsiteX17" fmla="*/ 703942 w 5428339"/>
                  <a:gd name="connsiteY17" fmla="*/ 1447100 h 3647722"/>
                  <a:gd name="connsiteX18" fmla="*/ 304800 w 5428339"/>
                  <a:gd name="connsiteY18" fmla="*/ 1358307 h 3647722"/>
                  <a:gd name="connsiteX19" fmla="*/ 0 w 5428339"/>
                  <a:gd name="connsiteY19" fmla="*/ 1361723 h 3647722"/>
                  <a:gd name="connsiteX20" fmla="*/ 1818 w 5428339"/>
                  <a:gd name="connsiteY20"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074040 w 5428339"/>
                  <a:gd name="connsiteY5" fmla="*/ 321741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42287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531240 w 5428339"/>
                  <a:gd name="connsiteY3" fmla="*/ 2571958 h 3647722"/>
                  <a:gd name="connsiteX4" fmla="*/ 3405734 w 5428339"/>
                  <a:gd name="connsiteY4" fmla="*/ 2742287 h 3647722"/>
                  <a:gd name="connsiteX5" fmla="*/ 3271263 w 5428339"/>
                  <a:gd name="connsiteY5" fmla="*/ 2966405 h 3647722"/>
                  <a:gd name="connsiteX6" fmla="*/ 3118863 w 5428339"/>
                  <a:gd name="connsiteY6" fmla="*/ 3235347 h 3647722"/>
                  <a:gd name="connsiteX7" fmla="*/ 2885781 w 5428339"/>
                  <a:gd name="connsiteY7" fmla="*/ 3513252 h 3647722"/>
                  <a:gd name="connsiteX8" fmla="*/ 2679593 w 5428339"/>
                  <a:gd name="connsiteY8" fmla="*/ 3647722 h 3647722"/>
                  <a:gd name="connsiteX9" fmla="*/ 2500299 w 5428339"/>
                  <a:gd name="connsiteY9" fmla="*/ 3584970 h 3647722"/>
                  <a:gd name="connsiteX10" fmla="*/ 2419617 w 5428339"/>
                  <a:gd name="connsiteY10" fmla="*/ 3423606 h 3647722"/>
                  <a:gd name="connsiteX11" fmla="*/ 2192510 w 5428339"/>
                  <a:gd name="connsiteY11" fmla="*/ 3216137 h 3647722"/>
                  <a:gd name="connsiteX12" fmla="*/ 1998274 w 5428339"/>
                  <a:gd name="connsiteY12" fmla="*/ 2957441 h 3647722"/>
                  <a:gd name="connsiteX13" fmla="*/ 1744275 w 5428339"/>
                  <a:gd name="connsiteY13" fmla="*/ 2897677 h 3647722"/>
                  <a:gd name="connsiteX14" fmla="*/ 1692622 w 5428339"/>
                  <a:gd name="connsiteY14" fmla="*/ 2689781 h 3647722"/>
                  <a:gd name="connsiteX15" fmla="*/ 1466480 w 5428339"/>
                  <a:gd name="connsiteY15" fmla="*/ 2244533 h 3647722"/>
                  <a:gd name="connsiteX16" fmla="*/ 1159434 w 5428339"/>
                  <a:gd name="connsiteY16" fmla="*/ 1787333 h 3647722"/>
                  <a:gd name="connsiteX17" fmla="*/ 1122722 w 5428339"/>
                  <a:gd name="connsiteY17" fmla="*/ 1724152 h 3647722"/>
                  <a:gd name="connsiteX18" fmla="*/ 958369 w 5428339"/>
                  <a:gd name="connsiteY18" fmla="*/ 1517965 h 3647722"/>
                  <a:gd name="connsiteX19" fmla="*/ 703942 w 5428339"/>
                  <a:gd name="connsiteY19" fmla="*/ 1447100 h 3647722"/>
                  <a:gd name="connsiteX20" fmla="*/ 304800 w 5428339"/>
                  <a:gd name="connsiteY20" fmla="*/ 1358307 h 3647722"/>
                  <a:gd name="connsiteX21" fmla="*/ 0 w 5428339"/>
                  <a:gd name="connsiteY21" fmla="*/ 1361723 h 3647722"/>
                  <a:gd name="connsiteX22" fmla="*/ 1818 w 5428339"/>
                  <a:gd name="connsiteY22"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791216 w 5428339"/>
                  <a:gd name="connsiteY3" fmla="*/ 2213370 h 3647722"/>
                  <a:gd name="connsiteX4" fmla="*/ 3531240 w 5428339"/>
                  <a:gd name="connsiteY4" fmla="*/ 2571958 h 3647722"/>
                  <a:gd name="connsiteX5" fmla="*/ 3405734 w 5428339"/>
                  <a:gd name="connsiteY5" fmla="*/ 2742287 h 3647722"/>
                  <a:gd name="connsiteX6" fmla="*/ 3271263 w 5428339"/>
                  <a:gd name="connsiteY6" fmla="*/ 2966405 h 3647722"/>
                  <a:gd name="connsiteX7" fmla="*/ 3118863 w 5428339"/>
                  <a:gd name="connsiteY7" fmla="*/ 3235347 h 3647722"/>
                  <a:gd name="connsiteX8" fmla="*/ 2885781 w 5428339"/>
                  <a:gd name="connsiteY8" fmla="*/ 3513252 h 3647722"/>
                  <a:gd name="connsiteX9" fmla="*/ 2679593 w 5428339"/>
                  <a:gd name="connsiteY9" fmla="*/ 3647722 h 3647722"/>
                  <a:gd name="connsiteX10" fmla="*/ 2500299 w 5428339"/>
                  <a:gd name="connsiteY10" fmla="*/ 3584970 h 3647722"/>
                  <a:gd name="connsiteX11" fmla="*/ 2419617 w 5428339"/>
                  <a:gd name="connsiteY11" fmla="*/ 3423606 h 3647722"/>
                  <a:gd name="connsiteX12" fmla="*/ 2192510 w 5428339"/>
                  <a:gd name="connsiteY12" fmla="*/ 3216137 h 3647722"/>
                  <a:gd name="connsiteX13" fmla="*/ 1998274 w 5428339"/>
                  <a:gd name="connsiteY13" fmla="*/ 2957441 h 3647722"/>
                  <a:gd name="connsiteX14" fmla="*/ 1744275 w 5428339"/>
                  <a:gd name="connsiteY14" fmla="*/ 2897677 h 3647722"/>
                  <a:gd name="connsiteX15" fmla="*/ 1692622 w 5428339"/>
                  <a:gd name="connsiteY15" fmla="*/ 2689781 h 3647722"/>
                  <a:gd name="connsiteX16" fmla="*/ 1466480 w 5428339"/>
                  <a:gd name="connsiteY16" fmla="*/ 2244533 h 3647722"/>
                  <a:gd name="connsiteX17" fmla="*/ 1159434 w 5428339"/>
                  <a:gd name="connsiteY17" fmla="*/ 1787333 h 3647722"/>
                  <a:gd name="connsiteX18" fmla="*/ 1122722 w 5428339"/>
                  <a:gd name="connsiteY18" fmla="*/ 1724152 h 3647722"/>
                  <a:gd name="connsiteX19" fmla="*/ 958369 w 5428339"/>
                  <a:gd name="connsiteY19" fmla="*/ 1517965 h 3647722"/>
                  <a:gd name="connsiteX20" fmla="*/ 703942 w 5428339"/>
                  <a:gd name="connsiteY20" fmla="*/ 1447100 h 3647722"/>
                  <a:gd name="connsiteX21" fmla="*/ 304800 w 5428339"/>
                  <a:gd name="connsiteY21" fmla="*/ 1358307 h 3647722"/>
                  <a:gd name="connsiteX22" fmla="*/ 0 w 5428339"/>
                  <a:gd name="connsiteY22" fmla="*/ 1361723 h 3647722"/>
                  <a:gd name="connsiteX23" fmla="*/ 1818 w 5428339"/>
                  <a:gd name="connsiteY23" fmla="*/ 0 h 3647722"/>
                  <a:gd name="connsiteX0" fmla="*/ 1818 w 5428339"/>
                  <a:gd name="connsiteY0" fmla="*/ 0 h 3647722"/>
                  <a:gd name="connsiteX1" fmla="*/ 5428339 w 5428339"/>
                  <a:gd name="connsiteY1" fmla="*/ 0 h 3647722"/>
                  <a:gd name="connsiteX2" fmla="*/ 4122910 w 5428339"/>
                  <a:gd name="connsiteY2" fmla="*/ 1765134 h 3647722"/>
                  <a:gd name="connsiteX3" fmla="*/ 3976910 w 5428339"/>
                  <a:gd name="connsiteY3" fmla="*/ 1941015 h 3647722"/>
                  <a:gd name="connsiteX4" fmla="*/ 3791216 w 5428339"/>
                  <a:gd name="connsiteY4" fmla="*/ 2213370 h 3647722"/>
                  <a:gd name="connsiteX5" fmla="*/ 3531240 w 5428339"/>
                  <a:gd name="connsiteY5" fmla="*/ 2571958 h 3647722"/>
                  <a:gd name="connsiteX6" fmla="*/ 3405734 w 5428339"/>
                  <a:gd name="connsiteY6" fmla="*/ 2742287 h 3647722"/>
                  <a:gd name="connsiteX7" fmla="*/ 3271263 w 5428339"/>
                  <a:gd name="connsiteY7" fmla="*/ 2966405 h 3647722"/>
                  <a:gd name="connsiteX8" fmla="*/ 3118863 w 5428339"/>
                  <a:gd name="connsiteY8" fmla="*/ 3235347 h 3647722"/>
                  <a:gd name="connsiteX9" fmla="*/ 2885781 w 5428339"/>
                  <a:gd name="connsiteY9" fmla="*/ 3513252 h 3647722"/>
                  <a:gd name="connsiteX10" fmla="*/ 2679593 w 5428339"/>
                  <a:gd name="connsiteY10" fmla="*/ 3647722 h 3647722"/>
                  <a:gd name="connsiteX11" fmla="*/ 2500299 w 5428339"/>
                  <a:gd name="connsiteY11" fmla="*/ 3584970 h 3647722"/>
                  <a:gd name="connsiteX12" fmla="*/ 2419617 w 5428339"/>
                  <a:gd name="connsiteY12" fmla="*/ 3423606 h 3647722"/>
                  <a:gd name="connsiteX13" fmla="*/ 2192510 w 5428339"/>
                  <a:gd name="connsiteY13" fmla="*/ 3216137 h 3647722"/>
                  <a:gd name="connsiteX14" fmla="*/ 1998274 w 5428339"/>
                  <a:gd name="connsiteY14" fmla="*/ 2957441 h 3647722"/>
                  <a:gd name="connsiteX15" fmla="*/ 1744275 w 5428339"/>
                  <a:gd name="connsiteY15" fmla="*/ 2897677 h 3647722"/>
                  <a:gd name="connsiteX16" fmla="*/ 1692622 w 5428339"/>
                  <a:gd name="connsiteY16" fmla="*/ 2689781 h 3647722"/>
                  <a:gd name="connsiteX17" fmla="*/ 1466480 w 5428339"/>
                  <a:gd name="connsiteY17" fmla="*/ 2244533 h 3647722"/>
                  <a:gd name="connsiteX18" fmla="*/ 1159434 w 5428339"/>
                  <a:gd name="connsiteY18" fmla="*/ 1787333 h 3647722"/>
                  <a:gd name="connsiteX19" fmla="*/ 1122722 w 5428339"/>
                  <a:gd name="connsiteY19" fmla="*/ 1724152 h 3647722"/>
                  <a:gd name="connsiteX20" fmla="*/ 958369 w 5428339"/>
                  <a:gd name="connsiteY20" fmla="*/ 1517965 h 3647722"/>
                  <a:gd name="connsiteX21" fmla="*/ 703942 w 5428339"/>
                  <a:gd name="connsiteY21" fmla="*/ 1447100 h 3647722"/>
                  <a:gd name="connsiteX22" fmla="*/ 304800 w 5428339"/>
                  <a:gd name="connsiteY22" fmla="*/ 1358307 h 3647722"/>
                  <a:gd name="connsiteX23" fmla="*/ 0 w 5428339"/>
                  <a:gd name="connsiteY23" fmla="*/ 1361723 h 3647722"/>
                  <a:gd name="connsiteX24" fmla="*/ 1818 w 5428339"/>
                  <a:gd name="connsiteY24" fmla="*/ 0 h 3647722"/>
                  <a:gd name="connsiteX0" fmla="*/ 1818 w 5428339"/>
                  <a:gd name="connsiteY0" fmla="*/ 0 h 3647722"/>
                  <a:gd name="connsiteX1" fmla="*/ 5428339 w 5428339"/>
                  <a:gd name="connsiteY1" fmla="*/ 0 h 3647722"/>
                  <a:gd name="connsiteX2" fmla="*/ 4257381 w 5428339"/>
                  <a:gd name="connsiteY2" fmla="*/ 1585840 h 3647722"/>
                  <a:gd name="connsiteX3" fmla="*/ 4122910 w 5428339"/>
                  <a:gd name="connsiteY3" fmla="*/ 1765134 h 3647722"/>
                  <a:gd name="connsiteX4" fmla="*/ 3976910 w 5428339"/>
                  <a:gd name="connsiteY4" fmla="*/ 1941015 h 3647722"/>
                  <a:gd name="connsiteX5" fmla="*/ 3791216 w 5428339"/>
                  <a:gd name="connsiteY5" fmla="*/ 2213370 h 3647722"/>
                  <a:gd name="connsiteX6" fmla="*/ 3531240 w 5428339"/>
                  <a:gd name="connsiteY6" fmla="*/ 2571958 h 3647722"/>
                  <a:gd name="connsiteX7" fmla="*/ 3405734 w 5428339"/>
                  <a:gd name="connsiteY7" fmla="*/ 2742287 h 3647722"/>
                  <a:gd name="connsiteX8" fmla="*/ 3271263 w 5428339"/>
                  <a:gd name="connsiteY8" fmla="*/ 2966405 h 3647722"/>
                  <a:gd name="connsiteX9" fmla="*/ 3118863 w 5428339"/>
                  <a:gd name="connsiteY9" fmla="*/ 3235347 h 3647722"/>
                  <a:gd name="connsiteX10" fmla="*/ 2885781 w 5428339"/>
                  <a:gd name="connsiteY10" fmla="*/ 3513252 h 3647722"/>
                  <a:gd name="connsiteX11" fmla="*/ 2679593 w 5428339"/>
                  <a:gd name="connsiteY11" fmla="*/ 3647722 h 3647722"/>
                  <a:gd name="connsiteX12" fmla="*/ 2500299 w 5428339"/>
                  <a:gd name="connsiteY12" fmla="*/ 3584970 h 3647722"/>
                  <a:gd name="connsiteX13" fmla="*/ 2419617 w 5428339"/>
                  <a:gd name="connsiteY13" fmla="*/ 3423606 h 3647722"/>
                  <a:gd name="connsiteX14" fmla="*/ 2192510 w 5428339"/>
                  <a:gd name="connsiteY14" fmla="*/ 3216137 h 3647722"/>
                  <a:gd name="connsiteX15" fmla="*/ 1998274 w 5428339"/>
                  <a:gd name="connsiteY15" fmla="*/ 2957441 h 3647722"/>
                  <a:gd name="connsiteX16" fmla="*/ 1744275 w 5428339"/>
                  <a:gd name="connsiteY16" fmla="*/ 2897677 h 3647722"/>
                  <a:gd name="connsiteX17" fmla="*/ 1692622 w 5428339"/>
                  <a:gd name="connsiteY17" fmla="*/ 2689781 h 3647722"/>
                  <a:gd name="connsiteX18" fmla="*/ 1466480 w 5428339"/>
                  <a:gd name="connsiteY18" fmla="*/ 2244533 h 3647722"/>
                  <a:gd name="connsiteX19" fmla="*/ 1159434 w 5428339"/>
                  <a:gd name="connsiteY19" fmla="*/ 1787333 h 3647722"/>
                  <a:gd name="connsiteX20" fmla="*/ 1122722 w 5428339"/>
                  <a:gd name="connsiteY20" fmla="*/ 1724152 h 3647722"/>
                  <a:gd name="connsiteX21" fmla="*/ 958369 w 5428339"/>
                  <a:gd name="connsiteY21" fmla="*/ 1517965 h 3647722"/>
                  <a:gd name="connsiteX22" fmla="*/ 703942 w 5428339"/>
                  <a:gd name="connsiteY22" fmla="*/ 1447100 h 3647722"/>
                  <a:gd name="connsiteX23" fmla="*/ 304800 w 5428339"/>
                  <a:gd name="connsiteY23" fmla="*/ 1358307 h 3647722"/>
                  <a:gd name="connsiteX24" fmla="*/ 0 w 5428339"/>
                  <a:gd name="connsiteY24" fmla="*/ 1361723 h 3647722"/>
                  <a:gd name="connsiteX25" fmla="*/ 1818 w 5428339"/>
                  <a:gd name="connsiteY25" fmla="*/ 0 h 3647722"/>
                  <a:gd name="connsiteX0" fmla="*/ 1818 w 5428339"/>
                  <a:gd name="connsiteY0" fmla="*/ 0 h 3647722"/>
                  <a:gd name="connsiteX1" fmla="*/ 5428339 w 5428339"/>
                  <a:gd name="connsiteY1" fmla="*/ 0 h 3647722"/>
                  <a:gd name="connsiteX2" fmla="*/ 4454604 w 5428339"/>
                  <a:gd name="connsiteY2" fmla="*/ 1334828 h 3647722"/>
                  <a:gd name="connsiteX3" fmla="*/ 4257381 w 5428339"/>
                  <a:gd name="connsiteY3" fmla="*/ 1585840 h 3647722"/>
                  <a:gd name="connsiteX4" fmla="*/ 4122910 w 5428339"/>
                  <a:gd name="connsiteY4" fmla="*/ 1765134 h 3647722"/>
                  <a:gd name="connsiteX5" fmla="*/ 3976910 w 5428339"/>
                  <a:gd name="connsiteY5" fmla="*/ 1941015 h 3647722"/>
                  <a:gd name="connsiteX6" fmla="*/ 3791216 w 5428339"/>
                  <a:gd name="connsiteY6" fmla="*/ 2213370 h 3647722"/>
                  <a:gd name="connsiteX7" fmla="*/ 3531240 w 5428339"/>
                  <a:gd name="connsiteY7" fmla="*/ 2571958 h 3647722"/>
                  <a:gd name="connsiteX8" fmla="*/ 3405734 w 5428339"/>
                  <a:gd name="connsiteY8" fmla="*/ 2742287 h 3647722"/>
                  <a:gd name="connsiteX9" fmla="*/ 3271263 w 5428339"/>
                  <a:gd name="connsiteY9" fmla="*/ 2966405 h 3647722"/>
                  <a:gd name="connsiteX10" fmla="*/ 3118863 w 5428339"/>
                  <a:gd name="connsiteY10" fmla="*/ 3235347 h 3647722"/>
                  <a:gd name="connsiteX11" fmla="*/ 2885781 w 5428339"/>
                  <a:gd name="connsiteY11" fmla="*/ 3513252 h 3647722"/>
                  <a:gd name="connsiteX12" fmla="*/ 2679593 w 5428339"/>
                  <a:gd name="connsiteY12" fmla="*/ 3647722 h 3647722"/>
                  <a:gd name="connsiteX13" fmla="*/ 2500299 w 5428339"/>
                  <a:gd name="connsiteY13" fmla="*/ 3584970 h 3647722"/>
                  <a:gd name="connsiteX14" fmla="*/ 2419617 w 5428339"/>
                  <a:gd name="connsiteY14" fmla="*/ 3423606 h 3647722"/>
                  <a:gd name="connsiteX15" fmla="*/ 2192510 w 5428339"/>
                  <a:gd name="connsiteY15" fmla="*/ 3216137 h 3647722"/>
                  <a:gd name="connsiteX16" fmla="*/ 1998274 w 5428339"/>
                  <a:gd name="connsiteY16" fmla="*/ 2957441 h 3647722"/>
                  <a:gd name="connsiteX17" fmla="*/ 1744275 w 5428339"/>
                  <a:gd name="connsiteY17" fmla="*/ 2897677 h 3647722"/>
                  <a:gd name="connsiteX18" fmla="*/ 1692622 w 5428339"/>
                  <a:gd name="connsiteY18" fmla="*/ 2689781 h 3647722"/>
                  <a:gd name="connsiteX19" fmla="*/ 1466480 w 5428339"/>
                  <a:gd name="connsiteY19" fmla="*/ 2244533 h 3647722"/>
                  <a:gd name="connsiteX20" fmla="*/ 1159434 w 5428339"/>
                  <a:gd name="connsiteY20" fmla="*/ 1787333 h 3647722"/>
                  <a:gd name="connsiteX21" fmla="*/ 1122722 w 5428339"/>
                  <a:gd name="connsiteY21" fmla="*/ 1724152 h 3647722"/>
                  <a:gd name="connsiteX22" fmla="*/ 958369 w 5428339"/>
                  <a:gd name="connsiteY22" fmla="*/ 1517965 h 3647722"/>
                  <a:gd name="connsiteX23" fmla="*/ 703942 w 5428339"/>
                  <a:gd name="connsiteY23" fmla="*/ 1447100 h 3647722"/>
                  <a:gd name="connsiteX24" fmla="*/ 304800 w 5428339"/>
                  <a:gd name="connsiteY24" fmla="*/ 1358307 h 3647722"/>
                  <a:gd name="connsiteX25" fmla="*/ 0 w 5428339"/>
                  <a:gd name="connsiteY25" fmla="*/ 1361723 h 3647722"/>
                  <a:gd name="connsiteX26" fmla="*/ 1818 w 5428339"/>
                  <a:gd name="connsiteY26" fmla="*/ 0 h 3647722"/>
                  <a:gd name="connsiteX0" fmla="*/ 1818 w 5428339"/>
                  <a:gd name="connsiteY0" fmla="*/ 0 h 3647722"/>
                  <a:gd name="connsiteX1" fmla="*/ 5428339 w 5428339"/>
                  <a:gd name="connsiteY1" fmla="*/ 0 h 3647722"/>
                  <a:gd name="connsiteX2" fmla="*/ 4660793 w 5428339"/>
                  <a:gd name="connsiteY2" fmla="*/ 1038993 h 3647722"/>
                  <a:gd name="connsiteX3" fmla="*/ 4454604 w 5428339"/>
                  <a:gd name="connsiteY3" fmla="*/ 1334828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454604 w 5428339"/>
                  <a:gd name="connsiteY3" fmla="*/ 1334828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50557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50557 w 5428339"/>
                  <a:gd name="connsiteY9" fmla="*/ 2742287 h 3647722"/>
                  <a:gd name="connsiteX10" fmla="*/ 3298157 w 5428339"/>
                  <a:gd name="connsiteY10" fmla="*/ 2984334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786299 w 5428339"/>
                  <a:gd name="connsiteY2" fmla="*/ 859699 h 3647722"/>
                  <a:gd name="connsiteX3" fmla="*/ 4607004 w 5428339"/>
                  <a:gd name="connsiteY3" fmla="*/ 1083817 h 3647722"/>
                  <a:gd name="connsiteX4" fmla="*/ 4284274 w 5428339"/>
                  <a:gd name="connsiteY4" fmla="*/ 1128640 h 3647722"/>
                  <a:gd name="connsiteX5" fmla="*/ 4122910 w 5428339"/>
                  <a:gd name="connsiteY5" fmla="*/ 1370687 h 3647722"/>
                  <a:gd name="connsiteX6" fmla="*/ 3988439 w 5428339"/>
                  <a:gd name="connsiteY6" fmla="*/ 1711346 h 3647722"/>
                  <a:gd name="connsiteX7" fmla="*/ 3887263 w 5428339"/>
                  <a:gd name="connsiteY7" fmla="*/ 1860332 h 3647722"/>
                  <a:gd name="connsiteX8" fmla="*/ 3755358 w 5428339"/>
                  <a:gd name="connsiteY8" fmla="*/ 2168546 h 3647722"/>
                  <a:gd name="connsiteX9" fmla="*/ 3531240 w 5428339"/>
                  <a:gd name="connsiteY9" fmla="*/ 2571958 h 3647722"/>
                  <a:gd name="connsiteX10" fmla="*/ 3450557 w 5428339"/>
                  <a:gd name="connsiteY10" fmla="*/ 2742287 h 3647722"/>
                  <a:gd name="connsiteX11" fmla="*/ 3298157 w 5428339"/>
                  <a:gd name="connsiteY11" fmla="*/ 2984334 h 3647722"/>
                  <a:gd name="connsiteX12" fmla="*/ 3118863 w 5428339"/>
                  <a:gd name="connsiteY12" fmla="*/ 3235347 h 3647722"/>
                  <a:gd name="connsiteX13" fmla="*/ 2885781 w 5428339"/>
                  <a:gd name="connsiteY13" fmla="*/ 3513252 h 3647722"/>
                  <a:gd name="connsiteX14" fmla="*/ 2679593 w 5428339"/>
                  <a:gd name="connsiteY14" fmla="*/ 3647722 h 3647722"/>
                  <a:gd name="connsiteX15" fmla="*/ 2500299 w 5428339"/>
                  <a:gd name="connsiteY15" fmla="*/ 3584970 h 3647722"/>
                  <a:gd name="connsiteX16" fmla="*/ 2419617 w 5428339"/>
                  <a:gd name="connsiteY16" fmla="*/ 3423606 h 3647722"/>
                  <a:gd name="connsiteX17" fmla="*/ 2192510 w 5428339"/>
                  <a:gd name="connsiteY17" fmla="*/ 3216137 h 3647722"/>
                  <a:gd name="connsiteX18" fmla="*/ 1998274 w 5428339"/>
                  <a:gd name="connsiteY18" fmla="*/ 2957441 h 3647722"/>
                  <a:gd name="connsiteX19" fmla="*/ 1744275 w 5428339"/>
                  <a:gd name="connsiteY19" fmla="*/ 2897677 h 3647722"/>
                  <a:gd name="connsiteX20" fmla="*/ 1692622 w 5428339"/>
                  <a:gd name="connsiteY20" fmla="*/ 2689781 h 3647722"/>
                  <a:gd name="connsiteX21" fmla="*/ 1466480 w 5428339"/>
                  <a:gd name="connsiteY21" fmla="*/ 2244533 h 3647722"/>
                  <a:gd name="connsiteX22" fmla="*/ 1159434 w 5428339"/>
                  <a:gd name="connsiteY22" fmla="*/ 1787333 h 3647722"/>
                  <a:gd name="connsiteX23" fmla="*/ 1122722 w 5428339"/>
                  <a:gd name="connsiteY23" fmla="*/ 1724152 h 3647722"/>
                  <a:gd name="connsiteX24" fmla="*/ 958369 w 5428339"/>
                  <a:gd name="connsiteY24" fmla="*/ 1517965 h 3647722"/>
                  <a:gd name="connsiteX25" fmla="*/ 703942 w 5428339"/>
                  <a:gd name="connsiteY25" fmla="*/ 1447100 h 3647722"/>
                  <a:gd name="connsiteX26" fmla="*/ 304800 w 5428339"/>
                  <a:gd name="connsiteY26" fmla="*/ 1358307 h 3647722"/>
                  <a:gd name="connsiteX27" fmla="*/ 0 w 5428339"/>
                  <a:gd name="connsiteY27" fmla="*/ 1361723 h 3647722"/>
                  <a:gd name="connsiteX28" fmla="*/ 1818 w 5428339"/>
                  <a:gd name="connsiteY28" fmla="*/ 0 h 3647722"/>
                  <a:gd name="connsiteX0" fmla="*/ 1818 w 5428339"/>
                  <a:gd name="connsiteY0" fmla="*/ 0 h 3647722"/>
                  <a:gd name="connsiteX1" fmla="*/ 5428339 w 5428339"/>
                  <a:gd name="connsiteY1" fmla="*/ 0 h 3647722"/>
                  <a:gd name="connsiteX2" fmla="*/ 4786299 w 5428339"/>
                  <a:gd name="connsiteY2" fmla="*/ 859699 h 3647722"/>
                  <a:gd name="connsiteX3" fmla="*/ 4956628 w 5428339"/>
                  <a:gd name="connsiteY3" fmla="*/ 635581 h 3647722"/>
                  <a:gd name="connsiteX4" fmla="*/ 4607004 w 5428339"/>
                  <a:gd name="connsiteY4" fmla="*/ 1083817 h 3647722"/>
                  <a:gd name="connsiteX5" fmla="*/ 4284274 w 5428339"/>
                  <a:gd name="connsiteY5" fmla="*/ 1128640 h 3647722"/>
                  <a:gd name="connsiteX6" fmla="*/ 4122910 w 5428339"/>
                  <a:gd name="connsiteY6" fmla="*/ 1370687 h 3647722"/>
                  <a:gd name="connsiteX7" fmla="*/ 3988439 w 5428339"/>
                  <a:gd name="connsiteY7" fmla="*/ 1711346 h 3647722"/>
                  <a:gd name="connsiteX8" fmla="*/ 3887263 w 5428339"/>
                  <a:gd name="connsiteY8" fmla="*/ 1860332 h 3647722"/>
                  <a:gd name="connsiteX9" fmla="*/ 3755358 w 5428339"/>
                  <a:gd name="connsiteY9" fmla="*/ 2168546 h 3647722"/>
                  <a:gd name="connsiteX10" fmla="*/ 3531240 w 5428339"/>
                  <a:gd name="connsiteY10" fmla="*/ 2571958 h 3647722"/>
                  <a:gd name="connsiteX11" fmla="*/ 3450557 w 5428339"/>
                  <a:gd name="connsiteY11" fmla="*/ 2742287 h 3647722"/>
                  <a:gd name="connsiteX12" fmla="*/ 3298157 w 5428339"/>
                  <a:gd name="connsiteY12" fmla="*/ 2984334 h 3647722"/>
                  <a:gd name="connsiteX13" fmla="*/ 3118863 w 5428339"/>
                  <a:gd name="connsiteY13" fmla="*/ 3235347 h 3647722"/>
                  <a:gd name="connsiteX14" fmla="*/ 2885781 w 5428339"/>
                  <a:gd name="connsiteY14" fmla="*/ 3513252 h 3647722"/>
                  <a:gd name="connsiteX15" fmla="*/ 2679593 w 5428339"/>
                  <a:gd name="connsiteY15" fmla="*/ 3647722 h 3647722"/>
                  <a:gd name="connsiteX16" fmla="*/ 2500299 w 5428339"/>
                  <a:gd name="connsiteY16" fmla="*/ 3584970 h 3647722"/>
                  <a:gd name="connsiteX17" fmla="*/ 2419617 w 5428339"/>
                  <a:gd name="connsiteY17" fmla="*/ 3423606 h 3647722"/>
                  <a:gd name="connsiteX18" fmla="*/ 2192510 w 5428339"/>
                  <a:gd name="connsiteY18" fmla="*/ 3216137 h 3647722"/>
                  <a:gd name="connsiteX19" fmla="*/ 1998274 w 5428339"/>
                  <a:gd name="connsiteY19" fmla="*/ 2957441 h 3647722"/>
                  <a:gd name="connsiteX20" fmla="*/ 1744275 w 5428339"/>
                  <a:gd name="connsiteY20" fmla="*/ 2897677 h 3647722"/>
                  <a:gd name="connsiteX21" fmla="*/ 1692622 w 5428339"/>
                  <a:gd name="connsiteY21" fmla="*/ 2689781 h 3647722"/>
                  <a:gd name="connsiteX22" fmla="*/ 1466480 w 5428339"/>
                  <a:gd name="connsiteY22" fmla="*/ 2244533 h 3647722"/>
                  <a:gd name="connsiteX23" fmla="*/ 1159434 w 5428339"/>
                  <a:gd name="connsiteY23" fmla="*/ 1787333 h 3647722"/>
                  <a:gd name="connsiteX24" fmla="*/ 1122722 w 5428339"/>
                  <a:gd name="connsiteY24" fmla="*/ 1724152 h 3647722"/>
                  <a:gd name="connsiteX25" fmla="*/ 958369 w 5428339"/>
                  <a:gd name="connsiteY25" fmla="*/ 1517965 h 3647722"/>
                  <a:gd name="connsiteX26" fmla="*/ 703942 w 5428339"/>
                  <a:gd name="connsiteY26" fmla="*/ 1447100 h 3647722"/>
                  <a:gd name="connsiteX27" fmla="*/ 304800 w 5428339"/>
                  <a:gd name="connsiteY27" fmla="*/ 1358307 h 3647722"/>
                  <a:gd name="connsiteX28" fmla="*/ 0 w 5428339"/>
                  <a:gd name="connsiteY28" fmla="*/ 1361723 h 3647722"/>
                  <a:gd name="connsiteX29" fmla="*/ 1818 w 5428339"/>
                  <a:gd name="connsiteY29" fmla="*/ 0 h 3647722"/>
                  <a:gd name="connsiteX0" fmla="*/ 1818 w 5428339"/>
                  <a:gd name="connsiteY0" fmla="*/ 0 h 3647722"/>
                  <a:gd name="connsiteX1" fmla="*/ 5428339 w 5428339"/>
                  <a:gd name="connsiteY1" fmla="*/ 0 h 3647722"/>
                  <a:gd name="connsiteX2" fmla="*/ 5117993 w 5428339"/>
                  <a:gd name="connsiteY2" fmla="*/ 429393 h 3647722"/>
                  <a:gd name="connsiteX3" fmla="*/ 4786299 w 5428339"/>
                  <a:gd name="connsiteY3" fmla="*/ 859699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4786299 w 5428339"/>
                  <a:gd name="connsiteY3" fmla="*/ 859699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419617 w 5428339"/>
                  <a:gd name="connsiteY19" fmla="*/ 3423606 h 3647722"/>
                  <a:gd name="connsiteX20" fmla="*/ 2192510 w 5428339"/>
                  <a:gd name="connsiteY20" fmla="*/ 3216137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419617 w 5428339"/>
                  <a:gd name="connsiteY19" fmla="*/ 3423606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44060 w 5428339"/>
                  <a:gd name="connsiteY24" fmla="*/ 2419558 h 3647722"/>
                  <a:gd name="connsiteX25" fmla="*/ 1466480 w 5428339"/>
                  <a:gd name="connsiteY25" fmla="*/ 2244533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17165 w 5428339"/>
                  <a:gd name="connsiteY24" fmla="*/ 2437487 h 3647722"/>
                  <a:gd name="connsiteX25" fmla="*/ 1466480 w 5428339"/>
                  <a:gd name="connsiteY25" fmla="*/ 2244533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17165 w 5428339"/>
                  <a:gd name="connsiteY24" fmla="*/ 2437487 h 3647722"/>
                  <a:gd name="connsiteX25" fmla="*/ 1430621 w 5428339"/>
                  <a:gd name="connsiteY25" fmla="*/ 2235569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0 w 5453025"/>
                  <a:gd name="connsiteY0" fmla="*/ 0 h 4098296"/>
                  <a:gd name="connsiteX1" fmla="*/ 5453025 w 5453025"/>
                  <a:gd name="connsiteY1" fmla="*/ 450574 h 4098296"/>
                  <a:gd name="connsiteX2" fmla="*/ 5429549 w 5453025"/>
                  <a:gd name="connsiteY2" fmla="*/ 1202697 h 4098296"/>
                  <a:gd name="connsiteX3" fmla="*/ 5151644 w 5453025"/>
                  <a:gd name="connsiteY3" fmla="*/ 1202696 h 4098296"/>
                  <a:gd name="connsiteX4" fmla="*/ 4873737 w 5453025"/>
                  <a:gd name="connsiteY4" fmla="*/ 1220626 h 4098296"/>
                  <a:gd name="connsiteX5" fmla="*/ 4586866 w 5453025"/>
                  <a:gd name="connsiteY5" fmla="*/ 1417850 h 4098296"/>
                  <a:gd name="connsiteX6" fmla="*/ 4344819 w 5453025"/>
                  <a:gd name="connsiteY6" fmla="*/ 1641967 h 4098296"/>
                  <a:gd name="connsiteX7" fmla="*/ 4147596 w 5453025"/>
                  <a:gd name="connsiteY7" fmla="*/ 1821261 h 4098296"/>
                  <a:gd name="connsiteX8" fmla="*/ 4060934 w 5453025"/>
                  <a:gd name="connsiteY8" fmla="*/ 2027449 h 4098296"/>
                  <a:gd name="connsiteX9" fmla="*/ 4013125 w 5453025"/>
                  <a:gd name="connsiteY9" fmla="*/ 2161920 h 4098296"/>
                  <a:gd name="connsiteX10" fmla="*/ 3911949 w 5453025"/>
                  <a:gd name="connsiteY10" fmla="*/ 2310906 h 4098296"/>
                  <a:gd name="connsiteX11" fmla="*/ 3780044 w 5453025"/>
                  <a:gd name="connsiteY11" fmla="*/ 2619120 h 4098296"/>
                  <a:gd name="connsiteX12" fmla="*/ 3555926 w 5453025"/>
                  <a:gd name="connsiteY12" fmla="*/ 3022532 h 4098296"/>
                  <a:gd name="connsiteX13" fmla="*/ 3475243 w 5453025"/>
                  <a:gd name="connsiteY13" fmla="*/ 3192861 h 4098296"/>
                  <a:gd name="connsiteX14" fmla="*/ 3322843 w 5453025"/>
                  <a:gd name="connsiteY14" fmla="*/ 3434908 h 4098296"/>
                  <a:gd name="connsiteX15" fmla="*/ 3170443 w 5453025"/>
                  <a:gd name="connsiteY15" fmla="*/ 3685921 h 4098296"/>
                  <a:gd name="connsiteX16" fmla="*/ 2955291 w 5453025"/>
                  <a:gd name="connsiteY16" fmla="*/ 3963826 h 4098296"/>
                  <a:gd name="connsiteX17" fmla="*/ 2704279 w 5453025"/>
                  <a:gd name="connsiteY17" fmla="*/ 4098296 h 4098296"/>
                  <a:gd name="connsiteX18" fmla="*/ 2524985 w 5453025"/>
                  <a:gd name="connsiteY18" fmla="*/ 4035544 h 4098296"/>
                  <a:gd name="connsiteX19" fmla="*/ 2408445 w 5453025"/>
                  <a:gd name="connsiteY19" fmla="*/ 3910039 h 4098296"/>
                  <a:gd name="connsiteX20" fmla="*/ 2217196 w 5453025"/>
                  <a:gd name="connsiteY20" fmla="*/ 3693605 h 4098296"/>
                  <a:gd name="connsiteX21" fmla="*/ 2022960 w 5453025"/>
                  <a:gd name="connsiteY21" fmla="*/ 3408015 h 4098296"/>
                  <a:gd name="connsiteX22" fmla="*/ 1768961 w 5453025"/>
                  <a:gd name="connsiteY22" fmla="*/ 3348251 h 4098296"/>
                  <a:gd name="connsiteX23" fmla="*/ 1717308 w 5453025"/>
                  <a:gd name="connsiteY23" fmla="*/ 3140355 h 4098296"/>
                  <a:gd name="connsiteX24" fmla="*/ 1541851 w 5453025"/>
                  <a:gd name="connsiteY24" fmla="*/ 2888061 h 4098296"/>
                  <a:gd name="connsiteX25" fmla="*/ 1455307 w 5453025"/>
                  <a:gd name="connsiteY25" fmla="*/ 2686143 h 4098296"/>
                  <a:gd name="connsiteX26" fmla="*/ 1184120 w 5453025"/>
                  <a:gd name="connsiteY26" fmla="*/ 2237907 h 4098296"/>
                  <a:gd name="connsiteX27" fmla="*/ 1147408 w 5453025"/>
                  <a:gd name="connsiteY27" fmla="*/ 2174726 h 4098296"/>
                  <a:gd name="connsiteX28" fmla="*/ 983055 w 5453025"/>
                  <a:gd name="connsiteY28" fmla="*/ 2013362 h 4098296"/>
                  <a:gd name="connsiteX29" fmla="*/ 692769 w 5453025"/>
                  <a:gd name="connsiteY29" fmla="*/ 1924568 h 4098296"/>
                  <a:gd name="connsiteX30" fmla="*/ 329486 w 5453025"/>
                  <a:gd name="connsiteY30" fmla="*/ 1844739 h 4098296"/>
                  <a:gd name="connsiteX31" fmla="*/ 24686 w 5453025"/>
                  <a:gd name="connsiteY31" fmla="*/ 1812297 h 4098296"/>
                  <a:gd name="connsiteX32" fmla="*/ 0 w 5453025"/>
                  <a:gd name="connsiteY32" fmla="*/ 0 h 4098296"/>
                  <a:gd name="connsiteX0" fmla="*/ 0 w 5429549"/>
                  <a:gd name="connsiteY0" fmla="*/ 0 h 4098296"/>
                  <a:gd name="connsiteX1" fmla="*/ 5400017 w 5429549"/>
                  <a:gd name="connsiteY1" fmla="*/ 13252 h 4098296"/>
                  <a:gd name="connsiteX2" fmla="*/ 5429549 w 5429549"/>
                  <a:gd name="connsiteY2" fmla="*/ 1202697 h 4098296"/>
                  <a:gd name="connsiteX3" fmla="*/ 5151644 w 5429549"/>
                  <a:gd name="connsiteY3" fmla="*/ 1202696 h 4098296"/>
                  <a:gd name="connsiteX4" fmla="*/ 4873737 w 5429549"/>
                  <a:gd name="connsiteY4" fmla="*/ 1220626 h 4098296"/>
                  <a:gd name="connsiteX5" fmla="*/ 4586866 w 5429549"/>
                  <a:gd name="connsiteY5" fmla="*/ 1417850 h 4098296"/>
                  <a:gd name="connsiteX6" fmla="*/ 4344819 w 5429549"/>
                  <a:gd name="connsiteY6" fmla="*/ 1641967 h 4098296"/>
                  <a:gd name="connsiteX7" fmla="*/ 4147596 w 5429549"/>
                  <a:gd name="connsiteY7" fmla="*/ 1821261 h 4098296"/>
                  <a:gd name="connsiteX8" fmla="*/ 4060934 w 5429549"/>
                  <a:gd name="connsiteY8" fmla="*/ 2027449 h 4098296"/>
                  <a:gd name="connsiteX9" fmla="*/ 4013125 w 5429549"/>
                  <a:gd name="connsiteY9" fmla="*/ 2161920 h 4098296"/>
                  <a:gd name="connsiteX10" fmla="*/ 3911949 w 5429549"/>
                  <a:gd name="connsiteY10" fmla="*/ 2310906 h 4098296"/>
                  <a:gd name="connsiteX11" fmla="*/ 3780044 w 5429549"/>
                  <a:gd name="connsiteY11" fmla="*/ 2619120 h 4098296"/>
                  <a:gd name="connsiteX12" fmla="*/ 3555926 w 5429549"/>
                  <a:gd name="connsiteY12" fmla="*/ 3022532 h 4098296"/>
                  <a:gd name="connsiteX13" fmla="*/ 3475243 w 5429549"/>
                  <a:gd name="connsiteY13" fmla="*/ 3192861 h 4098296"/>
                  <a:gd name="connsiteX14" fmla="*/ 3322843 w 5429549"/>
                  <a:gd name="connsiteY14" fmla="*/ 3434908 h 4098296"/>
                  <a:gd name="connsiteX15" fmla="*/ 3170443 w 5429549"/>
                  <a:gd name="connsiteY15" fmla="*/ 3685921 h 4098296"/>
                  <a:gd name="connsiteX16" fmla="*/ 2955291 w 5429549"/>
                  <a:gd name="connsiteY16" fmla="*/ 3963826 h 4098296"/>
                  <a:gd name="connsiteX17" fmla="*/ 2704279 w 5429549"/>
                  <a:gd name="connsiteY17" fmla="*/ 4098296 h 4098296"/>
                  <a:gd name="connsiteX18" fmla="*/ 2524985 w 5429549"/>
                  <a:gd name="connsiteY18" fmla="*/ 4035544 h 4098296"/>
                  <a:gd name="connsiteX19" fmla="*/ 2408445 w 5429549"/>
                  <a:gd name="connsiteY19" fmla="*/ 3910039 h 4098296"/>
                  <a:gd name="connsiteX20" fmla="*/ 2217196 w 5429549"/>
                  <a:gd name="connsiteY20" fmla="*/ 3693605 h 4098296"/>
                  <a:gd name="connsiteX21" fmla="*/ 2022960 w 5429549"/>
                  <a:gd name="connsiteY21" fmla="*/ 3408015 h 4098296"/>
                  <a:gd name="connsiteX22" fmla="*/ 1768961 w 5429549"/>
                  <a:gd name="connsiteY22" fmla="*/ 3348251 h 4098296"/>
                  <a:gd name="connsiteX23" fmla="*/ 1717308 w 5429549"/>
                  <a:gd name="connsiteY23" fmla="*/ 3140355 h 4098296"/>
                  <a:gd name="connsiteX24" fmla="*/ 1541851 w 5429549"/>
                  <a:gd name="connsiteY24" fmla="*/ 2888061 h 4098296"/>
                  <a:gd name="connsiteX25" fmla="*/ 1455307 w 5429549"/>
                  <a:gd name="connsiteY25" fmla="*/ 2686143 h 4098296"/>
                  <a:gd name="connsiteX26" fmla="*/ 1184120 w 5429549"/>
                  <a:gd name="connsiteY26" fmla="*/ 2237907 h 4098296"/>
                  <a:gd name="connsiteX27" fmla="*/ 1147408 w 5429549"/>
                  <a:gd name="connsiteY27" fmla="*/ 2174726 h 4098296"/>
                  <a:gd name="connsiteX28" fmla="*/ 983055 w 5429549"/>
                  <a:gd name="connsiteY28" fmla="*/ 2013362 h 4098296"/>
                  <a:gd name="connsiteX29" fmla="*/ 692769 w 5429549"/>
                  <a:gd name="connsiteY29" fmla="*/ 1924568 h 4098296"/>
                  <a:gd name="connsiteX30" fmla="*/ 329486 w 5429549"/>
                  <a:gd name="connsiteY30" fmla="*/ 1844739 h 4098296"/>
                  <a:gd name="connsiteX31" fmla="*/ 24686 w 5429549"/>
                  <a:gd name="connsiteY31" fmla="*/ 1812297 h 4098296"/>
                  <a:gd name="connsiteX32" fmla="*/ 0 w 5429549"/>
                  <a:gd name="connsiteY32" fmla="*/ 0 h 4098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429549" h="4098296">
                    <a:moveTo>
                      <a:pt x="0" y="0"/>
                    </a:moveTo>
                    <a:lnTo>
                      <a:pt x="5400017" y="13252"/>
                    </a:lnTo>
                    <a:lnTo>
                      <a:pt x="5429549" y="1202697"/>
                    </a:lnTo>
                    <a:lnTo>
                      <a:pt x="5151644" y="1202696"/>
                    </a:lnTo>
                    <a:lnTo>
                      <a:pt x="4873737" y="1220626"/>
                    </a:lnTo>
                    <a:lnTo>
                      <a:pt x="4586866" y="1417850"/>
                    </a:lnTo>
                    <a:lnTo>
                      <a:pt x="4344819" y="1641967"/>
                    </a:lnTo>
                    <a:lnTo>
                      <a:pt x="4147596" y="1821261"/>
                    </a:lnTo>
                    <a:lnTo>
                      <a:pt x="4060934" y="2027449"/>
                    </a:lnTo>
                    <a:lnTo>
                      <a:pt x="4013125" y="2161920"/>
                    </a:lnTo>
                    <a:lnTo>
                      <a:pt x="3911949" y="2310906"/>
                    </a:lnTo>
                    <a:lnTo>
                      <a:pt x="3780044" y="2619120"/>
                    </a:lnTo>
                    <a:lnTo>
                      <a:pt x="3555926" y="3022532"/>
                    </a:lnTo>
                    <a:lnTo>
                      <a:pt x="3475243" y="3192861"/>
                    </a:lnTo>
                    <a:lnTo>
                      <a:pt x="3322843" y="3434908"/>
                    </a:lnTo>
                    <a:lnTo>
                      <a:pt x="3170443" y="3685921"/>
                    </a:lnTo>
                    <a:lnTo>
                      <a:pt x="2955291" y="3963826"/>
                    </a:lnTo>
                    <a:lnTo>
                      <a:pt x="2704279" y="4098296"/>
                    </a:lnTo>
                    <a:lnTo>
                      <a:pt x="2524985" y="4035544"/>
                    </a:lnTo>
                    <a:lnTo>
                      <a:pt x="2408445" y="3910039"/>
                    </a:lnTo>
                    <a:lnTo>
                      <a:pt x="2217196" y="3693605"/>
                    </a:lnTo>
                    <a:lnTo>
                      <a:pt x="2022960" y="3408015"/>
                    </a:lnTo>
                    <a:lnTo>
                      <a:pt x="1768961" y="3348251"/>
                    </a:lnTo>
                    <a:lnTo>
                      <a:pt x="1717308" y="3140355"/>
                    </a:lnTo>
                    <a:lnTo>
                      <a:pt x="1541851" y="2888061"/>
                    </a:lnTo>
                    <a:lnTo>
                      <a:pt x="1455307" y="2686143"/>
                    </a:lnTo>
                    <a:lnTo>
                      <a:pt x="1184120" y="2237907"/>
                    </a:lnTo>
                    <a:lnTo>
                      <a:pt x="1147408" y="2174726"/>
                    </a:lnTo>
                    <a:lnTo>
                      <a:pt x="983055" y="2013362"/>
                    </a:lnTo>
                    <a:lnTo>
                      <a:pt x="692769" y="1924568"/>
                    </a:lnTo>
                    <a:lnTo>
                      <a:pt x="329486" y="1844739"/>
                    </a:lnTo>
                    <a:lnTo>
                      <a:pt x="24686" y="1812297"/>
                    </a:lnTo>
                    <a:lnTo>
                      <a:pt x="0" y="0"/>
                    </a:lnTo>
                    <a:close/>
                  </a:path>
                </a:pathLst>
              </a:custGeom>
              <a:gradFill flip="none" rotWithShape="1">
                <a:gsLst>
                  <a:gs pos="42000">
                    <a:srgbClr val="FFC715"/>
                  </a:gs>
                  <a:gs pos="19000">
                    <a:srgbClr val="5FD4FD"/>
                  </a:gs>
                  <a:gs pos="68000">
                    <a:srgbClr val="5FD4FD"/>
                  </a:gs>
                  <a:gs pos="100000">
                    <a:srgbClr val="D2F2FE"/>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10">
                <a:extLst>
                  <a:ext uri="{FF2B5EF4-FFF2-40B4-BE49-F238E27FC236}">
                    <a16:creationId xmlns:a16="http://schemas.microsoft.com/office/drawing/2014/main" id="{77C1E84B-F79B-4256-9163-F5E5426EB5CF}"/>
                  </a:ext>
                </a:extLst>
              </p:cNvPr>
              <p:cNvSpPr/>
              <p:nvPr/>
            </p:nvSpPr>
            <p:spPr>
              <a:xfrm>
                <a:off x="6473372" y="1264023"/>
                <a:ext cx="5404863" cy="3727114"/>
              </a:xfrm>
              <a:custGeom>
                <a:avLst/>
                <a:gdLst>
                  <a:gd name="connsiteX0" fmla="*/ 0 w 5426521"/>
                  <a:gd name="connsiteY0" fmla="*/ 0 h 3784328"/>
                  <a:gd name="connsiteX1" fmla="*/ 5426521 w 5426521"/>
                  <a:gd name="connsiteY1" fmla="*/ 0 h 3784328"/>
                  <a:gd name="connsiteX2" fmla="*/ 5426521 w 5426521"/>
                  <a:gd name="connsiteY2" fmla="*/ 3784328 h 3784328"/>
                  <a:gd name="connsiteX3" fmla="*/ 0 w 5426521"/>
                  <a:gd name="connsiteY3" fmla="*/ 3784328 h 3784328"/>
                  <a:gd name="connsiteX4" fmla="*/ 0 w 5426521"/>
                  <a:gd name="connsiteY4" fmla="*/ 0 h 3784328"/>
                  <a:gd name="connsiteX0" fmla="*/ 0 w 5426521"/>
                  <a:gd name="connsiteY0" fmla="*/ 0 h 3784328"/>
                  <a:gd name="connsiteX1" fmla="*/ 5426521 w 5426521"/>
                  <a:gd name="connsiteY1" fmla="*/ 0 h 3784328"/>
                  <a:gd name="connsiteX2" fmla="*/ 5426521 w 5426521"/>
                  <a:gd name="connsiteY2" fmla="*/ 3784328 h 3784328"/>
                  <a:gd name="connsiteX3" fmla="*/ 1146629 w 5426521"/>
                  <a:gd name="connsiteY3" fmla="*/ 2768328 h 3784328"/>
                  <a:gd name="connsiteX4" fmla="*/ 0 w 5426521"/>
                  <a:gd name="connsiteY4" fmla="*/ 0 h 3784328"/>
                  <a:gd name="connsiteX0" fmla="*/ 0 w 5426521"/>
                  <a:gd name="connsiteY0" fmla="*/ 0 h 2768328"/>
                  <a:gd name="connsiteX1" fmla="*/ 5426521 w 5426521"/>
                  <a:gd name="connsiteY1" fmla="*/ 0 h 2768328"/>
                  <a:gd name="connsiteX2" fmla="*/ 4497607 w 5426521"/>
                  <a:gd name="connsiteY2" fmla="*/ 2347414 h 2768328"/>
                  <a:gd name="connsiteX3" fmla="*/ 1146629 w 5426521"/>
                  <a:gd name="connsiteY3" fmla="*/ 2768328 h 2768328"/>
                  <a:gd name="connsiteX4" fmla="*/ 0 w 5426521"/>
                  <a:gd name="connsiteY4" fmla="*/ 0 h 2768328"/>
                  <a:gd name="connsiteX0" fmla="*/ 0 w 5426521"/>
                  <a:gd name="connsiteY0" fmla="*/ 0 h 2768328"/>
                  <a:gd name="connsiteX1" fmla="*/ 5426521 w 5426521"/>
                  <a:gd name="connsiteY1" fmla="*/ 0 h 2768328"/>
                  <a:gd name="connsiteX2" fmla="*/ 4497607 w 5426521"/>
                  <a:gd name="connsiteY2" fmla="*/ 2347414 h 2768328"/>
                  <a:gd name="connsiteX3" fmla="*/ 1146629 w 5426521"/>
                  <a:gd name="connsiteY3" fmla="*/ 2768328 h 2768328"/>
                  <a:gd name="connsiteX4" fmla="*/ 361039 w 5426521"/>
                  <a:gd name="connsiteY4" fmla="*/ 881470 h 2768328"/>
                  <a:gd name="connsiteX5" fmla="*/ 0 w 5426521"/>
                  <a:gd name="connsiteY5"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0 w 5428339"/>
                  <a:gd name="connsiteY4" fmla="*/ 1316899 h 2768328"/>
                  <a:gd name="connsiteX5" fmla="*/ 1818 w 5428339"/>
                  <a:gd name="connsiteY5"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174171 w 5428339"/>
                  <a:gd name="connsiteY4" fmla="*/ 1476556 h 2768328"/>
                  <a:gd name="connsiteX5" fmla="*/ 0 w 5428339"/>
                  <a:gd name="connsiteY5" fmla="*/ 1316899 h 2768328"/>
                  <a:gd name="connsiteX6" fmla="*/ 1818 w 5428339"/>
                  <a:gd name="connsiteY6"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304800 w 5428339"/>
                  <a:gd name="connsiteY4" fmla="*/ 1389470 h 2768328"/>
                  <a:gd name="connsiteX5" fmla="*/ 0 w 5428339"/>
                  <a:gd name="connsiteY5" fmla="*/ 1316899 h 2768328"/>
                  <a:gd name="connsiteX6" fmla="*/ 1818 w 5428339"/>
                  <a:gd name="connsiteY6"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435428 w 5428339"/>
                  <a:gd name="connsiteY4" fmla="*/ 1607185 h 2768328"/>
                  <a:gd name="connsiteX5" fmla="*/ 304800 w 5428339"/>
                  <a:gd name="connsiteY5" fmla="*/ 1389470 h 2768328"/>
                  <a:gd name="connsiteX6" fmla="*/ 0 w 5428339"/>
                  <a:gd name="connsiteY6" fmla="*/ 1316899 h 2768328"/>
                  <a:gd name="connsiteX7" fmla="*/ 1818 w 5428339"/>
                  <a:gd name="connsiteY7"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537028 w 5428339"/>
                  <a:gd name="connsiteY4" fmla="*/ 1636213 h 2768328"/>
                  <a:gd name="connsiteX5" fmla="*/ 304800 w 5428339"/>
                  <a:gd name="connsiteY5" fmla="*/ 1389470 h 2768328"/>
                  <a:gd name="connsiteX6" fmla="*/ 0 w 5428339"/>
                  <a:gd name="connsiteY6" fmla="*/ 1316899 h 2768328"/>
                  <a:gd name="connsiteX7" fmla="*/ 1818 w 5428339"/>
                  <a:gd name="connsiteY7"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653142 w 5428339"/>
                  <a:gd name="connsiteY4" fmla="*/ 1853928 h 2768328"/>
                  <a:gd name="connsiteX5" fmla="*/ 537028 w 5428339"/>
                  <a:gd name="connsiteY5" fmla="*/ 1636213 h 2768328"/>
                  <a:gd name="connsiteX6" fmla="*/ 304800 w 5428339"/>
                  <a:gd name="connsiteY6" fmla="*/ 1389470 h 2768328"/>
                  <a:gd name="connsiteX7" fmla="*/ 0 w 5428339"/>
                  <a:gd name="connsiteY7" fmla="*/ 1316899 h 2768328"/>
                  <a:gd name="connsiteX8" fmla="*/ 1818 w 5428339"/>
                  <a:gd name="connsiteY8"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914399 w 5428339"/>
                  <a:gd name="connsiteY4" fmla="*/ 2347413 h 2768328"/>
                  <a:gd name="connsiteX5" fmla="*/ 653142 w 5428339"/>
                  <a:gd name="connsiteY5" fmla="*/ 1853928 h 2768328"/>
                  <a:gd name="connsiteX6" fmla="*/ 537028 w 5428339"/>
                  <a:gd name="connsiteY6" fmla="*/ 1636213 h 2768328"/>
                  <a:gd name="connsiteX7" fmla="*/ 304800 w 5428339"/>
                  <a:gd name="connsiteY7" fmla="*/ 1389470 h 2768328"/>
                  <a:gd name="connsiteX8" fmla="*/ 0 w 5428339"/>
                  <a:gd name="connsiteY8" fmla="*/ 1316899 h 2768328"/>
                  <a:gd name="connsiteX9" fmla="*/ 1818 w 5428339"/>
                  <a:gd name="connsiteY9" fmla="*/ 0 h 2768328"/>
                  <a:gd name="connsiteX0" fmla="*/ 1818 w 5428339"/>
                  <a:gd name="connsiteY0" fmla="*/ 0 h 2768328"/>
                  <a:gd name="connsiteX1" fmla="*/ 5428339 w 5428339"/>
                  <a:gd name="connsiteY1" fmla="*/ 0 h 2768328"/>
                  <a:gd name="connsiteX2" fmla="*/ 4499425 w 5428339"/>
                  <a:gd name="connsiteY2" fmla="*/ 2347414 h 2768328"/>
                  <a:gd name="connsiteX3" fmla="*/ 1148447 w 5428339"/>
                  <a:gd name="connsiteY3" fmla="*/ 2768328 h 2768328"/>
                  <a:gd name="connsiteX4" fmla="*/ 914399 w 5428339"/>
                  <a:gd name="connsiteY4" fmla="*/ 2347413 h 2768328"/>
                  <a:gd name="connsiteX5" fmla="*/ 1030514 w 5428339"/>
                  <a:gd name="connsiteY5" fmla="*/ 2579642 h 2768328"/>
                  <a:gd name="connsiteX6" fmla="*/ 653142 w 5428339"/>
                  <a:gd name="connsiteY6" fmla="*/ 1853928 h 2768328"/>
                  <a:gd name="connsiteX7" fmla="*/ 537028 w 5428339"/>
                  <a:gd name="connsiteY7" fmla="*/ 1636213 h 2768328"/>
                  <a:gd name="connsiteX8" fmla="*/ 304800 w 5428339"/>
                  <a:gd name="connsiteY8" fmla="*/ 1389470 h 2768328"/>
                  <a:gd name="connsiteX9" fmla="*/ 0 w 5428339"/>
                  <a:gd name="connsiteY9" fmla="*/ 1316899 h 2768328"/>
                  <a:gd name="connsiteX10" fmla="*/ 1818 w 5428339"/>
                  <a:gd name="connsiteY10" fmla="*/ 0 h 2768328"/>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914399 w 5428339"/>
                  <a:gd name="connsiteY4" fmla="*/ 2347413 h 2594157"/>
                  <a:gd name="connsiteX5" fmla="*/ 1030514 w 5428339"/>
                  <a:gd name="connsiteY5" fmla="*/ 2579642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914399 w 5428339"/>
                  <a:gd name="connsiteY4" fmla="*/ 2347413 h 2594157"/>
                  <a:gd name="connsiteX5" fmla="*/ 1248228 w 5428339"/>
                  <a:gd name="connsiteY5" fmla="*/ 2405470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653142 w 5428339"/>
                  <a:gd name="connsiteY6" fmla="*/ 1853928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37028 w 5428339"/>
                  <a:gd name="connsiteY7" fmla="*/ 1636213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51542 w 5428339"/>
                  <a:gd name="connsiteY7" fmla="*/ 1563641 h 2594157"/>
                  <a:gd name="connsiteX8" fmla="*/ 304800 w 5428339"/>
                  <a:gd name="connsiteY8" fmla="*/ 1389470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511304 w 5428339"/>
                  <a:gd name="connsiteY3" fmla="*/ 2594157 h 2594157"/>
                  <a:gd name="connsiteX4" fmla="*/ 1015999 w 5428339"/>
                  <a:gd name="connsiteY4" fmla="*/ 1984556 h 2594157"/>
                  <a:gd name="connsiteX5" fmla="*/ 1248228 w 5428339"/>
                  <a:gd name="connsiteY5" fmla="*/ 2405470 h 2594157"/>
                  <a:gd name="connsiteX6" fmla="*/ 841828 w 5428339"/>
                  <a:gd name="connsiteY6" fmla="*/ 1795871 h 2594157"/>
                  <a:gd name="connsiteX7" fmla="*/ 551542 w 5428339"/>
                  <a:gd name="connsiteY7" fmla="*/ 1563641 h 2594157"/>
                  <a:gd name="connsiteX8" fmla="*/ 304800 w 5428339"/>
                  <a:gd name="connsiteY8" fmla="*/ 1331413 h 2594157"/>
                  <a:gd name="connsiteX9" fmla="*/ 0 w 5428339"/>
                  <a:gd name="connsiteY9" fmla="*/ 1316899 h 2594157"/>
                  <a:gd name="connsiteX10" fmla="*/ 1818 w 5428339"/>
                  <a:gd name="connsiteY10" fmla="*/ 0 h 2594157"/>
                  <a:gd name="connsiteX0" fmla="*/ 1818 w 5428339"/>
                  <a:gd name="connsiteY0" fmla="*/ 0 h 2594157"/>
                  <a:gd name="connsiteX1" fmla="*/ 5428339 w 5428339"/>
                  <a:gd name="connsiteY1" fmla="*/ 0 h 2594157"/>
                  <a:gd name="connsiteX2" fmla="*/ 4499425 w 5428339"/>
                  <a:gd name="connsiteY2" fmla="*/ 2347414 h 2594157"/>
                  <a:gd name="connsiteX3" fmla="*/ 1843314 w 5428339"/>
                  <a:gd name="connsiteY3" fmla="*/ 2565129 h 2594157"/>
                  <a:gd name="connsiteX4" fmla="*/ 1511304 w 5428339"/>
                  <a:gd name="connsiteY4" fmla="*/ 2594157 h 2594157"/>
                  <a:gd name="connsiteX5" fmla="*/ 1015999 w 5428339"/>
                  <a:gd name="connsiteY5" fmla="*/ 1984556 h 2594157"/>
                  <a:gd name="connsiteX6" fmla="*/ 1248228 w 5428339"/>
                  <a:gd name="connsiteY6" fmla="*/ 2405470 h 2594157"/>
                  <a:gd name="connsiteX7" fmla="*/ 841828 w 5428339"/>
                  <a:gd name="connsiteY7" fmla="*/ 1795871 h 2594157"/>
                  <a:gd name="connsiteX8" fmla="*/ 551542 w 5428339"/>
                  <a:gd name="connsiteY8" fmla="*/ 1563641 h 2594157"/>
                  <a:gd name="connsiteX9" fmla="*/ 304800 w 5428339"/>
                  <a:gd name="connsiteY9" fmla="*/ 1331413 h 2594157"/>
                  <a:gd name="connsiteX10" fmla="*/ 0 w 5428339"/>
                  <a:gd name="connsiteY10" fmla="*/ 1316899 h 2594157"/>
                  <a:gd name="connsiteX11" fmla="*/ 1818 w 5428339"/>
                  <a:gd name="connsiteY11" fmla="*/ 0 h 2594157"/>
                  <a:gd name="connsiteX0" fmla="*/ 1818 w 5428339"/>
                  <a:gd name="connsiteY0" fmla="*/ 0 h 2594157"/>
                  <a:gd name="connsiteX1" fmla="*/ 5428339 w 5428339"/>
                  <a:gd name="connsiteY1" fmla="*/ 0 h 2594157"/>
                  <a:gd name="connsiteX2" fmla="*/ 4499425 w 5428339"/>
                  <a:gd name="connsiteY2" fmla="*/ 2347414 h 2594157"/>
                  <a:gd name="connsiteX3" fmla="*/ 2206171 w 5428339"/>
                  <a:gd name="connsiteY3" fmla="*/ 2565129 h 2594157"/>
                  <a:gd name="connsiteX4" fmla="*/ 1843314 w 5428339"/>
                  <a:gd name="connsiteY4" fmla="*/ 2565129 h 2594157"/>
                  <a:gd name="connsiteX5" fmla="*/ 1511304 w 5428339"/>
                  <a:gd name="connsiteY5" fmla="*/ 2594157 h 2594157"/>
                  <a:gd name="connsiteX6" fmla="*/ 1015999 w 5428339"/>
                  <a:gd name="connsiteY6" fmla="*/ 1984556 h 2594157"/>
                  <a:gd name="connsiteX7" fmla="*/ 1248228 w 5428339"/>
                  <a:gd name="connsiteY7" fmla="*/ 2405470 h 2594157"/>
                  <a:gd name="connsiteX8" fmla="*/ 841828 w 5428339"/>
                  <a:gd name="connsiteY8" fmla="*/ 1795871 h 2594157"/>
                  <a:gd name="connsiteX9" fmla="*/ 551542 w 5428339"/>
                  <a:gd name="connsiteY9" fmla="*/ 1563641 h 2594157"/>
                  <a:gd name="connsiteX10" fmla="*/ 304800 w 5428339"/>
                  <a:gd name="connsiteY10" fmla="*/ 1331413 h 2594157"/>
                  <a:gd name="connsiteX11" fmla="*/ 0 w 5428339"/>
                  <a:gd name="connsiteY11" fmla="*/ 1316899 h 2594157"/>
                  <a:gd name="connsiteX12" fmla="*/ 1818 w 5428339"/>
                  <a:gd name="connsiteY12" fmla="*/ 0 h 2594157"/>
                  <a:gd name="connsiteX0" fmla="*/ 1818 w 5428339"/>
                  <a:gd name="connsiteY0" fmla="*/ 0 h 2594157"/>
                  <a:gd name="connsiteX1" fmla="*/ 5428339 w 5428339"/>
                  <a:gd name="connsiteY1" fmla="*/ 0 h 2594157"/>
                  <a:gd name="connsiteX2" fmla="*/ 4499425 w 5428339"/>
                  <a:gd name="connsiteY2" fmla="*/ 2347414 h 2594157"/>
                  <a:gd name="connsiteX3" fmla="*/ 2452914 w 5428339"/>
                  <a:gd name="connsiteY3" fmla="*/ 2565129 h 2594157"/>
                  <a:gd name="connsiteX4" fmla="*/ 2206171 w 5428339"/>
                  <a:gd name="connsiteY4" fmla="*/ 2565129 h 2594157"/>
                  <a:gd name="connsiteX5" fmla="*/ 1843314 w 5428339"/>
                  <a:gd name="connsiteY5" fmla="*/ 2565129 h 2594157"/>
                  <a:gd name="connsiteX6" fmla="*/ 1511304 w 5428339"/>
                  <a:gd name="connsiteY6" fmla="*/ 2594157 h 2594157"/>
                  <a:gd name="connsiteX7" fmla="*/ 1015999 w 5428339"/>
                  <a:gd name="connsiteY7" fmla="*/ 1984556 h 2594157"/>
                  <a:gd name="connsiteX8" fmla="*/ 1248228 w 5428339"/>
                  <a:gd name="connsiteY8" fmla="*/ 2405470 h 2594157"/>
                  <a:gd name="connsiteX9" fmla="*/ 841828 w 5428339"/>
                  <a:gd name="connsiteY9" fmla="*/ 1795871 h 2594157"/>
                  <a:gd name="connsiteX10" fmla="*/ 551542 w 5428339"/>
                  <a:gd name="connsiteY10" fmla="*/ 1563641 h 2594157"/>
                  <a:gd name="connsiteX11" fmla="*/ 304800 w 5428339"/>
                  <a:gd name="connsiteY11" fmla="*/ 1331413 h 2594157"/>
                  <a:gd name="connsiteX12" fmla="*/ 0 w 5428339"/>
                  <a:gd name="connsiteY12" fmla="*/ 1316899 h 2594157"/>
                  <a:gd name="connsiteX13" fmla="*/ 1818 w 5428339"/>
                  <a:gd name="connsiteY13" fmla="*/ 0 h 2594157"/>
                  <a:gd name="connsiteX0" fmla="*/ 1818 w 5428339"/>
                  <a:gd name="connsiteY0" fmla="*/ 0 h 2797357"/>
                  <a:gd name="connsiteX1" fmla="*/ 5428339 w 5428339"/>
                  <a:gd name="connsiteY1" fmla="*/ 0 h 2797357"/>
                  <a:gd name="connsiteX2" fmla="*/ 4499425 w 5428339"/>
                  <a:gd name="connsiteY2" fmla="*/ 2347414 h 2797357"/>
                  <a:gd name="connsiteX3" fmla="*/ 2452914 w 5428339"/>
                  <a:gd name="connsiteY3" fmla="*/ 2565129 h 2797357"/>
                  <a:gd name="connsiteX4" fmla="*/ 2206171 w 5428339"/>
                  <a:gd name="connsiteY4" fmla="*/ 2565129 h 2797357"/>
                  <a:gd name="connsiteX5" fmla="*/ 1683657 w 5428339"/>
                  <a:gd name="connsiteY5" fmla="*/ 2797357 h 2797357"/>
                  <a:gd name="connsiteX6" fmla="*/ 1511304 w 5428339"/>
                  <a:gd name="connsiteY6" fmla="*/ 2594157 h 2797357"/>
                  <a:gd name="connsiteX7" fmla="*/ 1015999 w 5428339"/>
                  <a:gd name="connsiteY7" fmla="*/ 1984556 h 2797357"/>
                  <a:gd name="connsiteX8" fmla="*/ 1248228 w 5428339"/>
                  <a:gd name="connsiteY8" fmla="*/ 2405470 h 2797357"/>
                  <a:gd name="connsiteX9" fmla="*/ 841828 w 5428339"/>
                  <a:gd name="connsiteY9" fmla="*/ 1795871 h 2797357"/>
                  <a:gd name="connsiteX10" fmla="*/ 551542 w 5428339"/>
                  <a:gd name="connsiteY10" fmla="*/ 1563641 h 2797357"/>
                  <a:gd name="connsiteX11" fmla="*/ 304800 w 5428339"/>
                  <a:gd name="connsiteY11" fmla="*/ 1331413 h 2797357"/>
                  <a:gd name="connsiteX12" fmla="*/ 0 w 5428339"/>
                  <a:gd name="connsiteY12" fmla="*/ 1316899 h 2797357"/>
                  <a:gd name="connsiteX13" fmla="*/ 1818 w 5428339"/>
                  <a:gd name="connsiteY13" fmla="*/ 0 h 2797357"/>
                  <a:gd name="connsiteX0" fmla="*/ 1818 w 5428339"/>
                  <a:gd name="connsiteY0" fmla="*/ 0 h 2942501"/>
                  <a:gd name="connsiteX1" fmla="*/ 5428339 w 5428339"/>
                  <a:gd name="connsiteY1" fmla="*/ 0 h 2942501"/>
                  <a:gd name="connsiteX2" fmla="*/ 4499425 w 5428339"/>
                  <a:gd name="connsiteY2" fmla="*/ 2347414 h 2942501"/>
                  <a:gd name="connsiteX3" fmla="*/ 2452914 w 5428339"/>
                  <a:gd name="connsiteY3" fmla="*/ 2565129 h 2942501"/>
                  <a:gd name="connsiteX4" fmla="*/ 1959428 w 5428339"/>
                  <a:gd name="connsiteY4" fmla="*/ 2942501 h 2942501"/>
                  <a:gd name="connsiteX5" fmla="*/ 1683657 w 5428339"/>
                  <a:gd name="connsiteY5" fmla="*/ 2797357 h 2942501"/>
                  <a:gd name="connsiteX6" fmla="*/ 1511304 w 5428339"/>
                  <a:gd name="connsiteY6" fmla="*/ 2594157 h 2942501"/>
                  <a:gd name="connsiteX7" fmla="*/ 1015999 w 5428339"/>
                  <a:gd name="connsiteY7" fmla="*/ 1984556 h 2942501"/>
                  <a:gd name="connsiteX8" fmla="*/ 1248228 w 5428339"/>
                  <a:gd name="connsiteY8" fmla="*/ 2405470 h 2942501"/>
                  <a:gd name="connsiteX9" fmla="*/ 841828 w 5428339"/>
                  <a:gd name="connsiteY9" fmla="*/ 1795871 h 2942501"/>
                  <a:gd name="connsiteX10" fmla="*/ 551542 w 5428339"/>
                  <a:gd name="connsiteY10" fmla="*/ 1563641 h 2942501"/>
                  <a:gd name="connsiteX11" fmla="*/ 304800 w 5428339"/>
                  <a:gd name="connsiteY11" fmla="*/ 1331413 h 2942501"/>
                  <a:gd name="connsiteX12" fmla="*/ 0 w 5428339"/>
                  <a:gd name="connsiteY12" fmla="*/ 1316899 h 2942501"/>
                  <a:gd name="connsiteX13" fmla="*/ 1818 w 5428339"/>
                  <a:gd name="connsiteY13" fmla="*/ 0 h 2942501"/>
                  <a:gd name="connsiteX0" fmla="*/ 1818 w 5428339"/>
                  <a:gd name="connsiteY0" fmla="*/ 0 h 3189243"/>
                  <a:gd name="connsiteX1" fmla="*/ 5428339 w 5428339"/>
                  <a:gd name="connsiteY1" fmla="*/ 0 h 3189243"/>
                  <a:gd name="connsiteX2" fmla="*/ 4499425 w 5428339"/>
                  <a:gd name="connsiteY2" fmla="*/ 2347414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4049482 w 5428339"/>
                  <a:gd name="connsiteY2" fmla="*/ 1999072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16899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31413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551542 w 5428339"/>
                  <a:gd name="connsiteY10" fmla="*/ 1563641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841828 w 5428339"/>
                  <a:gd name="connsiteY9" fmla="*/ 1795871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015999 w 5428339"/>
                  <a:gd name="connsiteY7" fmla="*/ 1984556 h 3189243"/>
                  <a:gd name="connsiteX8" fmla="*/ 1248228 w 5428339"/>
                  <a:gd name="connsiteY8" fmla="*/ 2405470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159434 w 5428339"/>
                  <a:gd name="connsiteY7" fmla="*/ 1787333 h 3189243"/>
                  <a:gd name="connsiteX8" fmla="*/ 1248228 w 5428339"/>
                  <a:gd name="connsiteY8" fmla="*/ 2405470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511304 w 5428339"/>
                  <a:gd name="connsiteY6" fmla="*/ 2594157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83657 w 5428339"/>
                  <a:gd name="connsiteY5" fmla="*/ 2797357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959428 w 5428339"/>
                  <a:gd name="connsiteY4" fmla="*/ 2942501 h 3189243"/>
                  <a:gd name="connsiteX5" fmla="*/ 1692622 w 5428339"/>
                  <a:gd name="connsiteY5" fmla="*/ 2689781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3189243"/>
                  <a:gd name="connsiteX1" fmla="*/ 5428339 w 5428339"/>
                  <a:gd name="connsiteY1" fmla="*/ 0 h 3189243"/>
                  <a:gd name="connsiteX2" fmla="*/ 3976910 w 5428339"/>
                  <a:gd name="connsiteY2" fmla="*/ 1941015 h 3189243"/>
                  <a:gd name="connsiteX3" fmla="*/ 2264228 w 5428339"/>
                  <a:gd name="connsiteY3" fmla="*/ 3189243 h 3189243"/>
                  <a:gd name="connsiteX4" fmla="*/ 1744275 w 5428339"/>
                  <a:gd name="connsiteY4" fmla="*/ 2897677 h 3189243"/>
                  <a:gd name="connsiteX5" fmla="*/ 1692622 w 5428339"/>
                  <a:gd name="connsiteY5" fmla="*/ 2689781 h 3189243"/>
                  <a:gd name="connsiteX6" fmla="*/ 1466480 w 5428339"/>
                  <a:gd name="connsiteY6" fmla="*/ 2244533 h 3189243"/>
                  <a:gd name="connsiteX7" fmla="*/ 1159434 w 5428339"/>
                  <a:gd name="connsiteY7" fmla="*/ 1787333 h 3189243"/>
                  <a:gd name="connsiteX8" fmla="*/ 1122722 w 5428339"/>
                  <a:gd name="connsiteY8" fmla="*/ 1724152 h 3189243"/>
                  <a:gd name="connsiteX9" fmla="*/ 958369 w 5428339"/>
                  <a:gd name="connsiteY9" fmla="*/ 1517965 h 3189243"/>
                  <a:gd name="connsiteX10" fmla="*/ 703942 w 5428339"/>
                  <a:gd name="connsiteY10" fmla="*/ 1447100 h 3189243"/>
                  <a:gd name="connsiteX11" fmla="*/ 304800 w 5428339"/>
                  <a:gd name="connsiteY11" fmla="*/ 1358307 h 3189243"/>
                  <a:gd name="connsiteX12" fmla="*/ 0 w 5428339"/>
                  <a:gd name="connsiteY12" fmla="*/ 1361723 h 3189243"/>
                  <a:gd name="connsiteX13" fmla="*/ 1818 w 5428339"/>
                  <a:gd name="connsiteY13" fmla="*/ 0 h 3189243"/>
                  <a:gd name="connsiteX0" fmla="*/ 1818 w 5428339"/>
                  <a:gd name="connsiteY0" fmla="*/ 0 h 2992020"/>
                  <a:gd name="connsiteX1" fmla="*/ 5428339 w 5428339"/>
                  <a:gd name="connsiteY1" fmla="*/ 0 h 2992020"/>
                  <a:gd name="connsiteX2" fmla="*/ 3976910 w 5428339"/>
                  <a:gd name="connsiteY2" fmla="*/ 1941015 h 2992020"/>
                  <a:gd name="connsiteX3" fmla="*/ 2004252 w 5428339"/>
                  <a:gd name="connsiteY3" fmla="*/ 2992020 h 2992020"/>
                  <a:gd name="connsiteX4" fmla="*/ 1744275 w 5428339"/>
                  <a:gd name="connsiteY4" fmla="*/ 2897677 h 2992020"/>
                  <a:gd name="connsiteX5" fmla="*/ 1692622 w 5428339"/>
                  <a:gd name="connsiteY5" fmla="*/ 2689781 h 2992020"/>
                  <a:gd name="connsiteX6" fmla="*/ 1466480 w 5428339"/>
                  <a:gd name="connsiteY6" fmla="*/ 2244533 h 2992020"/>
                  <a:gd name="connsiteX7" fmla="*/ 1159434 w 5428339"/>
                  <a:gd name="connsiteY7" fmla="*/ 1787333 h 2992020"/>
                  <a:gd name="connsiteX8" fmla="*/ 1122722 w 5428339"/>
                  <a:gd name="connsiteY8" fmla="*/ 1724152 h 2992020"/>
                  <a:gd name="connsiteX9" fmla="*/ 958369 w 5428339"/>
                  <a:gd name="connsiteY9" fmla="*/ 1517965 h 2992020"/>
                  <a:gd name="connsiteX10" fmla="*/ 703942 w 5428339"/>
                  <a:gd name="connsiteY10" fmla="*/ 1447100 h 2992020"/>
                  <a:gd name="connsiteX11" fmla="*/ 304800 w 5428339"/>
                  <a:gd name="connsiteY11" fmla="*/ 1358307 h 2992020"/>
                  <a:gd name="connsiteX12" fmla="*/ 0 w 5428339"/>
                  <a:gd name="connsiteY12" fmla="*/ 1361723 h 2992020"/>
                  <a:gd name="connsiteX13" fmla="*/ 1818 w 5428339"/>
                  <a:gd name="connsiteY13"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004252 w 5428339"/>
                  <a:gd name="connsiteY4" fmla="*/ 2992020 h 2992020"/>
                  <a:gd name="connsiteX5" fmla="*/ 1744275 w 5428339"/>
                  <a:gd name="connsiteY5" fmla="*/ 2897677 h 2992020"/>
                  <a:gd name="connsiteX6" fmla="*/ 1692622 w 5428339"/>
                  <a:gd name="connsiteY6" fmla="*/ 2689781 h 2992020"/>
                  <a:gd name="connsiteX7" fmla="*/ 1466480 w 5428339"/>
                  <a:gd name="connsiteY7" fmla="*/ 2244533 h 2992020"/>
                  <a:gd name="connsiteX8" fmla="*/ 1159434 w 5428339"/>
                  <a:gd name="connsiteY8" fmla="*/ 1787333 h 2992020"/>
                  <a:gd name="connsiteX9" fmla="*/ 1122722 w 5428339"/>
                  <a:gd name="connsiteY9" fmla="*/ 1724152 h 2992020"/>
                  <a:gd name="connsiteX10" fmla="*/ 958369 w 5428339"/>
                  <a:gd name="connsiteY10" fmla="*/ 1517965 h 2992020"/>
                  <a:gd name="connsiteX11" fmla="*/ 703942 w 5428339"/>
                  <a:gd name="connsiteY11" fmla="*/ 1447100 h 2992020"/>
                  <a:gd name="connsiteX12" fmla="*/ 304800 w 5428339"/>
                  <a:gd name="connsiteY12" fmla="*/ 1358307 h 2992020"/>
                  <a:gd name="connsiteX13" fmla="*/ 0 w 5428339"/>
                  <a:gd name="connsiteY13" fmla="*/ 1361723 h 2992020"/>
                  <a:gd name="connsiteX14" fmla="*/ 1818 w 5428339"/>
                  <a:gd name="connsiteY14"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1744275 w 5428339"/>
                  <a:gd name="connsiteY6" fmla="*/ 2897677 h 2992020"/>
                  <a:gd name="connsiteX7" fmla="*/ 1692622 w 5428339"/>
                  <a:gd name="connsiteY7" fmla="*/ 2689781 h 2992020"/>
                  <a:gd name="connsiteX8" fmla="*/ 1466480 w 5428339"/>
                  <a:gd name="connsiteY8" fmla="*/ 2244533 h 2992020"/>
                  <a:gd name="connsiteX9" fmla="*/ 1159434 w 5428339"/>
                  <a:gd name="connsiteY9" fmla="*/ 1787333 h 2992020"/>
                  <a:gd name="connsiteX10" fmla="*/ 1122722 w 5428339"/>
                  <a:gd name="connsiteY10" fmla="*/ 1724152 h 2992020"/>
                  <a:gd name="connsiteX11" fmla="*/ 958369 w 5428339"/>
                  <a:gd name="connsiteY11" fmla="*/ 1517965 h 2992020"/>
                  <a:gd name="connsiteX12" fmla="*/ 703942 w 5428339"/>
                  <a:gd name="connsiteY12" fmla="*/ 1447100 h 2992020"/>
                  <a:gd name="connsiteX13" fmla="*/ 304800 w 5428339"/>
                  <a:gd name="connsiteY13" fmla="*/ 1358307 h 2992020"/>
                  <a:gd name="connsiteX14" fmla="*/ 0 w 5428339"/>
                  <a:gd name="connsiteY14" fmla="*/ 1361723 h 2992020"/>
                  <a:gd name="connsiteX15" fmla="*/ 1818 w 5428339"/>
                  <a:gd name="connsiteY15"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2258252 w 5428339"/>
                  <a:gd name="connsiteY6" fmla="*/ 2885724 h 2992020"/>
                  <a:gd name="connsiteX7" fmla="*/ 1744275 w 5428339"/>
                  <a:gd name="connsiteY7" fmla="*/ 2897677 h 2992020"/>
                  <a:gd name="connsiteX8" fmla="*/ 1692622 w 5428339"/>
                  <a:gd name="connsiteY8" fmla="*/ 2689781 h 2992020"/>
                  <a:gd name="connsiteX9" fmla="*/ 1466480 w 5428339"/>
                  <a:gd name="connsiteY9" fmla="*/ 2244533 h 2992020"/>
                  <a:gd name="connsiteX10" fmla="*/ 1159434 w 5428339"/>
                  <a:gd name="connsiteY10" fmla="*/ 1787333 h 2992020"/>
                  <a:gd name="connsiteX11" fmla="*/ 1122722 w 5428339"/>
                  <a:gd name="connsiteY11" fmla="*/ 1724152 h 2992020"/>
                  <a:gd name="connsiteX12" fmla="*/ 958369 w 5428339"/>
                  <a:gd name="connsiteY12" fmla="*/ 1517965 h 2992020"/>
                  <a:gd name="connsiteX13" fmla="*/ 703942 w 5428339"/>
                  <a:gd name="connsiteY13" fmla="*/ 1447100 h 2992020"/>
                  <a:gd name="connsiteX14" fmla="*/ 304800 w 5428339"/>
                  <a:gd name="connsiteY14" fmla="*/ 1358307 h 2992020"/>
                  <a:gd name="connsiteX15" fmla="*/ 0 w 5428339"/>
                  <a:gd name="connsiteY15" fmla="*/ 1361723 h 2992020"/>
                  <a:gd name="connsiteX16" fmla="*/ 1818 w 5428339"/>
                  <a:gd name="connsiteY16" fmla="*/ 0 h 2992020"/>
                  <a:gd name="connsiteX0" fmla="*/ 1818 w 5428339"/>
                  <a:gd name="connsiteY0" fmla="*/ 0 h 2992020"/>
                  <a:gd name="connsiteX1" fmla="*/ 5428339 w 5428339"/>
                  <a:gd name="connsiteY1" fmla="*/ 0 h 2992020"/>
                  <a:gd name="connsiteX2" fmla="*/ 3976910 w 5428339"/>
                  <a:gd name="connsiteY2" fmla="*/ 1941015 h 2992020"/>
                  <a:gd name="connsiteX3" fmla="*/ 2867852 w 5428339"/>
                  <a:gd name="connsiteY3" fmla="*/ 2545065 h 2992020"/>
                  <a:gd name="connsiteX4" fmla="*/ 2491334 w 5428339"/>
                  <a:gd name="connsiteY4" fmla="*/ 2751253 h 2992020"/>
                  <a:gd name="connsiteX5" fmla="*/ 2004252 w 5428339"/>
                  <a:gd name="connsiteY5" fmla="*/ 2992020 h 2992020"/>
                  <a:gd name="connsiteX6" fmla="*/ 2267216 w 5428339"/>
                  <a:gd name="connsiteY6" fmla="*/ 2939512 h 2992020"/>
                  <a:gd name="connsiteX7" fmla="*/ 1744275 w 5428339"/>
                  <a:gd name="connsiteY7" fmla="*/ 2897677 h 2992020"/>
                  <a:gd name="connsiteX8" fmla="*/ 1692622 w 5428339"/>
                  <a:gd name="connsiteY8" fmla="*/ 2689781 h 2992020"/>
                  <a:gd name="connsiteX9" fmla="*/ 1466480 w 5428339"/>
                  <a:gd name="connsiteY9" fmla="*/ 2244533 h 2992020"/>
                  <a:gd name="connsiteX10" fmla="*/ 1159434 w 5428339"/>
                  <a:gd name="connsiteY10" fmla="*/ 1787333 h 2992020"/>
                  <a:gd name="connsiteX11" fmla="*/ 1122722 w 5428339"/>
                  <a:gd name="connsiteY11" fmla="*/ 1724152 h 2992020"/>
                  <a:gd name="connsiteX12" fmla="*/ 958369 w 5428339"/>
                  <a:gd name="connsiteY12" fmla="*/ 1517965 h 2992020"/>
                  <a:gd name="connsiteX13" fmla="*/ 703942 w 5428339"/>
                  <a:gd name="connsiteY13" fmla="*/ 1447100 h 2992020"/>
                  <a:gd name="connsiteX14" fmla="*/ 304800 w 5428339"/>
                  <a:gd name="connsiteY14" fmla="*/ 1358307 h 2992020"/>
                  <a:gd name="connsiteX15" fmla="*/ 0 w 5428339"/>
                  <a:gd name="connsiteY15" fmla="*/ 1361723 h 2992020"/>
                  <a:gd name="connsiteX16" fmla="*/ 1818 w 5428339"/>
                  <a:gd name="connsiteY16" fmla="*/ 0 h 2992020"/>
                  <a:gd name="connsiteX0" fmla="*/ 1818 w 5428339"/>
                  <a:gd name="connsiteY0" fmla="*/ 0 h 2939512"/>
                  <a:gd name="connsiteX1" fmla="*/ 5428339 w 5428339"/>
                  <a:gd name="connsiteY1" fmla="*/ 0 h 2939512"/>
                  <a:gd name="connsiteX2" fmla="*/ 3976910 w 5428339"/>
                  <a:gd name="connsiteY2" fmla="*/ 1941015 h 2939512"/>
                  <a:gd name="connsiteX3" fmla="*/ 2867852 w 5428339"/>
                  <a:gd name="connsiteY3" fmla="*/ 2545065 h 2939512"/>
                  <a:gd name="connsiteX4" fmla="*/ 2491334 w 5428339"/>
                  <a:gd name="connsiteY4" fmla="*/ 2751253 h 2939512"/>
                  <a:gd name="connsiteX5" fmla="*/ 2174581 w 5428339"/>
                  <a:gd name="connsiteY5" fmla="*/ 2588608 h 2939512"/>
                  <a:gd name="connsiteX6" fmla="*/ 2267216 w 5428339"/>
                  <a:gd name="connsiteY6" fmla="*/ 2939512 h 2939512"/>
                  <a:gd name="connsiteX7" fmla="*/ 1744275 w 5428339"/>
                  <a:gd name="connsiteY7" fmla="*/ 2897677 h 2939512"/>
                  <a:gd name="connsiteX8" fmla="*/ 1692622 w 5428339"/>
                  <a:gd name="connsiteY8" fmla="*/ 2689781 h 2939512"/>
                  <a:gd name="connsiteX9" fmla="*/ 1466480 w 5428339"/>
                  <a:gd name="connsiteY9" fmla="*/ 2244533 h 2939512"/>
                  <a:gd name="connsiteX10" fmla="*/ 1159434 w 5428339"/>
                  <a:gd name="connsiteY10" fmla="*/ 1787333 h 2939512"/>
                  <a:gd name="connsiteX11" fmla="*/ 1122722 w 5428339"/>
                  <a:gd name="connsiteY11" fmla="*/ 1724152 h 2939512"/>
                  <a:gd name="connsiteX12" fmla="*/ 958369 w 5428339"/>
                  <a:gd name="connsiteY12" fmla="*/ 1517965 h 2939512"/>
                  <a:gd name="connsiteX13" fmla="*/ 703942 w 5428339"/>
                  <a:gd name="connsiteY13" fmla="*/ 1447100 h 2939512"/>
                  <a:gd name="connsiteX14" fmla="*/ 304800 w 5428339"/>
                  <a:gd name="connsiteY14" fmla="*/ 1358307 h 2939512"/>
                  <a:gd name="connsiteX15" fmla="*/ 0 w 5428339"/>
                  <a:gd name="connsiteY15" fmla="*/ 1361723 h 2939512"/>
                  <a:gd name="connsiteX16" fmla="*/ 1818 w 5428339"/>
                  <a:gd name="connsiteY16" fmla="*/ 0 h 2939512"/>
                  <a:gd name="connsiteX0" fmla="*/ 1818 w 5428339"/>
                  <a:gd name="connsiteY0" fmla="*/ 0 h 2957441"/>
                  <a:gd name="connsiteX1" fmla="*/ 5428339 w 5428339"/>
                  <a:gd name="connsiteY1" fmla="*/ 0 h 2957441"/>
                  <a:gd name="connsiteX2" fmla="*/ 3976910 w 5428339"/>
                  <a:gd name="connsiteY2" fmla="*/ 1941015 h 2957441"/>
                  <a:gd name="connsiteX3" fmla="*/ 2867852 w 5428339"/>
                  <a:gd name="connsiteY3" fmla="*/ 2545065 h 2957441"/>
                  <a:gd name="connsiteX4" fmla="*/ 2491334 w 5428339"/>
                  <a:gd name="connsiteY4" fmla="*/ 2751253 h 2957441"/>
                  <a:gd name="connsiteX5" fmla="*/ 2174581 w 5428339"/>
                  <a:gd name="connsiteY5" fmla="*/ 2588608 h 2957441"/>
                  <a:gd name="connsiteX6" fmla="*/ 1998274 w 5428339"/>
                  <a:gd name="connsiteY6" fmla="*/ 2957441 h 2957441"/>
                  <a:gd name="connsiteX7" fmla="*/ 1744275 w 5428339"/>
                  <a:gd name="connsiteY7" fmla="*/ 2897677 h 2957441"/>
                  <a:gd name="connsiteX8" fmla="*/ 1692622 w 5428339"/>
                  <a:gd name="connsiteY8" fmla="*/ 2689781 h 2957441"/>
                  <a:gd name="connsiteX9" fmla="*/ 1466480 w 5428339"/>
                  <a:gd name="connsiteY9" fmla="*/ 2244533 h 2957441"/>
                  <a:gd name="connsiteX10" fmla="*/ 1159434 w 5428339"/>
                  <a:gd name="connsiteY10" fmla="*/ 1787333 h 2957441"/>
                  <a:gd name="connsiteX11" fmla="*/ 1122722 w 5428339"/>
                  <a:gd name="connsiteY11" fmla="*/ 1724152 h 2957441"/>
                  <a:gd name="connsiteX12" fmla="*/ 958369 w 5428339"/>
                  <a:gd name="connsiteY12" fmla="*/ 1517965 h 2957441"/>
                  <a:gd name="connsiteX13" fmla="*/ 703942 w 5428339"/>
                  <a:gd name="connsiteY13" fmla="*/ 1447100 h 2957441"/>
                  <a:gd name="connsiteX14" fmla="*/ 304800 w 5428339"/>
                  <a:gd name="connsiteY14" fmla="*/ 1358307 h 2957441"/>
                  <a:gd name="connsiteX15" fmla="*/ 0 w 5428339"/>
                  <a:gd name="connsiteY15" fmla="*/ 1361723 h 2957441"/>
                  <a:gd name="connsiteX16" fmla="*/ 1818 w 5428339"/>
                  <a:gd name="connsiteY16" fmla="*/ 0 h 2957441"/>
                  <a:gd name="connsiteX0" fmla="*/ 1818 w 5428339"/>
                  <a:gd name="connsiteY0" fmla="*/ 0 h 3216137"/>
                  <a:gd name="connsiteX1" fmla="*/ 5428339 w 5428339"/>
                  <a:gd name="connsiteY1" fmla="*/ 0 h 3216137"/>
                  <a:gd name="connsiteX2" fmla="*/ 3976910 w 5428339"/>
                  <a:gd name="connsiteY2" fmla="*/ 1941015 h 3216137"/>
                  <a:gd name="connsiteX3" fmla="*/ 2867852 w 5428339"/>
                  <a:gd name="connsiteY3" fmla="*/ 2545065 h 3216137"/>
                  <a:gd name="connsiteX4" fmla="*/ 2491334 w 5428339"/>
                  <a:gd name="connsiteY4" fmla="*/ 2751253 h 3216137"/>
                  <a:gd name="connsiteX5" fmla="*/ 2192510 w 5428339"/>
                  <a:gd name="connsiteY5" fmla="*/ 3216137 h 3216137"/>
                  <a:gd name="connsiteX6" fmla="*/ 1998274 w 5428339"/>
                  <a:gd name="connsiteY6" fmla="*/ 2957441 h 3216137"/>
                  <a:gd name="connsiteX7" fmla="*/ 1744275 w 5428339"/>
                  <a:gd name="connsiteY7" fmla="*/ 2897677 h 3216137"/>
                  <a:gd name="connsiteX8" fmla="*/ 1692622 w 5428339"/>
                  <a:gd name="connsiteY8" fmla="*/ 2689781 h 3216137"/>
                  <a:gd name="connsiteX9" fmla="*/ 1466480 w 5428339"/>
                  <a:gd name="connsiteY9" fmla="*/ 2244533 h 3216137"/>
                  <a:gd name="connsiteX10" fmla="*/ 1159434 w 5428339"/>
                  <a:gd name="connsiteY10" fmla="*/ 1787333 h 3216137"/>
                  <a:gd name="connsiteX11" fmla="*/ 1122722 w 5428339"/>
                  <a:gd name="connsiteY11" fmla="*/ 1724152 h 3216137"/>
                  <a:gd name="connsiteX12" fmla="*/ 958369 w 5428339"/>
                  <a:gd name="connsiteY12" fmla="*/ 1517965 h 3216137"/>
                  <a:gd name="connsiteX13" fmla="*/ 703942 w 5428339"/>
                  <a:gd name="connsiteY13" fmla="*/ 1447100 h 3216137"/>
                  <a:gd name="connsiteX14" fmla="*/ 304800 w 5428339"/>
                  <a:gd name="connsiteY14" fmla="*/ 1358307 h 3216137"/>
                  <a:gd name="connsiteX15" fmla="*/ 0 w 5428339"/>
                  <a:gd name="connsiteY15" fmla="*/ 1361723 h 3216137"/>
                  <a:gd name="connsiteX16" fmla="*/ 1818 w 5428339"/>
                  <a:gd name="connsiteY16" fmla="*/ 0 h 3216137"/>
                  <a:gd name="connsiteX0" fmla="*/ 1818 w 5428339"/>
                  <a:gd name="connsiteY0" fmla="*/ 0 h 3423606"/>
                  <a:gd name="connsiteX1" fmla="*/ 5428339 w 5428339"/>
                  <a:gd name="connsiteY1" fmla="*/ 0 h 3423606"/>
                  <a:gd name="connsiteX2" fmla="*/ 3976910 w 5428339"/>
                  <a:gd name="connsiteY2" fmla="*/ 1941015 h 3423606"/>
                  <a:gd name="connsiteX3" fmla="*/ 2867852 w 5428339"/>
                  <a:gd name="connsiteY3" fmla="*/ 2545065 h 3423606"/>
                  <a:gd name="connsiteX4" fmla="*/ 2419617 w 5428339"/>
                  <a:gd name="connsiteY4" fmla="*/ 3423606 h 3423606"/>
                  <a:gd name="connsiteX5" fmla="*/ 2192510 w 5428339"/>
                  <a:gd name="connsiteY5" fmla="*/ 3216137 h 3423606"/>
                  <a:gd name="connsiteX6" fmla="*/ 1998274 w 5428339"/>
                  <a:gd name="connsiteY6" fmla="*/ 2957441 h 3423606"/>
                  <a:gd name="connsiteX7" fmla="*/ 1744275 w 5428339"/>
                  <a:gd name="connsiteY7" fmla="*/ 2897677 h 3423606"/>
                  <a:gd name="connsiteX8" fmla="*/ 1692622 w 5428339"/>
                  <a:gd name="connsiteY8" fmla="*/ 2689781 h 3423606"/>
                  <a:gd name="connsiteX9" fmla="*/ 1466480 w 5428339"/>
                  <a:gd name="connsiteY9" fmla="*/ 2244533 h 3423606"/>
                  <a:gd name="connsiteX10" fmla="*/ 1159434 w 5428339"/>
                  <a:gd name="connsiteY10" fmla="*/ 1787333 h 3423606"/>
                  <a:gd name="connsiteX11" fmla="*/ 1122722 w 5428339"/>
                  <a:gd name="connsiteY11" fmla="*/ 1724152 h 3423606"/>
                  <a:gd name="connsiteX12" fmla="*/ 958369 w 5428339"/>
                  <a:gd name="connsiteY12" fmla="*/ 1517965 h 3423606"/>
                  <a:gd name="connsiteX13" fmla="*/ 703942 w 5428339"/>
                  <a:gd name="connsiteY13" fmla="*/ 1447100 h 3423606"/>
                  <a:gd name="connsiteX14" fmla="*/ 304800 w 5428339"/>
                  <a:gd name="connsiteY14" fmla="*/ 1358307 h 3423606"/>
                  <a:gd name="connsiteX15" fmla="*/ 0 w 5428339"/>
                  <a:gd name="connsiteY15" fmla="*/ 1361723 h 3423606"/>
                  <a:gd name="connsiteX16" fmla="*/ 1818 w 5428339"/>
                  <a:gd name="connsiteY16" fmla="*/ 0 h 3423606"/>
                  <a:gd name="connsiteX0" fmla="*/ 1818 w 5428339"/>
                  <a:gd name="connsiteY0" fmla="*/ 0 h 3584970"/>
                  <a:gd name="connsiteX1" fmla="*/ 5428339 w 5428339"/>
                  <a:gd name="connsiteY1" fmla="*/ 0 h 3584970"/>
                  <a:gd name="connsiteX2" fmla="*/ 3976910 w 5428339"/>
                  <a:gd name="connsiteY2" fmla="*/ 1941015 h 3584970"/>
                  <a:gd name="connsiteX3" fmla="*/ 2500299 w 5428339"/>
                  <a:gd name="connsiteY3" fmla="*/ 3584970 h 3584970"/>
                  <a:gd name="connsiteX4" fmla="*/ 2419617 w 5428339"/>
                  <a:gd name="connsiteY4" fmla="*/ 3423606 h 3584970"/>
                  <a:gd name="connsiteX5" fmla="*/ 2192510 w 5428339"/>
                  <a:gd name="connsiteY5" fmla="*/ 3216137 h 3584970"/>
                  <a:gd name="connsiteX6" fmla="*/ 1998274 w 5428339"/>
                  <a:gd name="connsiteY6" fmla="*/ 2957441 h 3584970"/>
                  <a:gd name="connsiteX7" fmla="*/ 1744275 w 5428339"/>
                  <a:gd name="connsiteY7" fmla="*/ 2897677 h 3584970"/>
                  <a:gd name="connsiteX8" fmla="*/ 1692622 w 5428339"/>
                  <a:gd name="connsiteY8" fmla="*/ 2689781 h 3584970"/>
                  <a:gd name="connsiteX9" fmla="*/ 1466480 w 5428339"/>
                  <a:gd name="connsiteY9" fmla="*/ 2244533 h 3584970"/>
                  <a:gd name="connsiteX10" fmla="*/ 1159434 w 5428339"/>
                  <a:gd name="connsiteY10" fmla="*/ 1787333 h 3584970"/>
                  <a:gd name="connsiteX11" fmla="*/ 1122722 w 5428339"/>
                  <a:gd name="connsiteY11" fmla="*/ 1724152 h 3584970"/>
                  <a:gd name="connsiteX12" fmla="*/ 958369 w 5428339"/>
                  <a:gd name="connsiteY12" fmla="*/ 1517965 h 3584970"/>
                  <a:gd name="connsiteX13" fmla="*/ 703942 w 5428339"/>
                  <a:gd name="connsiteY13" fmla="*/ 1447100 h 3584970"/>
                  <a:gd name="connsiteX14" fmla="*/ 304800 w 5428339"/>
                  <a:gd name="connsiteY14" fmla="*/ 1358307 h 3584970"/>
                  <a:gd name="connsiteX15" fmla="*/ 0 w 5428339"/>
                  <a:gd name="connsiteY15" fmla="*/ 1361723 h 3584970"/>
                  <a:gd name="connsiteX16" fmla="*/ 1818 w 5428339"/>
                  <a:gd name="connsiteY16" fmla="*/ 0 h 3584970"/>
                  <a:gd name="connsiteX0" fmla="*/ 1818 w 5428339"/>
                  <a:gd name="connsiteY0" fmla="*/ 0 h 3584970"/>
                  <a:gd name="connsiteX1" fmla="*/ 5428339 w 5428339"/>
                  <a:gd name="connsiteY1" fmla="*/ 0 h 3584970"/>
                  <a:gd name="connsiteX2" fmla="*/ 3976910 w 5428339"/>
                  <a:gd name="connsiteY2" fmla="*/ 1941015 h 3584970"/>
                  <a:gd name="connsiteX3" fmla="*/ 2634769 w 5428339"/>
                  <a:gd name="connsiteY3" fmla="*/ 3441534 h 3584970"/>
                  <a:gd name="connsiteX4" fmla="*/ 2500299 w 5428339"/>
                  <a:gd name="connsiteY4" fmla="*/ 3584970 h 3584970"/>
                  <a:gd name="connsiteX5" fmla="*/ 2419617 w 5428339"/>
                  <a:gd name="connsiteY5" fmla="*/ 3423606 h 3584970"/>
                  <a:gd name="connsiteX6" fmla="*/ 2192510 w 5428339"/>
                  <a:gd name="connsiteY6" fmla="*/ 3216137 h 3584970"/>
                  <a:gd name="connsiteX7" fmla="*/ 1998274 w 5428339"/>
                  <a:gd name="connsiteY7" fmla="*/ 2957441 h 3584970"/>
                  <a:gd name="connsiteX8" fmla="*/ 1744275 w 5428339"/>
                  <a:gd name="connsiteY8" fmla="*/ 2897677 h 3584970"/>
                  <a:gd name="connsiteX9" fmla="*/ 1692622 w 5428339"/>
                  <a:gd name="connsiteY9" fmla="*/ 2689781 h 3584970"/>
                  <a:gd name="connsiteX10" fmla="*/ 1466480 w 5428339"/>
                  <a:gd name="connsiteY10" fmla="*/ 2244533 h 3584970"/>
                  <a:gd name="connsiteX11" fmla="*/ 1159434 w 5428339"/>
                  <a:gd name="connsiteY11" fmla="*/ 1787333 h 3584970"/>
                  <a:gd name="connsiteX12" fmla="*/ 1122722 w 5428339"/>
                  <a:gd name="connsiteY12" fmla="*/ 1724152 h 3584970"/>
                  <a:gd name="connsiteX13" fmla="*/ 958369 w 5428339"/>
                  <a:gd name="connsiteY13" fmla="*/ 1517965 h 3584970"/>
                  <a:gd name="connsiteX14" fmla="*/ 703942 w 5428339"/>
                  <a:gd name="connsiteY14" fmla="*/ 1447100 h 3584970"/>
                  <a:gd name="connsiteX15" fmla="*/ 304800 w 5428339"/>
                  <a:gd name="connsiteY15" fmla="*/ 1358307 h 3584970"/>
                  <a:gd name="connsiteX16" fmla="*/ 0 w 5428339"/>
                  <a:gd name="connsiteY16" fmla="*/ 1361723 h 3584970"/>
                  <a:gd name="connsiteX17" fmla="*/ 1818 w 5428339"/>
                  <a:gd name="connsiteY17" fmla="*/ 0 h 3584970"/>
                  <a:gd name="connsiteX0" fmla="*/ 1818 w 5428339"/>
                  <a:gd name="connsiteY0" fmla="*/ 0 h 3584970"/>
                  <a:gd name="connsiteX1" fmla="*/ 5428339 w 5428339"/>
                  <a:gd name="connsiteY1" fmla="*/ 0 h 3584970"/>
                  <a:gd name="connsiteX2" fmla="*/ 3976910 w 5428339"/>
                  <a:gd name="connsiteY2" fmla="*/ 1941015 h 3584970"/>
                  <a:gd name="connsiteX3" fmla="*/ 2760275 w 5428339"/>
                  <a:gd name="connsiteY3" fmla="*/ 3307064 h 3584970"/>
                  <a:gd name="connsiteX4" fmla="*/ 2634769 w 5428339"/>
                  <a:gd name="connsiteY4" fmla="*/ 3441534 h 3584970"/>
                  <a:gd name="connsiteX5" fmla="*/ 2500299 w 5428339"/>
                  <a:gd name="connsiteY5" fmla="*/ 3584970 h 3584970"/>
                  <a:gd name="connsiteX6" fmla="*/ 2419617 w 5428339"/>
                  <a:gd name="connsiteY6" fmla="*/ 3423606 h 3584970"/>
                  <a:gd name="connsiteX7" fmla="*/ 2192510 w 5428339"/>
                  <a:gd name="connsiteY7" fmla="*/ 3216137 h 3584970"/>
                  <a:gd name="connsiteX8" fmla="*/ 1998274 w 5428339"/>
                  <a:gd name="connsiteY8" fmla="*/ 2957441 h 3584970"/>
                  <a:gd name="connsiteX9" fmla="*/ 1744275 w 5428339"/>
                  <a:gd name="connsiteY9" fmla="*/ 2897677 h 3584970"/>
                  <a:gd name="connsiteX10" fmla="*/ 1692622 w 5428339"/>
                  <a:gd name="connsiteY10" fmla="*/ 2689781 h 3584970"/>
                  <a:gd name="connsiteX11" fmla="*/ 1466480 w 5428339"/>
                  <a:gd name="connsiteY11" fmla="*/ 2244533 h 3584970"/>
                  <a:gd name="connsiteX12" fmla="*/ 1159434 w 5428339"/>
                  <a:gd name="connsiteY12" fmla="*/ 1787333 h 3584970"/>
                  <a:gd name="connsiteX13" fmla="*/ 1122722 w 5428339"/>
                  <a:gd name="connsiteY13" fmla="*/ 1724152 h 3584970"/>
                  <a:gd name="connsiteX14" fmla="*/ 958369 w 5428339"/>
                  <a:gd name="connsiteY14" fmla="*/ 1517965 h 3584970"/>
                  <a:gd name="connsiteX15" fmla="*/ 703942 w 5428339"/>
                  <a:gd name="connsiteY15" fmla="*/ 1447100 h 3584970"/>
                  <a:gd name="connsiteX16" fmla="*/ 304800 w 5428339"/>
                  <a:gd name="connsiteY16" fmla="*/ 1358307 h 3584970"/>
                  <a:gd name="connsiteX17" fmla="*/ 0 w 5428339"/>
                  <a:gd name="connsiteY17" fmla="*/ 1361723 h 3584970"/>
                  <a:gd name="connsiteX18" fmla="*/ 1818 w 5428339"/>
                  <a:gd name="connsiteY18" fmla="*/ 0 h 3584970"/>
                  <a:gd name="connsiteX0" fmla="*/ 1818 w 5428339"/>
                  <a:gd name="connsiteY0" fmla="*/ 0 h 3647722"/>
                  <a:gd name="connsiteX1" fmla="*/ 5428339 w 5428339"/>
                  <a:gd name="connsiteY1" fmla="*/ 0 h 3647722"/>
                  <a:gd name="connsiteX2" fmla="*/ 3976910 w 5428339"/>
                  <a:gd name="connsiteY2" fmla="*/ 1941015 h 3647722"/>
                  <a:gd name="connsiteX3" fmla="*/ 2760275 w 5428339"/>
                  <a:gd name="connsiteY3" fmla="*/ 3307064 h 3647722"/>
                  <a:gd name="connsiteX4" fmla="*/ 2679593 w 5428339"/>
                  <a:gd name="connsiteY4" fmla="*/ 3647722 h 3647722"/>
                  <a:gd name="connsiteX5" fmla="*/ 2500299 w 5428339"/>
                  <a:gd name="connsiteY5" fmla="*/ 3584970 h 3647722"/>
                  <a:gd name="connsiteX6" fmla="*/ 2419617 w 5428339"/>
                  <a:gd name="connsiteY6" fmla="*/ 3423606 h 3647722"/>
                  <a:gd name="connsiteX7" fmla="*/ 2192510 w 5428339"/>
                  <a:gd name="connsiteY7" fmla="*/ 3216137 h 3647722"/>
                  <a:gd name="connsiteX8" fmla="*/ 1998274 w 5428339"/>
                  <a:gd name="connsiteY8" fmla="*/ 2957441 h 3647722"/>
                  <a:gd name="connsiteX9" fmla="*/ 1744275 w 5428339"/>
                  <a:gd name="connsiteY9" fmla="*/ 2897677 h 3647722"/>
                  <a:gd name="connsiteX10" fmla="*/ 1692622 w 5428339"/>
                  <a:gd name="connsiteY10" fmla="*/ 2689781 h 3647722"/>
                  <a:gd name="connsiteX11" fmla="*/ 1466480 w 5428339"/>
                  <a:gd name="connsiteY11" fmla="*/ 2244533 h 3647722"/>
                  <a:gd name="connsiteX12" fmla="*/ 1159434 w 5428339"/>
                  <a:gd name="connsiteY12" fmla="*/ 1787333 h 3647722"/>
                  <a:gd name="connsiteX13" fmla="*/ 1122722 w 5428339"/>
                  <a:gd name="connsiteY13" fmla="*/ 1724152 h 3647722"/>
                  <a:gd name="connsiteX14" fmla="*/ 958369 w 5428339"/>
                  <a:gd name="connsiteY14" fmla="*/ 1517965 h 3647722"/>
                  <a:gd name="connsiteX15" fmla="*/ 703942 w 5428339"/>
                  <a:gd name="connsiteY15" fmla="*/ 1447100 h 3647722"/>
                  <a:gd name="connsiteX16" fmla="*/ 304800 w 5428339"/>
                  <a:gd name="connsiteY16" fmla="*/ 1358307 h 3647722"/>
                  <a:gd name="connsiteX17" fmla="*/ 0 w 5428339"/>
                  <a:gd name="connsiteY17" fmla="*/ 1361723 h 3647722"/>
                  <a:gd name="connsiteX18" fmla="*/ 1818 w 5428339"/>
                  <a:gd name="connsiteY18" fmla="*/ 0 h 3647722"/>
                  <a:gd name="connsiteX0" fmla="*/ 1818 w 5428339"/>
                  <a:gd name="connsiteY0" fmla="*/ 0 h 3647722"/>
                  <a:gd name="connsiteX1" fmla="*/ 5428339 w 5428339"/>
                  <a:gd name="connsiteY1" fmla="*/ 0 h 3647722"/>
                  <a:gd name="connsiteX2" fmla="*/ 3976910 w 5428339"/>
                  <a:gd name="connsiteY2" fmla="*/ 1941015 h 3647722"/>
                  <a:gd name="connsiteX3" fmla="*/ 2885781 w 5428339"/>
                  <a:gd name="connsiteY3" fmla="*/ 3513252 h 3647722"/>
                  <a:gd name="connsiteX4" fmla="*/ 2679593 w 5428339"/>
                  <a:gd name="connsiteY4" fmla="*/ 3647722 h 3647722"/>
                  <a:gd name="connsiteX5" fmla="*/ 2500299 w 5428339"/>
                  <a:gd name="connsiteY5" fmla="*/ 3584970 h 3647722"/>
                  <a:gd name="connsiteX6" fmla="*/ 2419617 w 5428339"/>
                  <a:gd name="connsiteY6" fmla="*/ 3423606 h 3647722"/>
                  <a:gd name="connsiteX7" fmla="*/ 2192510 w 5428339"/>
                  <a:gd name="connsiteY7" fmla="*/ 3216137 h 3647722"/>
                  <a:gd name="connsiteX8" fmla="*/ 1998274 w 5428339"/>
                  <a:gd name="connsiteY8" fmla="*/ 2957441 h 3647722"/>
                  <a:gd name="connsiteX9" fmla="*/ 1744275 w 5428339"/>
                  <a:gd name="connsiteY9" fmla="*/ 2897677 h 3647722"/>
                  <a:gd name="connsiteX10" fmla="*/ 1692622 w 5428339"/>
                  <a:gd name="connsiteY10" fmla="*/ 2689781 h 3647722"/>
                  <a:gd name="connsiteX11" fmla="*/ 1466480 w 5428339"/>
                  <a:gd name="connsiteY11" fmla="*/ 2244533 h 3647722"/>
                  <a:gd name="connsiteX12" fmla="*/ 1159434 w 5428339"/>
                  <a:gd name="connsiteY12" fmla="*/ 1787333 h 3647722"/>
                  <a:gd name="connsiteX13" fmla="*/ 1122722 w 5428339"/>
                  <a:gd name="connsiteY13" fmla="*/ 1724152 h 3647722"/>
                  <a:gd name="connsiteX14" fmla="*/ 958369 w 5428339"/>
                  <a:gd name="connsiteY14" fmla="*/ 1517965 h 3647722"/>
                  <a:gd name="connsiteX15" fmla="*/ 703942 w 5428339"/>
                  <a:gd name="connsiteY15" fmla="*/ 1447100 h 3647722"/>
                  <a:gd name="connsiteX16" fmla="*/ 304800 w 5428339"/>
                  <a:gd name="connsiteY16" fmla="*/ 1358307 h 3647722"/>
                  <a:gd name="connsiteX17" fmla="*/ 0 w 5428339"/>
                  <a:gd name="connsiteY17" fmla="*/ 1361723 h 3647722"/>
                  <a:gd name="connsiteX18" fmla="*/ 1818 w 5428339"/>
                  <a:gd name="connsiteY18"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074040 w 5428339"/>
                  <a:gd name="connsiteY3" fmla="*/ 3217417 h 3647722"/>
                  <a:gd name="connsiteX4" fmla="*/ 2885781 w 5428339"/>
                  <a:gd name="connsiteY4" fmla="*/ 3513252 h 3647722"/>
                  <a:gd name="connsiteX5" fmla="*/ 2679593 w 5428339"/>
                  <a:gd name="connsiteY5" fmla="*/ 3647722 h 3647722"/>
                  <a:gd name="connsiteX6" fmla="*/ 2500299 w 5428339"/>
                  <a:gd name="connsiteY6" fmla="*/ 3584970 h 3647722"/>
                  <a:gd name="connsiteX7" fmla="*/ 2419617 w 5428339"/>
                  <a:gd name="connsiteY7" fmla="*/ 3423606 h 3647722"/>
                  <a:gd name="connsiteX8" fmla="*/ 2192510 w 5428339"/>
                  <a:gd name="connsiteY8" fmla="*/ 3216137 h 3647722"/>
                  <a:gd name="connsiteX9" fmla="*/ 1998274 w 5428339"/>
                  <a:gd name="connsiteY9" fmla="*/ 2957441 h 3647722"/>
                  <a:gd name="connsiteX10" fmla="*/ 1744275 w 5428339"/>
                  <a:gd name="connsiteY10" fmla="*/ 2897677 h 3647722"/>
                  <a:gd name="connsiteX11" fmla="*/ 1692622 w 5428339"/>
                  <a:gd name="connsiteY11" fmla="*/ 2689781 h 3647722"/>
                  <a:gd name="connsiteX12" fmla="*/ 1466480 w 5428339"/>
                  <a:gd name="connsiteY12" fmla="*/ 2244533 h 3647722"/>
                  <a:gd name="connsiteX13" fmla="*/ 1159434 w 5428339"/>
                  <a:gd name="connsiteY13" fmla="*/ 1787333 h 3647722"/>
                  <a:gd name="connsiteX14" fmla="*/ 1122722 w 5428339"/>
                  <a:gd name="connsiteY14" fmla="*/ 1724152 h 3647722"/>
                  <a:gd name="connsiteX15" fmla="*/ 958369 w 5428339"/>
                  <a:gd name="connsiteY15" fmla="*/ 1517965 h 3647722"/>
                  <a:gd name="connsiteX16" fmla="*/ 703942 w 5428339"/>
                  <a:gd name="connsiteY16" fmla="*/ 1447100 h 3647722"/>
                  <a:gd name="connsiteX17" fmla="*/ 304800 w 5428339"/>
                  <a:gd name="connsiteY17" fmla="*/ 1358307 h 3647722"/>
                  <a:gd name="connsiteX18" fmla="*/ 0 w 5428339"/>
                  <a:gd name="connsiteY18" fmla="*/ 1361723 h 3647722"/>
                  <a:gd name="connsiteX19" fmla="*/ 1818 w 5428339"/>
                  <a:gd name="connsiteY19"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271263 w 5428339"/>
                  <a:gd name="connsiteY3" fmla="*/ 2966405 h 3647722"/>
                  <a:gd name="connsiteX4" fmla="*/ 3074040 w 5428339"/>
                  <a:gd name="connsiteY4" fmla="*/ 3217417 h 3647722"/>
                  <a:gd name="connsiteX5" fmla="*/ 2885781 w 5428339"/>
                  <a:gd name="connsiteY5" fmla="*/ 3513252 h 3647722"/>
                  <a:gd name="connsiteX6" fmla="*/ 2679593 w 5428339"/>
                  <a:gd name="connsiteY6" fmla="*/ 3647722 h 3647722"/>
                  <a:gd name="connsiteX7" fmla="*/ 2500299 w 5428339"/>
                  <a:gd name="connsiteY7" fmla="*/ 3584970 h 3647722"/>
                  <a:gd name="connsiteX8" fmla="*/ 2419617 w 5428339"/>
                  <a:gd name="connsiteY8" fmla="*/ 3423606 h 3647722"/>
                  <a:gd name="connsiteX9" fmla="*/ 2192510 w 5428339"/>
                  <a:gd name="connsiteY9" fmla="*/ 3216137 h 3647722"/>
                  <a:gd name="connsiteX10" fmla="*/ 1998274 w 5428339"/>
                  <a:gd name="connsiteY10" fmla="*/ 2957441 h 3647722"/>
                  <a:gd name="connsiteX11" fmla="*/ 1744275 w 5428339"/>
                  <a:gd name="connsiteY11" fmla="*/ 2897677 h 3647722"/>
                  <a:gd name="connsiteX12" fmla="*/ 1692622 w 5428339"/>
                  <a:gd name="connsiteY12" fmla="*/ 2689781 h 3647722"/>
                  <a:gd name="connsiteX13" fmla="*/ 1466480 w 5428339"/>
                  <a:gd name="connsiteY13" fmla="*/ 2244533 h 3647722"/>
                  <a:gd name="connsiteX14" fmla="*/ 1159434 w 5428339"/>
                  <a:gd name="connsiteY14" fmla="*/ 1787333 h 3647722"/>
                  <a:gd name="connsiteX15" fmla="*/ 1122722 w 5428339"/>
                  <a:gd name="connsiteY15" fmla="*/ 1724152 h 3647722"/>
                  <a:gd name="connsiteX16" fmla="*/ 958369 w 5428339"/>
                  <a:gd name="connsiteY16" fmla="*/ 1517965 h 3647722"/>
                  <a:gd name="connsiteX17" fmla="*/ 703942 w 5428339"/>
                  <a:gd name="connsiteY17" fmla="*/ 1447100 h 3647722"/>
                  <a:gd name="connsiteX18" fmla="*/ 304800 w 5428339"/>
                  <a:gd name="connsiteY18" fmla="*/ 1358307 h 3647722"/>
                  <a:gd name="connsiteX19" fmla="*/ 0 w 5428339"/>
                  <a:gd name="connsiteY19" fmla="*/ 1361723 h 3647722"/>
                  <a:gd name="connsiteX20" fmla="*/ 1818 w 5428339"/>
                  <a:gd name="connsiteY20"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074040 w 5428339"/>
                  <a:gd name="connsiteY5" fmla="*/ 321741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96075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405734 w 5428339"/>
                  <a:gd name="connsiteY3" fmla="*/ 2742287 h 3647722"/>
                  <a:gd name="connsiteX4" fmla="*/ 3271263 w 5428339"/>
                  <a:gd name="connsiteY4" fmla="*/ 2966405 h 3647722"/>
                  <a:gd name="connsiteX5" fmla="*/ 3118863 w 5428339"/>
                  <a:gd name="connsiteY5" fmla="*/ 3235347 h 3647722"/>
                  <a:gd name="connsiteX6" fmla="*/ 2885781 w 5428339"/>
                  <a:gd name="connsiteY6" fmla="*/ 3513252 h 3647722"/>
                  <a:gd name="connsiteX7" fmla="*/ 2679593 w 5428339"/>
                  <a:gd name="connsiteY7" fmla="*/ 3647722 h 3647722"/>
                  <a:gd name="connsiteX8" fmla="*/ 2500299 w 5428339"/>
                  <a:gd name="connsiteY8" fmla="*/ 3584970 h 3647722"/>
                  <a:gd name="connsiteX9" fmla="*/ 2419617 w 5428339"/>
                  <a:gd name="connsiteY9" fmla="*/ 3423606 h 3647722"/>
                  <a:gd name="connsiteX10" fmla="*/ 2192510 w 5428339"/>
                  <a:gd name="connsiteY10" fmla="*/ 3216137 h 3647722"/>
                  <a:gd name="connsiteX11" fmla="*/ 1998274 w 5428339"/>
                  <a:gd name="connsiteY11" fmla="*/ 2957441 h 3647722"/>
                  <a:gd name="connsiteX12" fmla="*/ 1744275 w 5428339"/>
                  <a:gd name="connsiteY12" fmla="*/ 2897677 h 3647722"/>
                  <a:gd name="connsiteX13" fmla="*/ 1692622 w 5428339"/>
                  <a:gd name="connsiteY13" fmla="*/ 2689781 h 3647722"/>
                  <a:gd name="connsiteX14" fmla="*/ 1466480 w 5428339"/>
                  <a:gd name="connsiteY14" fmla="*/ 2244533 h 3647722"/>
                  <a:gd name="connsiteX15" fmla="*/ 1159434 w 5428339"/>
                  <a:gd name="connsiteY15" fmla="*/ 1787333 h 3647722"/>
                  <a:gd name="connsiteX16" fmla="*/ 1122722 w 5428339"/>
                  <a:gd name="connsiteY16" fmla="*/ 1724152 h 3647722"/>
                  <a:gd name="connsiteX17" fmla="*/ 958369 w 5428339"/>
                  <a:gd name="connsiteY17" fmla="*/ 1517965 h 3647722"/>
                  <a:gd name="connsiteX18" fmla="*/ 703942 w 5428339"/>
                  <a:gd name="connsiteY18" fmla="*/ 1447100 h 3647722"/>
                  <a:gd name="connsiteX19" fmla="*/ 304800 w 5428339"/>
                  <a:gd name="connsiteY19" fmla="*/ 1358307 h 3647722"/>
                  <a:gd name="connsiteX20" fmla="*/ 0 w 5428339"/>
                  <a:gd name="connsiteY20" fmla="*/ 1361723 h 3647722"/>
                  <a:gd name="connsiteX21" fmla="*/ 1818 w 5428339"/>
                  <a:gd name="connsiteY21"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531240 w 5428339"/>
                  <a:gd name="connsiteY3" fmla="*/ 2571958 h 3647722"/>
                  <a:gd name="connsiteX4" fmla="*/ 3405734 w 5428339"/>
                  <a:gd name="connsiteY4" fmla="*/ 2742287 h 3647722"/>
                  <a:gd name="connsiteX5" fmla="*/ 3271263 w 5428339"/>
                  <a:gd name="connsiteY5" fmla="*/ 2966405 h 3647722"/>
                  <a:gd name="connsiteX6" fmla="*/ 3118863 w 5428339"/>
                  <a:gd name="connsiteY6" fmla="*/ 3235347 h 3647722"/>
                  <a:gd name="connsiteX7" fmla="*/ 2885781 w 5428339"/>
                  <a:gd name="connsiteY7" fmla="*/ 3513252 h 3647722"/>
                  <a:gd name="connsiteX8" fmla="*/ 2679593 w 5428339"/>
                  <a:gd name="connsiteY8" fmla="*/ 3647722 h 3647722"/>
                  <a:gd name="connsiteX9" fmla="*/ 2500299 w 5428339"/>
                  <a:gd name="connsiteY9" fmla="*/ 3584970 h 3647722"/>
                  <a:gd name="connsiteX10" fmla="*/ 2419617 w 5428339"/>
                  <a:gd name="connsiteY10" fmla="*/ 3423606 h 3647722"/>
                  <a:gd name="connsiteX11" fmla="*/ 2192510 w 5428339"/>
                  <a:gd name="connsiteY11" fmla="*/ 3216137 h 3647722"/>
                  <a:gd name="connsiteX12" fmla="*/ 1998274 w 5428339"/>
                  <a:gd name="connsiteY12" fmla="*/ 2957441 h 3647722"/>
                  <a:gd name="connsiteX13" fmla="*/ 1744275 w 5428339"/>
                  <a:gd name="connsiteY13" fmla="*/ 2897677 h 3647722"/>
                  <a:gd name="connsiteX14" fmla="*/ 1692622 w 5428339"/>
                  <a:gd name="connsiteY14" fmla="*/ 2689781 h 3647722"/>
                  <a:gd name="connsiteX15" fmla="*/ 1466480 w 5428339"/>
                  <a:gd name="connsiteY15" fmla="*/ 2244533 h 3647722"/>
                  <a:gd name="connsiteX16" fmla="*/ 1159434 w 5428339"/>
                  <a:gd name="connsiteY16" fmla="*/ 1787333 h 3647722"/>
                  <a:gd name="connsiteX17" fmla="*/ 1122722 w 5428339"/>
                  <a:gd name="connsiteY17" fmla="*/ 1724152 h 3647722"/>
                  <a:gd name="connsiteX18" fmla="*/ 958369 w 5428339"/>
                  <a:gd name="connsiteY18" fmla="*/ 1517965 h 3647722"/>
                  <a:gd name="connsiteX19" fmla="*/ 703942 w 5428339"/>
                  <a:gd name="connsiteY19" fmla="*/ 1447100 h 3647722"/>
                  <a:gd name="connsiteX20" fmla="*/ 304800 w 5428339"/>
                  <a:gd name="connsiteY20" fmla="*/ 1358307 h 3647722"/>
                  <a:gd name="connsiteX21" fmla="*/ 0 w 5428339"/>
                  <a:gd name="connsiteY21" fmla="*/ 1361723 h 3647722"/>
                  <a:gd name="connsiteX22" fmla="*/ 1818 w 5428339"/>
                  <a:gd name="connsiteY22" fmla="*/ 0 h 3647722"/>
                  <a:gd name="connsiteX0" fmla="*/ 1818 w 5428339"/>
                  <a:gd name="connsiteY0" fmla="*/ 0 h 3647722"/>
                  <a:gd name="connsiteX1" fmla="*/ 5428339 w 5428339"/>
                  <a:gd name="connsiteY1" fmla="*/ 0 h 3647722"/>
                  <a:gd name="connsiteX2" fmla="*/ 3976910 w 5428339"/>
                  <a:gd name="connsiteY2" fmla="*/ 1941015 h 3647722"/>
                  <a:gd name="connsiteX3" fmla="*/ 3791216 w 5428339"/>
                  <a:gd name="connsiteY3" fmla="*/ 2213370 h 3647722"/>
                  <a:gd name="connsiteX4" fmla="*/ 3531240 w 5428339"/>
                  <a:gd name="connsiteY4" fmla="*/ 2571958 h 3647722"/>
                  <a:gd name="connsiteX5" fmla="*/ 3405734 w 5428339"/>
                  <a:gd name="connsiteY5" fmla="*/ 2742287 h 3647722"/>
                  <a:gd name="connsiteX6" fmla="*/ 3271263 w 5428339"/>
                  <a:gd name="connsiteY6" fmla="*/ 2966405 h 3647722"/>
                  <a:gd name="connsiteX7" fmla="*/ 3118863 w 5428339"/>
                  <a:gd name="connsiteY7" fmla="*/ 3235347 h 3647722"/>
                  <a:gd name="connsiteX8" fmla="*/ 2885781 w 5428339"/>
                  <a:gd name="connsiteY8" fmla="*/ 3513252 h 3647722"/>
                  <a:gd name="connsiteX9" fmla="*/ 2679593 w 5428339"/>
                  <a:gd name="connsiteY9" fmla="*/ 3647722 h 3647722"/>
                  <a:gd name="connsiteX10" fmla="*/ 2500299 w 5428339"/>
                  <a:gd name="connsiteY10" fmla="*/ 3584970 h 3647722"/>
                  <a:gd name="connsiteX11" fmla="*/ 2419617 w 5428339"/>
                  <a:gd name="connsiteY11" fmla="*/ 3423606 h 3647722"/>
                  <a:gd name="connsiteX12" fmla="*/ 2192510 w 5428339"/>
                  <a:gd name="connsiteY12" fmla="*/ 3216137 h 3647722"/>
                  <a:gd name="connsiteX13" fmla="*/ 1998274 w 5428339"/>
                  <a:gd name="connsiteY13" fmla="*/ 2957441 h 3647722"/>
                  <a:gd name="connsiteX14" fmla="*/ 1744275 w 5428339"/>
                  <a:gd name="connsiteY14" fmla="*/ 2897677 h 3647722"/>
                  <a:gd name="connsiteX15" fmla="*/ 1692622 w 5428339"/>
                  <a:gd name="connsiteY15" fmla="*/ 2689781 h 3647722"/>
                  <a:gd name="connsiteX16" fmla="*/ 1466480 w 5428339"/>
                  <a:gd name="connsiteY16" fmla="*/ 2244533 h 3647722"/>
                  <a:gd name="connsiteX17" fmla="*/ 1159434 w 5428339"/>
                  <a:gd name="connsiteY17" fmla="*/ 1787333 h 3647722"/>
                  <a:gd name="connsiteX18" fmla="*/ 1122722 w 5428339"/>
                  <a:gd name="connsiteY18" fmla="*/ 1724152 h 3647722"/>
                  <a:gd name="connsiteX19" fmla="*/ 958369 w 5428339"/>
                  <a:gd name="connsiteY19" fmla="*/ 1517965 h 3647722"/>
                  <a:gd name="connsiteX20" fmla="*/ 703942 w 5428339"/>
                  <a:gd name="connsiteY20" fmla="*/ 1447100 h 3647722"/>
                  <a:gd name="connsiteX21" fmla="*/ 304800 w 5428339"/>
                  <a:gd name="connsiteY21" fmla="*/ 1358307 h 3647722"/>
                  <a:gd name="connsiteX22" fmla="*/ 0 w 5428339"/>
                  <a:gd name="connsiteY22" fmla="*/ 1361723 h 3647722"/>
                  <a:gd name="connsiteX23" fmla="*/ 1818 w 5428339"/>
                  <a:gd name="connsiteY23" fmla="*/ 0 h 3647722"/>
                  <a:gd name="connsiteX0" fmla="*/ 1818 w 5428339"/>
                  <a:gd name="connsiteY0" fmla="*/ 0 h 3647722"/>
                  <a:gd name="connsiteX1" fmla="*/ 5428339 w 5428339"/>
                  <a:gd name="connsiteY1" fmla="*/ 0 h 3647722"/>
                  <a:gd name="connsiteX2" fmla="*/ 4122910 w 5428339"/>
                  <a:gd name="connsiteY2" fmla="*/ 1765134 h 3647722"/>
                  <a:gd name="connsiteX3" fmla="*/ 3976910 w 5428339"/>
                  <a:gd name="connsiteY3" fmla="*/ 1941015 h 3647722"/>
                  <a:gd name="connsiteX4" fmla="*/ 3791216 w 5428339"/>
                  <a:gd name="connsiteY4" fmla="*/ 2213370 h 3647722"/>
                  <a:gd name="connsiteX5" fmla="*/ 3531240 w 5428339"/>
                  <a:gd name="connsiteY5" fmla="*/ 2571958 h 3647722"/>
                  <a:gd name="connsiteX6" fmla="*/ 3405734 w 5428339"/>
                  <a:gd name="connsiteY6" fmla="*/ 2742287 h 3647722"/>
                  <a:gd name="connsiteX7" fmla="*/ 3271263 w 5428339"/>
                  <a:gd name="connsiteY7" fmla="*/ 2966405 h 3647722"/>
                  <a:gd name="connsiteX8" fmla="*/ 3118863 w 5428339"/>
                  <a:gd name="connsiteY8" fmla="*/ 3235347 h 3647722"/>
                  <a:gd name="connsiteX9" fmla="*/ 2885781 w 5428339"/>
                  <a:gd name="connsiteY9" fmla="*/ 3513252 h 3647722"/>
                  <a:gd name="connsiteX10" fmla="*/ 2679593 w 5428339"/>
                  <a:gd name="connsiteY10" fmla="*/ 3647722 h 3647722"/>
                  <a:gd name="connsiteX11" fmla="*/ 2500299 w 5428339"/>
                  <a:gd name="connsiteY11" fmla="*/ 3584970 h 3647722"/>
                  <a:gd name="connsiteX12" fmla="*/ 2419617 w 5428339"/>
                  <a:gd name="connsiteY12" fmla="*/ 3423606 h 3647722"/>
                  <a:gd name="connsiteX13" fmla="*/ 2192510 w 5428339"/>
                  <a:gd name="connsiteY13" fmla="*/ 3216137 h 3647722"/>
                  <a:gd name="connsiteX14" fmla="*/ 1998274 w 5428339"/>
                  <a:gd name="connsiteY14" fmla="*/ 2957441 h 3647722"/>
                  <a:gd name="connsiteX15" fmla="*/ 1744275 w 5428339"/>
                  <a:gd name="connsiteY15" fmla="*/ 2897677 h 3647722"/>
                  <a:gd name="connsiteX16" fmla="*/ 1692622 w 5428339"/>
                  <a:gd name="connsiteY16" fmla="*/ 2689781 h 3647722"/>
                  <a:gd name="connsiteX17" fmla="*/ 1466480 w 5428339"/>
                  <a:gd name="connsiteY17" fmla="*/ 2244533 h 3647722"/>
                  <a:gd name="connsiteX18" fmla="*/ 1159434 w 5428339"/>
                  <a:gd name="connsiteY18" fmla="*/ 1787333 h 3647722"/>
                  <a:gd name="connsiteX19" fmla="*/ 1122722 w 5428339"/>
                  <a:gd name="connsiteY19" fmla="*/ 1724152 h 3647722"/>
                  <a:gd name="connsiteX20" fmla="*/ 958369 w 5428339"/>
                  <a:gd name="connsiteY20" fmla="*/ 1517965 h 3647722"/>
                  <a:gd name="connsiteX21" fmla="*/ 703942 w 5428339"/>
                  <a:gd name="connsiteY21" fmla="*/ 1447100 h 3647722"/>
                  <a:gd name="connsiteX22" fmla="*/ 304800 w 5428339"/>
                  <a:gd name="connsiteY22" fmla="*/ 1358307 h 3647722"/>
                  <a:gd name="connsiteX23" fmla="*/ 0 w 5428339"/>
                  <a:gd name="connsiteY23" fmla="*/ 1361723 h 3647722"/>
                  <a:gd name="connsiteX24" fmla="*/ 1818 w 5428339"/>
                  <a:gd name="connsiteY24" fmla="*/ 0 h 3647722"/>
                  <a:gd name="connsiteX0" fmla="*/ 1818 w 5428339"/>
                  <a:gd name="connsiteY0" fmla="*/ 0 h 3647722"/>
                  <a:gd name="connsiteX1" fmla="*/ 5428339 w 5428339"/>
                  <a:gd name="connsiteY1" fmla="*/ 0 h 3647722"/>
                  <a:gd name="connsiteX2" fmla="*/ 4257381 w 5428339"/>
                  <a:gd name="connsiteY2" fmla="*/ 1585840 h 3647722"/>
                  <a:gd name="connsiteX3" fmla="*/ 4122910 w 5428339"/>
                  <a:gd name="connsiteY3" fmla="*/ 1765134 h 3647722"/>
                  <a:gd name="connsiteX4" fmla="*/ 3976910 w 5428339"/>
                  <a:gd name="connsiteY4" fmla="*/ 1941015 h 3647722"/>
                  <a:gd name="connsiteX5" fmla="*/ 3791216 w 5428339"/>
                  <a:gd name="connsiteY5" fmla="*/ 2213370 h 3647722"/>
                  <a:gd name="connsiteX6" fmla="*/ 3531240 w 5428339"/>
                  <a:gd name="connsiteY6" fmla="*/ 2571958 h 3647722"/>
                  <a:gd name="connsiteX7" fmla="*/ 3405734 w 5428339"/>
                  <a:gd name="connsiteY7" fmla="*/ 2742287 h 3647722"/>
                  <a:gd name="connsiteX8" fmla="*/ 3271263 w 5428339"/>
                  <a:gd name="connsiteY8" fmla="*/ 2966405 h 3647722"/>
                  <a:gd name="connsiteX9" fmla="*/ 3118863 w 5428339"/>
                  <a:gd name="connsiteY9" fmla="*/ 3235347 h 3647722"/>
                  <a:gd name="connsiteX10" fmla="*/ 2885781 w 5428339"/>
                  <a:gd name="connsiteY10" fmla="*/ 3513252 h 3647722"/>
                  <a:gd name="connsiteX11" fmla="*/ 2679593 w 5428339"/>
                  <a:gd name="connsiteY11" fmla="*/ 3647722 h 3647722"/>
                  <a:gd name="connsiteX12" fmla="*/ 2500299 w 5428339"/>
                  <a:gd name="connsiteY12" fmla="*/ 3584970 h 3647722"/>
                  <a:gd name="connsiteX13" fmla="*/ 2419617 w 5428339"/>
                  <a:gd name="connsiteY13" fmla="*/ 3423606 h 3647722"/>
                  <a:gd name="connsiteX14" fmla="*/ 2192510 w 5428339"/>
                  <a:gd name="connsiteY14" fmla="*/ 3216137 h 3647722"/>
                  <a:gd name="connsiteX15" fmla="*/ 1998274 w 5428339"/>
                  <a:gd name="connsiteY15" fmla="*/ 2957441 h 3647722"/>
                  <a:gd name="connsiteX16" fmla="*/ 1744275 w 5428339"/>
                  <a:gd name="connsiteY16" fmla="*/ 2897677 h 3647722"/>
                  <a:gd name="connsiteX17" fmla="*/ 1692622 w 5428339"/>
                  <a:gd name="connsiteY17" fmla="*/ 2689781 h 3647722"/>
                  <a:gd name="connsiteX18" fmla="*/ 1466480 w 5428339"/>
                  <a:gd name="connsiteY18" fmla="*/ 2244533 h 3647722"/>
                  <a:gd name="connsiteX19" fmla="*/ 1159434 w 5428339"/>
                  <a:gd name="connsiteY19" fmla="*/ 1787333 h 3647722"/>
                  <a:gd name="connsiteX20" fmla="*/ 1122722 w 5428339"/>
                  <a:gd name="connsiteY20" fmla="*/ 1724152 h 3647722"/>
                  <a:gd name="connsiteX21" fmla="*/ 958369 w 5428339"/>
                  <a:gd name="connsiteY21" fmla="*/ 1517965 h 3647722"/>
                  <a:gd name="connsiteX22" fmla="*/ 703942 w 5428339"/>
                  <a:gd name="connsiteY22" fmla="*/ 1447100 h 3647722"/>
                  <a:gd name="connsiteX23" fmla="*/ 304800 w 5428339"/>
                  <a:gd name="connsiteY23" fmla="*/ 1358307 h 3647722"/>
                  <a:gd name="connsiteX24" fmla="*/ 0 w 5428339"/>
                  <a:gd name="connsiteY24" fmla="*/ 1361723 h 3647722"/>
                  <a:gd name="connsiteX25" fmla="*/ 1818 w 5428339"/>
                  <a:gd name="connsiteY25" fmla="*/ 0 h 3647722"/>
                  <a:gd name="connsiteX0" fmla="*/ 1818 w 5428339"/>
                  <a:gd name="connsiteY0" fmla="*/ 0 h 3647722"/>
                  <a:gd name="connsiteX1" fmla="*/ 5428339 w 5428339"/>
                  <a:gd name="connsiteY1" fmla="*/ 0 h 3647722"/>
                  <a:gd name="connsiteX2" fmla="*/ 4454604 w 5428339"/>
                  <a:gd name="connsiteY2" fmla="*/ 1334828 h 3647722"/>
                  <a:gd name="connsiteX3" fmla="*/ 4257381 w 5428339"/>
                  <a:gd name="connsiteY3" fmla="*/ 1585840 h 3647722"/>
                  <a:gd name="connsiteX4" fmla="*/ 4122910 w 5428339"/>
                  <a:gd name="connsiteY4" fmla="*/ 1765134 h 3647722"/>
                  <a:gd name="connsiteX5" fmla="*/ 3976910 w 5428339"/>
                  <a:gd name="connsiteY5" fmla="*/ 1941015 h 3647722"/>
                  <a:gd name="connsiteX6" fmla="*/ 3791216 w 5428339"/>
                  <a:gd name="connsiteY6" fmla="*/ 2213370 h 3647722"/>
                  <a:gd name="connsiteX7" fmla="*/ 3531240 w 5428339"/>
                  <a:gd name="connsiteY7" fmla="*/ 2571958 h 3647722"/>
                  <a:gd name="connsiteX8" fmla="*/ 3405734 w 5428339"/>
                  <a:gd name="connsiteY8" fmla="*/ 2742287 h 3647722"/>
                  <a:gd name="connsiteX9" fmla="*/ 3271263 w 5428339"/>
                  <a:gd name="connsiteY9" fmla="*/ 2966405 h 3647722"/>
                  <a:gd name="connsiteX10" fmla="*/ 3118863 w 5428339"/>
                  <a:gd name="connsiteY10" fmla="*/ 3235347 h 3647722"/>
                  <a:gd name="connsiteX11" fmla="*/ 2885781 w 5428339"/>
                  <a:gd name="connsiteY11" fmla="*/ 3513252 h 3647722"/>
                  <a:gd name="connsiteX12" fmla="*/ 2679593 w 5428339"/>
                  <a:gd name="connsiteY12" fmla="*/ 3647722 h 3647722"/>
                  <a:gd name="connsiteX13" fmla="*/ 2500299 w 5428339"/>
                  <a:gd name="connsiteY13" fmla="*/ 3584970 h 3647722"/>
                  <a:gd name="connsiteX14" fmla="*/ 2419617 w 5428339"/>
                  <a:gd name="connsiteY14" fmla="*/ 3423606 h 3647722"/>
                  <a:gd name="connsiteX15" fmla="*/ 2192510 w 5428339"/>
                  <a:gd name="connsiteY15" fmla="*/ 3216137 h 3647722"/>
                  <a:gd name="connsiteX16" fmla="*/ 1998274 w 5428339"/>
                  <a:gd name="connsiteY16" fmla="*/ 2957441 h 3647722"/>
                  <a:gd name="connsiteX17" fmla="*/ 1744275 w 5428339"/>
                  <a:gd name="connsiteY17" fmla="*/ 2897677 h 3647722"/>
                  <a:gd name="connsiteX18" fmla="*/ 1692622 w 5428339"/>
                  <a:gd name="connsiteY18" fmla="*/ 2689781 h 3647722"/>
                  <a:gd name="connsiteX19" fmla="*/ 1466480 w 5428339"/>
                  <a:gd name="connsiteY19" fmla="*/ 2244533 h 3647722"/>
                  <a:gd name="connsiteX20" fmla="*/ 1159434 w 5428339"/>
                  <a:gd name="connsiteY20" fmla="*/ 1787333 h 3647722"/>
                  <a:gd name="connsiteX21" fmla="*/ 1122722 w 5428339"/>
                  <a:gd name="connsiteY21" fmla="*/ 1724152 h 3647722"/>
                  <a:gd name="connsiteX22" fmla="*/ 958369 w 5428339"/>
                  <a:gd name="connsiteY22" fmla="*/ 1517965 h 3647722"/>
                  <a:gd name="connsiteX23" fmla="*/ 703942 w 5428339"/>
                  <a:gd name="connsiteY23" fmla="*/ 1447100 h 3647722"/>
                  <a:gd name="connsiteX24" fmla="*/ 304800 w 5428339"/>
                  <a:gd name="connsiteY24" fmla="*/ 1358307 h 3647722"/>
                  <a:gd name="connsiteX25" fmla="*/ 0 w 5428339"/>
                  <a:gd name="connsiteY25" fmla="*/ 1361723 h 3647722"/>
                  <a:gd name="connsiteX26" fmla="*/ 1818 w 5428339"/>
                  <a:gd name="connsiteY26" fmla="*/ 0 h 3647722"/>
                  <a:gd name="connsiteX0" fmla="*/ 1818 w 5428339"/>
                  <a:gd name="connsiteY0" fmla="*/ 0 h 3647722"/>
                  <a:gd name="connsiteX1" fmla="*/ 5428339 w 5428339"/>
                  <a:gd name="connsiteY1" fmla="*/ 0 h 3647722"/>
                  <a:gd name="connsiteX2" fmla="*/ 4660793 w 5428339"/>
                  <a:gd name="connsiteY2" fmla="*/ 1038993 h 3647722"/>
                  <a:gd name="connsiteX3" fmla="*/ 4454604 w 5428339"/>
                  <a:gd name="connsiteY3" fmla="*/ 1334828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454604 w 5428339"/>
                  <a:gd name="connsiteY3" fmla="*/ 1334828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257381 w 5428339"/>
                  <a:gd name="connsiteY4" fmla="*/ 1585840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4122910 w 5428339"/>
                  <a:gd name="connsiteY5" fmla="*/ 1765134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976910 w 5428339"/>
                  <a:gd name="connsiteY6" fmla="*/ 1941015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91216 w 5428339"/>
                  <a:gd name="connsiteY7" fmla="*/ 2213370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05734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50557 w 5428339"/>
                  <a:gd name="connsiteY9" fmla="*/ 2742287 h 3647722"/>
                  <a:gd name="connsiteX10" fmla="*/ 3271263 w 5428339"/>
                  <a:gd name="connsiteY10" fmla="*/ 2966405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607004 w 5428339"/>
                  <a:gd name="connsiteY2" fmla="*/ 1083817 h 3647722"/>
                  <a:gd name="connsiteX3" fmla="*/ 4284274 w 5428339"/>
                  <a:gd name="connsiteY3" fmla="*/ 1128640 h 3647722"/>
                  <a:gd name="connsiteX4" fmla="*/ 4122910 w 5428339"/>
                  <a:gd name="connsiteY4" fmla="*/ 1370687 h 3647722"/>
                  <a:gd name="connsiteX5" fmla="*/ 3988439 w 5428339"/>
                  <a:gd name="connsiteY5" fmla="*/ 1711346 h 3647722"/>
                  <a:gd name="connsiteX6" fmla="*/ 3887263 w 5428339"/>
                  <a:gd name="connsiteY6" fmla="*/ 1860332 h 3647722"/>
                  <a:gd name="connsiteX7" fmla="*/ 3755358 w 5428339"/>
                  <a:gd name="connsiteY7" fmla="*/ 2168546 h 3647722"/>
                  <a:gd name="connsiteX8" fmla="*/ 3531240 w 5428339"/>
                  <a:gd name="connsiteY8" fmla="*/ 2571958 h 3647722"/>
                  <a:gd name="connsiteX9" fmla="*/ 3450557 w 5428339"/>
                  <a:gd name="connsiteY9" fmla="*/ 2742287 h 3647722"/>
                  <a:gd name="connsiteX10" fmla="*/ 3298157 w 5428339"/>
                  <a:gd name="connsiteY10" fmla="*/ 2984334 h 3647722"/>
                  <a:gd name="connsiteX11" fmla="*/ 3118863 w 5428339"/>
                  <a:gd name="connsiteY11" fmla="*/ 3235347 h 3647722"/>
                  <a:gd name="connsiteX12" fmla="*/ 2885781 w 5428339"/>
                  <a:gd name="connsiteY12" fmla="*/ 3513252 h 3647722"/>
                  <a:gd name="connsiteX13" fmla="*/ 2679593 w 5428339"/>
                  <a:gd name="connsiteY13" fmla="*/ 3647722 h 3647722"/>
                  <a:gd name="connsiteX14" fmla="*/ 2500299 w 5428339"/>
                  <a:gd name="connsiteY14" fmla="*/ 3584970 h 3647722"/>
                  <a:gd name="connsiteX15" fmla="*/ 2419617 w 5428339"/>
                  <a:gd name="connsiteY15" fmla="*/ 3423606 h 3647722"/>
                  <a:gd name="connsiteX16" fmla="*/ 2192510 w 5428339"/>
                  <a:gd name="connsiteY16" fmla="*/ 3216137 h 3647722"/>
                  <a:gd name="connsiteX17" fmla="*/ 1998274 w 5428339"/>
                  <a:gd name="connsiteY17" fmla="*/ 2957441 h 3647722"/>
                  <a:gd name="connsiteX18" fmla="*/ 1744275 w 5428339"/>
                  <a:gd name="connsiteY18" fmla="*/ 2897677 h 3647722"/>
                  <a:gd name="connsiteX19" fmla="*/ 1692622 w 5428339"/>
                  <a:gd name="connsiteY19" fmla="*/ 2689781 h 3647722"/>
                  <a:gd name="connsiteX20" fmla="*/ 1466480 w 5428339"/>
                  <a:gd name="connsiteY20" fmla="*/ 2244533 h 3647722"/>
                  <a:gd name="connsiteX21" fmla="*/ 1159434 w 5428339"/>
                  <a:gd name="connsiteY21" fmla="*/ 1787333 h 3647722"/>
                  <a:gd name="connsiteX22" fmla="*/ 1122722 w 5428339"/>
                  <a:gd name="connsiteY22" fmla="*/ 1724152 h 3647722"/>
                  <a:gd name="connsiteX23" fmla="*/ 958369 w 5428339"/>
                  <a:gd name="connsiteY23" fmla="*/ 1517965 h 3647722"/>
                  <a:gd name="connsiteX24" fmla="*/ 703942 w 5428339"/>
                  <a:gd name="connsiteY24" fmla="*/ 1447100 h 3647722"/>
                  <a:gd name="connsiteX25" fmla="*/ 304800 w 5428339"/>
                  <a:gd name="connsiteY25" fmla="*/ 1358307 h 3647722"/>
                  <a:gd name="connsiteX26" fmla="*/ 0 w 5428339"/>
                  <a:gd name="connsiteY26" fmla="*/ 1361723 h 3647722"/>
                  <a:gd name="connsiteX27" fmla="*/ 1818 w 5428339"/>
                  <a:gd name="connsiteY27" fmla="*/ 0 h 3647722"/>
                  <a:gd name="connsiteX0" fmla="*/ 1818 w 5428339"/>
                  <a:gd name="connsiteY0" fmla="*/ 0 h 3647722"/>
                  <a:gd name="connsiteX1" fmla="*/ 5428339 w 5428339"/>
                  <a:gd name="connsiteY1" fmla="*/ 0 h 3647722"/>
                  <a:gd name="connsiteX2" fmla="*/ 4786299 w 5428339"/>
                  <a:gd name="connsiteY2" fmla="*/ 859699 h 3647722"/>
                  <a:gd name="connsiteX3" fmla="*/ 4607004 w 5428339"/>
                  <a:gd name="connsiteY3" fmla="*/ 1083817 h 3647722"/>
                  <a:gd name="connsiteX4" fmla="*/ 4284274 w 5428339"/>
                  <a:gd name="connsiteY4" fmla="*/ 1128640 h 3647722"/>
                  <a:gd name="connsiteX5" fmla="*/ 4122910 w 5428339"/>
                  <a:gd name="connsiteY5" fmla="*/ 1370687 h 3647722"/>
                  <a:gd name="connsiteX6" fmla="*/ 3988439 w 5428339"/>
                  <a:gd name="connsiteY6" fmla="*/ 1711346 h 3647722"/>
                  <a:gd name="connsiteX7" fmla="*/ 3887263 w 5428339"/>
                  <a:gd name="connsiteY7" fmla="*/ 1860332 h 3647722"/>
                  <a:gd name="connsiteX8" fmla="*/ 3755358 w 5428339"/>
                  <a:gd name="connsiteY8" fmla="*/ 2168546 h 3647722"/>
                  <a:gd name="connsiteX9" fmla="*/ 3531240 w 5428339"/>
                  <a:gd name="connsiteY9" fmla="*/ 2571958 h 3647722"/>
                  <a:gd name="connsiteX10" fmla="*/ 3450557 w 5428339"/>
                  <a:gd name="connsiteY10" fmla="*/ 2742287 h 3647722"/>
                  <a:gd name="connsiteX11" fmla="*/ 3298157 w 5428339"/>
                  <a:gd name="connsiteY11" fmla="*/ 2984334 h 3647722"/>
                  <a:gd name="connsiteX12" fmla="*/ 3118863 w 5428339"/>
                  <a:gd name="connsiteY12" fmla="*/ 3235347 h 3647722"/>
                  <a:gd name="connsiteX13" fmla="*/ 2885781 w 5428339"/>
                  <a:gd name="connsiteY13" fmla="*/ 3513252 h 3647722"/>
                  <a:gd name="connsiteX14" fmla="*/ 2679593 w 5428339"/>
                  <a:gd name="connsiteY14" fmla="*/ 3647722 h 3647722"/>
                  <a:gd name="connsiteX15" fmla="*/ 2500299 w 5428339"/>
                  <a:gd name="connsiteY15" fmla="*/ 3584970 h 3647722"/>
                  <a:gd name="connsiteX16" fmla="*/ 2419617 w 5428339"/>
                  <a:gd name="connsiteY16" fmla="*/ 3423606 h 3647722"/>
                  <a:gd name="connsiteX17" fmla="*/ 2192510 w 5428339"/>
                  <a:gd name="connsiteY17" fmla="*/ 3216137 h 3647722"/>
                  <a:gd name="connsiteX18" fmla="*/ 1998274 w 5428339"/>
                  <a:gd name="connsiteY18" fmla="*/ 2957441 h 3647722"/>
                  <a:gd name="connsiteX19" fmla="*/ 1744275 w 5428339"/>
                  <a:gd name="connsiteY19" fmla="*/ 2897677 h 3647722"/>
                  <a:gd name="connsiteX20" fmla="*/ 1692622 w 5428339"/>
                  <a:gd name="connsiteY20" fmla="*/ 2689781 h 3647722"/>
                  <a:gd name="connsiteX21" fmla="*/ 1466480 w 5428339"/>
                  <a:gd name="connsiteY21" fmla="*/ 2244533 h 3647722"/>
                  <a:gd name="connsiteX22" fmla="*/ 1159434 w 5428339"/>
                  <a:gd name="connsiteY22" fmla="*/ 1787333 h 3647722"/>
                  <a:gd name="connsiteX23" fmla="*/ 1122722 w 5428339"/>
                  <a:gd name="connsiteY23" fmla="*/ 1724152 h 3647722"/>
                  <a:gd name="connsiteX24" fmla="*/ 958369 w 5428339"/>
                  <a:gd name="connsiteY24" fmla="*/ 1517965 h 3647722"/>
                  <a:gd name="connsiteX25" fmla="*/ 703942 w 5428339"/>
                  <a:gd name="connsiteY25" fmla="*/ 1447100 h 3647722"/>
                  <a:gd name="connsiteX26" fmla="*/ 304800 w 5428339"/>
                  <a:gd name="connsiteY26" fmla="*/ 1358307 h 3647722"/>
                  <a:gd name="connsiteX27" fmla="*/ 0 w 5428339"/>
                  <a:gd name="connsiteY27" fmla="*/ 1361723 h 3647722"/>
                  <a:gd name="connsiteX28" fmla="*/ 1818 w 5428339"/>
                  <a:gd name="connsiteY28" fmla="*/ 0 h 3647722"/>
                  <a:gd name="connsiteX0" fmla="*/ 1818 w 5428339"/>
                  <a:gd name="connsiteY0" fmla="*/ 0 h 3647722"/>
                  <a:gd name="connsiteX1" fmla="*/ 5428339 w 5428339"/>
                  <a:gd name="connsiteY1" fmla="*/ 0 h 3647722"/>
                  <a:gd name="connsiteX2" fmla="*/ 4786299 w 5428339"/>
                  <a:gd name="connsiteY2" fmla="*/ 859699 h 3647722"/>
                  <a:gd name="connsiteX3" fmla="*/ 4956628 w 5428339"/>
                  <a:gd name="connsiteY3" fmla="*/ 635581 h 3647722"/>
                  <a:gd name="connsiteX4" fmla="*/ 4607004 w 5428339"/>
                  <a:gd name="connsiteY4" fmla="*/ 1083817 h 3647722"/>
                  <a:gd name="connsiteX5" fmla="*/ 4284274 w 5428339"/>
                  <a:gd name="connsiteY5" fmla="*/ 1128640 h 3647722"/>
                  <a:gd name="connsiteX6" fmla="*/ 4122910 w 5428339"/>
                  <a:gd name="connsiteY6" fmla="*/ 1370687 h 3647722"/>
                  <a:gd name="connsiteX7" fmla="*/ 3988439 w 5428339"/>
                  <a:gd name="connsiteY7" fmla="*/ 1711346 h 3647722"/>
                  <a:gd name="connsiteX8" fmla="*/ 3887263 w 5428339"/>
                  <a:gd name="connsiteY8" fmla="*/ 1860332 h 3647722"/>
                  <a:gd name="connsiteX9" fmla="*/ 3755358 w 5428339"/>
                  <a:gd name="connsiteY9" fmla="*/ 2168546 h 3647722"/>
                  <a:gd name="connsiteX10" fmla="*/ 3531240 w 5428339"/>
                  <a:gd name="connsiteY10" fmla="*/ 2571958 h 3647722"/>
                  <a:gd name="connsiteX11" fmla="*/ 3450557 w 5428339"/>
                  <a:gd name="connsiteY11" fmla="*/ 2742287 h 3647722"/>
                  <a:gd name="connsiteX12" fmla="*/ 3298157 w 5428339"/>
                  <a:gd name="connsiteY12" fmla="*/ 2984334 h 3647722"/>
                  <a:gd name="connsiteX13" fmla="*/ 3118863 w 5428339"/>
                  <a:gd name="connsiteY13" fmla="*/ 3235347 h 3647722"/>
                  <a:gd name="connsiteX14" fmla="*/ 2885781 w 5428339"/>
                  <a:gd name="connsiteY14" fmla="*/ 3513252 h 3647722"/>
                  <a:gd name="connsiteX15" fmla="*/ 2679593 w 5428339"/>
                  <a:gd name="connsiteY15" fmla="*/ 3647722 h 3647722"/>
                  <a:gd name="connsiteX16" fmla="*/ 2500299 w 5428339"/>
                  <a:gd name="connsiteY16" fmla="*/ 3584970 h 3647722"/>
                  <a:gd name="connsiteX17" fmla="*/ 2419617 w 5428339"/>
                  <a:gd name="connsiteY17" fmla="*/ 3423606 h 3647722"/>
                  <a:gd name="connsiteX18" fmla="*/ 2192510 w 5428339"/>
                  <a:gd name="connsiteY18" fmla="*/ 3216137 h 3647722"/>
                  <a:gd name="connsiteX19" fmla="*/ 1998274 w 5428339"/>
                  <a:gd name="connsiteY19" fmla="*/ 2957441 h 3647722"/>
                  <a:gd name="connsiteX20" fmla="*/ 1744275 w 5428339"/>
                  <a:gd name="connsiteY20" fmla="*/ 2897677 h 3647722"/>
                  <a:gd name="connsiteX21" fmla="*/ 1692622 w 5428339"/>
                  <a:gd name="connsiteY21" fmla="*/ 2689781 h 3647722"/>
                  <a:gd name="connsiteX22" fmla="*/ 1466480 w 5428339"/>
                  <a:gd name="connsiteY22" fmla="*/ 2244533 h 3647722"/>
                  <a:gd name="connsiteX23" fmla="*/ 1159434 w 5428339"/>
                  <a:gd name="connsiteY23" fmla="*/ 1787333 h 3647722"/>
                  <a:gd name="connsiteX24" fmla="*/ 1122722 w 5428339"/>
                  <a:gd name="connsiteY24" fmla="*/ 1724152 h 3647722"/>
                  <a:gd name="connsiteX25" fmla="*/ 958369 w 5428339"/>
                  <a:gd name="connsiteY25" fmla="*/ 1517965 h 3647722"/>
                  <a:gd name="connsiteX26" fmla="*/ 703942 w 5428339"/>
                  <a:gd name="connsiteY26" fmla="*/ 1447100 h 3647722"/>
                  <a:gd name="connsiteX27" fmla="*/ 304800 w 5428339"/>
                  <a:gd name="connsiteY27" fmla="*/ 1358307 h 3647722"/>
                  <a:gd name="connsiteX28" fmla="*/ 0 w 5428339"/>
                  <a:gd name="connsiteY28" fmla="*/ 1361723 h 3647722"/>
                  <a:gd name="connsiteX29" fmla="*/ 1818 w 5428339"/>
                  <a:gd name="connsiteY29" fmla="*/ 0 h 3647722"/>
                  <a:gd name="connsiteX0" fmla="*/ 1818 w 5428339"/>
                  <a:gd name="connsiteY0" fmla="*/ 0 h 3647722"/>
                  <a:gd name="connsiteX1" fmla="*/ 5428339 w 5428339"/>
                  <a:gd name="connsiteY1" fmla="*/ 0 h 3647722"/>
                  <a:gd name="connsiteX2" fmla="*/ 5117993 w 5428339"/>
                  <a:gd name="connsiteY2" fmla="*/ 429393 h 3647722"/>
                  <a:gd name="connsiteX3" fmla="*/ 4786299 w 5428339"/>
                  <a:gd name="connsiteY3" fmla="*/ 859699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4786299 w 5428339"/>
                  <a:gd name="connsiteY3" fmla="*/ 859699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956628 w 5428339"/>
                  <a:gd name="connsiteY4" fmla="*/ 635581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607004 w 5428339"/>
                  <a:gd name="connsiteY5" fmla="*/ 1083817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17965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703942 w 5428339"/>
                  <a:gd name="connsiteY27" fmla="*/ 1447100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58307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885781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18863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284274 w 5428339"/>
                  <a:gd name="connsiteY6" fmla="*/ 1128640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25228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34193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3988439 w 5428339"/>
                  <a:gd name="connsiteY8" fmla="*/ 1711346 h 3647722"/>
                  <a:gd name="connsiteX9" fmla="*/ 3887263 w 5428339"/>
                  <a:gd name="connsiteY9" fmla="*/ 1860332 h 3647722"/>
                  <a:gd name="connsiteX10" fmla="*/ 3755358 w 5428339"/>
                  <a:gd name="connsiteY10" fmla="*/ 2168546 h 3647722"/>
                  <a:gd name="connsiteX11" fmla="*/ 3531240 w 5428339"/>
                  <a:gd name="connsiteY11" fmla="*/ 2571958 h 3647722"/>
                  <a:gd name="connsiteX12" fmla="*/ 3450557 w 5428339"/>
                  <a:gd name="connsiteY12" fmla="*/ 2742287 h 3647722"/>
                  <a:gd name="connsiteX13" fmla="*/ 3298157 w 5428339"/>
                  <a:gd name="connsiteY13" fmla="*/ 2984334 h 3647722"/>
                  <a:gd name="connsiteX14" fmla="*/ 3145757 w 5428339"/>
                  <a:gd name="connsiteY14" fmla="*/ 3235347 h 3647722"/>
                  <a:gd name="connsiteX15" fmla="*/ 2930605 w 5428339"/>
                  <a:gd name="connsiteY15" fmla="*/ 3513252 h 3647722"/>
                  <a:gd name="connsiteX16" fmla="*/ 2679593 w 5428339"/>
                  <a:gd name="connsiteY16" fmla="*/ 3647722 h 3647722"/>
                  <a:gd name="connsiteX17" fmla="*/ 2500299 w 5428339"/>
                  <a:gd name="connsiteY17" fmla="*/ 3584970 h 3647722"/>
                  <a:gd name="connsiteX18" fmla="*/ 2419617 w 5428339"/>
                  <a:gd name="connsiteY18" fmla="*/ 3423606 h 3647722"/>
                  <a:gd name="connsiteX19" fmla="*/ 2192510 w 5428339"/>
                  <a:gd name="connsiteY19" fmla="*/ 3216137 h 3647722"/>
                  <a:gd name="connsiteX20" fmla="*/ 1998274 w 5428339"/>
                  <a:gd name="connsiteY20" fmla="*/ 2957441 h 3647722"/>
                  <a:gd name="connsiteX21" fmla="*/ 1744275 w 5428339"/>
                  <a:gd name="connsiteY21" fmla="*/ 2897677 h 3647722"/>
                  <a:gd name="connsiteX22" fmla="*/ 1692622 w 5428339"/>
                  <a:gd name="connsiteY22" fmla="*/ 2689781 h 3647722"/>
                  <a:gd name="connsiteX23" fmla="*/ 1466480 w 5428339"/>
                  <a:gd name="connsiteY23" fmla="*/ 2244533 h 3647722"/>
                  <a:gd name="connsiteX24" fmla="*/ 1159434 w 5428339"/>
                  <a:gd name="connsiteY24" fmla="*/ 1787333 h 3647722"/>
                  <a:gd name="connsiteX25" fmla="*/ 1122722 w 5428339"/>
                  <a:gd name="connsiteY25" fmla="*/ 1724152 h 3647722"/>
                  <a:gd name="connsiteX26" fmla="*/ 958369 w 5428339"/>
                  <a:gd name="connsiteY26" fmla="*/ 1562788 h 3647722"/>
                  <a:gd name="connsiteX27" fmla="*/ 668083 w 5428339"/>
                  <a:gd name="connsiteY27" fmla="*/ 1473994 h 3647722"/>
                  <a:gd name="connsiteX28" fmla="*/ 304800 w 5428339"/>
                  <a:gd name="connsiteY28" fmla="*/ 1394165 h 3647722"/>
                  <a:gd name="connsiteX29" fmla="*/ 0 w 5428339"/>
                  <a:gd name="connsiteY29" fmla="*/ 1361723 h 3647722"/>
                  <a:gd name="connsiteX30" fmla="*/ 1818 w 5428339"/>
                  <a:gd name="connsiteY30"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419617 w 5428339"/>
                  <a:gd name="connsiteY19" fmla="*/ 3423606 h 3647722"/>
                  <a:gd name="connsiteX20" fmla="*/ 2192510 w 5428339"/>
                  <a:gd name="connsiteY20" fmla="*/ 3216137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419617 w 5428339"/>
                  <a:gd name="connsiteY19" fmla="*/ 3423606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466480 w 5428339"/>
                  <a:gd name="connsiteY24" fmla="*/ 2244533 h 3647722"/>
                  <a:gd name="connsiteX25" fmla="*/ 1159434 w 5428339"/>
                  <a:gd name="connsiteY25" fmla="*/ 1787333 h 3647722"/>
                  <a:gd name="connsiteX26" fmla="*/ 1122722 w 5428339"/>
                  <a:gd name="connsiteY26" fmla="*/ 1724152 h 3647722"/>
                  <a:gd name="connsiteX27" fmla="*/ 958369 w 5428339"/>
                  <a:gd name="connsiteY27" fmla="*/ 1562788 h 3647722"/>
                  <a:gd name="connsiteX28" fmla="*/ 668083 w 5428339"/>
                  <a:gd name="connsiteY28" fmla="*/ 1473994 h 3647722"/>
                  <a:gd name="connsiteX29" fmla="*/ 304800 w 5428339"/>
                  <a:gd name="connsiteY29" fmla="*/ 1394165 h 3647722"/>
                  <a:gd name="connsiteX30" fmla="*/ 0 w 5428339"/>
                  <a:gd name="connsiteY30" fmla="*/ 1361723 h 3647722"/>
                  <a:gd name="connsiteX31" fmla="*/ 1818 w 5428339"/>
                  <a:gd name="connsiteY31"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44060 w 5428339"/>
                  <a:gd name="connsiteY24" fmla="*/ 2419558 h 3647722"/>
                  <a:gd name="connsiteX25" fmla="*/ 1466480 w 5428339"/>
                  <a:gd name="connsiteY25" fmla="*/ 2244533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17165 w 5428339"/>
                  <a:gd name="connsiteY24" fmla="*/ 2437487 h 3647722"/>
                  <a:gd name="connsiteX25" fmla="*/ 1466480 w 5428339"/>
                  <a:gd name="connsiteY25" fmla="*/ 2244533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1818 w 5428339"/>
                  <a:gd name="connsiteY0" fmla="*/ 0 h 3647722"/>
                  <a:gd name="connsiteX1" fmla="*/ 5428339 w 5428339"/>
                  <a:gd name="connsiteY1" fmla="*/ 0 h 3647722"/>
                  <a:gd name="connsiteX2" fmla="*/ 5404863 w 5428339"/>
                  <a:gd name="connsiteY2" fmla="*/ 752123 h 3647722"/>
                  <a:gd name="connsiteX3" fmla="*/ 5126958 w 5428339"/>
                  <a:gd name="connsiteY3" fmla="*/ 752122 h 3647722"/>
                  <a:gd name="connsiteX4" fmla="*/ 4849051 w 5428339"/>
                  <a:gd name="connsiteY4" fmla="*/ 770052 h 3647722"/>
                  <a:gd name="connsiteX5" fmla="*/ 4562180 w 5428339"/>
                  <a:gd name="connsiteY5" fmla="*/ 967276 h 3647722"/>
                  <a:gd name="connsiteX6" fmla="*/ 4320133 w 5428339"/>
                  <a:gd name="connsiteY6" fmla="*/ 1191393 h 3647722"/>
                  <a:gd name="connsiteX7" fmla="*/ 4122910 w 5428339"/>
                  <a:gd name="connsiteY7" fmla="*/ 1370687 h 3647722"/>
                  <a:gd name="connsiteX8" fmla="*/ 4036248 w 5428339"/>
                  <a:gd name="connsiteY8" fmla="*/ 1576875 h 3647722"/>
                  <a:gd name="connsiteX9" fmla="*/ 3988439 w 5428339"/>
                  <a:gd name="connsiteY9" fmla="*/ 1711346 h 3647722"/>
                  <a:gd name="connsiteX10" fmla="*/ 3887263 w 5428339"/>
                  <a:gd name="connsiteY10" fmla="*/ 1860332 h 3647722"/>
                  <a:gd name="connsiteX11" fmla="*/ 3755358 w 5428339"/>
                  <a:gd name="connsiteY11" fmla="*/ 2168546 h 3647722"/>
                  <a:gd name="connsiteX12" fmla="*/ 3531240 w 5428339"/>
                  <a:gd name="connsiteY12" fmla="*/ 2571958 h 3647722"/>
                  <a:gd name="connsiteX13" fmla="*/ 3450557 w 5428339"/>
                  <a:gd name="connsiteY13" fmla="*/ 2742287 h 3647722"/>
                  <a:gd name="connsiteX14" fmla="*/ 3298157 w 5428339"/>
                  <a:gd name="connsiteY14" fmla="*/ 2984334 h 3647722"/>
                  <a:gd name="connsiteX15" fmla="*/ 3145757 w 5428339"/>
                  <a:gd name="connsiteY15" fmla="*/ 3235347 h 3647722"/>
                  <a:gd name="connsiteX16" fmla="*/ 2930605 w 5428339"/>
                  <a:gd name="connsiteY16" fmla="*/ 3513252 h 3647722"/>
                  <a:gd name="connsiteX17" fmla="*/ 2679593 w 5428339"/>
                  <a:gd name="connsiteY17" fmla="*/ 3647722 h 3647722"/>
                  <a:gd name="connsiteX18" fmla="*/ 2500299 w 5428339"/>
                  <a:gd name="connsiteY18" fmla="*/ 3584970 h 3647722"/>
                  <a:gd name="connsiteX19" fmla="*/ 2383759 w 5428339"/>
                  <a:gd name="connsiteY19" fmla="*/ 3459465 h 3647722"/>
                  <a:gd name="connsiteX20" fmla="*/ 2192510 w 5428339"/>
                  <a:gd name="connsiteY20" fmla="*/ 3243031 h 3647722"/>
                  <a:gd name="connsiteX21" fmla="*/ 1998274 w 5428339"/>
                  <a:gd name="connsiteY21" fmla="*/ 2957441 h 3647722"/>
                  <a:gd name="connsiteX22" fmla="*/ 1744275 w 5428339"/>
                  <a:gd name="connsiteY22" fmla="*/ 2897677 h 3647722"/>
                  <a:gd name="connsiteX23" fmla="*/ 1692622 w 5428339"/>
                  <a:gd name="connsiteY23" fmla="*/ 2689781 h 3647722"/>
                  <a:gd name="connsiteX24" fmla="*/ 1517165 w 5428339"/>
                  <a:gd name="connsiteY24" fmla="*/ 2437487 h 3647722"/>
                  <a:gd name="connsiteX25" fmla="*/ 1430621 w 5428339"/>
                  <a:gd name="connsiteY25" fmla="*/ 2235569 h 3647722"/>
                  <a:gd name="connsiteX26" fmla="*/ 1159434 w 5428339"/>
                  <a:gd name="connsiteY26" fmla="*/ 1787333 h 3647722"/>
                  <a:gd name="connsiteX27" fmla="*/ 1122722 w 5428339"/>
                  <a:gd name="connsiteY27" fmla="*/ 1724152 h 3647722"/>
                  <a:gd name="connsiteX28" fmla="*/ 958369 w 5428339"/>
                  <a:gd name="connsiteY28" fmla="*/ 1562788 h 3647722"/>
                  <a:gd name="connsiteX29" fmla="*/ 668083 w 5428339"/>
                  <a:gd name="connsiteY29" fmla="*/ 1473994 h 3647722"/>
                  <a:gd name="connsiteX30" fmla="*/ 304800 w 5428339"/>
                  <a:gd name="connsiteY30" fmla="*/ 1394165 h 3647722"/>
                  <a:gd name="connsiteX31" fmla="*/ 0 w 5428339"/>
                  <a:gd name="connsiteY31" fmla="*/ 1361723 h 3647722"/>
                  <a:gd name="connsiteX32" fmla="*/ 1818 w 5428339"/>
                  <a:gd name="connsiteY32" fmla="*/ 0 h 3647722"/>
                  <a:gd name="connsiteX0" fmla="*/ 41574 w 5428339"/>
                  <a:gd name="connsiteY0" fmla="*/ 4996070 h 4996070"/>
                  <a:gd name="connsiteX1" fmla="*/ 5428339 w 5428339"/>
                  <a:gd name="connsiteY1" fmla="*/ 0 h 4996070"/>
                  <a:gd name="connsiteX2" fmla="*/ 5404863 w 5428339"/>
                  <a:gd name="connsiteY2" fmla="*/ 752123 h 4996070"/>
                  <a:gd name="connsiteX3" fmla="*/ 5126958 w 5428339"/>
                  <a:gd name="connsiteY3" fmla="*/ 752122 h 4996070"/>
                  <a:gd name="connsiteX4" fmla="*/ 4849051 w 5428339"/>
                  <a:gd name="connsiteY4" fmla="*/ 770052 h 4996070"/>
                  <a:gd name="connsiteX5" fmla="*/ 4562180 w 5428339"/>
                  <a:gd name="connsiteY5" fmla="*/ 967276 h 4996070"/>
                  <a:gd name="connsiteX6" fmla="*/ 4320133 w 5428339"/>
                  <a:gd name="connsiteY6" fmla="*/ 1191393 h 4996070"/>
                  <a:gd name="connsiteX7" fmla="*/ 4122910 w 5428339"/>
                  <a:gd name="connsiteY7" fmla="*/ 1370687 h 4996070"/>
                  <a:gd name="connsiteX8" fmla="*/ 4036248 w 5428339"/>
                  <a:gd name="connsiteY8" fmla="*/ 1576875 h 4996070"/>
                  <a:gd name="connsiteX9" fmla="*/ 3988439 w 5428339"/>
                  <a:gd name="connsiteY9" fmla="*/ 1711346 h 4996070"/>
                  <a:gd name="connsiteX10" fmla="*/ 3887263 w 5428339"/>
                  <a:gd name="connsiteY10" fmla="*/ 1860332 h 4996070"/>
                  <a:gd name="connsiteX11" fmla="*/ 3755358 w 5428339"/>
                  <a:gd name="connsiteY11" fmla="*/ 2168546 h 4996070"/>
                  <a:gd name="connsiteX12" fmla="*/ 3531240 w 5428339"/>
                  <a:gd name="connsiteY12" fmla="*/ 2571958 h 4996070"/>
                  <a:gd name="connsiteX13" fmla="*/ 3450557 w 5428339"/>
                  <a:gd name="connsiteY13" fmla="*/ 2742287 h 4996070"/>
                  <a:gd name="connsiteX14" fmla="*/ 3298157 w 5428339"/>
                  <a:gd name="connsiteY14" fmla="*/ 2984334 h 4996070"/>
                  <a:gd name="connsiteX15" fmla="*/ 3145757 w 5428339"/>
                  <a:gd name="connsiteY15" fmla="*/ 3235347 h 4996070"/>
                  <a:gd name="connsiteX16" fmla="*/ 2930605 w 5428339"/>
                  <a:gd name="connsiteY16" fmla="*/ 3513252 h 4996070"/>
                  <a:gd name="connsiteX17" fmla="*/ 2679593 w 5428339"/>
                  <a:gd name="connsiteY17" fmla="*/ 3647722 h 4996070"/>
                  <a:gd name="connsiteX18" fmla="*/ 2500299 w 5428339"/>
                  <a:gd name="connsiteY18" fmla="*/ 3584970 h 4996070"/>
                  <a:gd name="connsiteX19" fmla="*/ 2383759 w 5428339"/>
                  <a:gd name="connsiteY19" fmla="*/ 3459465 h 4996070"/>
                  <a:gd name="connsiteX20" fmla="*/ 2192510 w 5428339"/>
                  <a:gd name="connsiteY20" fmla="*/ 3243031 h 4996070"/>
                  <a:gd name="connsiteX21" fmla="*/ 1998274 w 5428339"/>
                  <a:gd name="connsiteY21" fmla="*/ 2957441 h 4996070"/>
                  <a:gd name="connsiteX22" fmla="*/ 1744275 w 5428339"/>
                  <a:gd name="connsiteY22" fmla="*/ 2897677 h 4996070"/>
                  <a:gd name="connsiteX23" fmla="*/ 1692622 w 5428339"/>
                  <a:gd name="connsiteY23" fmla="*/ 2689781 h 4996070"/>
                  <a:gd name="connsiteX24" fmla="*/ 1517165 w 5428339"/>
                  <a:gd name="connsiteY24" fmla="*/ 2437487 h 4996070"/>
                  <a:gd name="connsiteX25" fmla="*/ 1430621 w 5428339"/>
                  <a:gd name="connsiteY25" fmla="*/ 2235569 h 4996070"/>
                  <a:gd name="connsiteX26" fmla="*/ 1159434 w 5428339"/>
                  <a:gd name="connsiteY26" fmla="*/ 1787333 h 4996070"/>
                  <a:gd name="connsiteX27" fmla="*/ 1122722 w 5428339"/>
                  <a:gd name="connsiteY27" fmla="*/ 1724152 h 4996070"/>
                  <a:gd name="connsiteX28" fmla="*/ 958369 w 5428339"/>
                  <a:gd name="connsiteY28" fmla="*/ 1562788 h 4996070"/>
                  <a:gd name="connsiteX29" fmla="*/ 668083 w 5428339"/>
                  <a:gd name="connsiteY29" fmla="*/ 1473994 h 4996070"/>
                  <a:gd name="connsiteX30" fmla="*/ 304800 w 5428339"/>
                  <a:gd name="connsiteY30" fmla="*/ 1394165 h 4996070"/>
                  <a:gd name="connsiteX31" fmla="*/ 0 w 5428339"/>
                  <a:gd name="connsiteY31" fmla="*/ 1361723 h 4996070"/>
                  <a:gd name="connsiteX32" fmla="*/ 41574 w 5428339"/>
                  <a:gd name="connsiteY32" fmla="*/ 4996070 h 4996070"/>
                  <a:gd name="connsiteX0" fmla="*/ 41574 w 5404863"/>
                  <a:gd name="connsiteY0" fmla="*/ 4243948 h 4243948"/>
                  <a:gd name="connsiteX1" fmla="*/ 5362079 w 5404863"/>
                  <a:gd name="connsiteY1" fmla="*/ 4230696 h 4243948"/>
                  <a:gd name="connsiteX2" fmla="*/ 5404863 w 5404863"/>
                  <a:gd name="connsiteY2" fmla="*/ 1 h 4243948"/>
                  <a:gd name="connsiteX3" fmla="*/ 5126958 w 5404863"/>
                  <a:gd name="connsiteY3" fmla="*/ 0 h 4243948"/>
                  <a:gd name="connsiteX4" fmla="*/ 4849051 w 5404863"/>
                  <a:gd name="connsiteY4" fmla="*/ 17930 h 4243948"/>
                  <a:gd name="connsiteX5" fmla="*/ 4562180 w 5404863"/>
                  <a:gd name="connsiteY5" fmla="*/ 215154 h 4243948"/>
                  <a:gd name="connsiteX6" fmla="*/ 4320133 w 5404863"/>
                  <a:gd name="connsiteY6" fmla="*/ 439271 h 4243948"/>
                  <a:gd name="connsiteX7" fmla="*/ 4122910 w 5404863"/>
                  <a:gd name="connsiteY7" fmla="*/ 618565 h 4243948"/>
                  <a:gd name="connsiteX8" fmla="*/ 4036248 w 5404863"/>
                  <a:gd name="connsiteY8" fmla="*/ 824753 h 4243948"/>
                  <a:gd name="connsiteX9" fmla="*/ 3988439 w 5404863"/>
                  <a:gd name="connsiteY9" fmla="*/ 959224 h 4243948"/>
                  <a:gd name="connsiteX10" fmla="*/ 3887263 w 5404863"/>
                  <a:gd name="connsiteY10" fmla="*/ 1108210 h 4243948"/>
                  <a:gd name="connsiteX11" fmla="*/ 3755358 w 5404863"/>
                  <a:gd name="connsiteY11" fmla="*/ 1416424 h 4243948"/>
                  <a:gd name="connsiteX12" fmla="*/ 3531240 w 5404863"/>
                  <a:gd name="connsiteY12" fmla="*/ 1819836 h 4243948"/>
                  <a:gd name="connsiteX13" fmla="*/ 3450557 w 5404863"/>
                  <a:gd name="connsiteY13" fmla="*/ 1990165 h 4243948"/>
                  <a:gd name="connsiteX14" fmla="*/ 3298157 w 5404863"/>
                  <a:gd name="connsiteY14" fmla="*/ 2232212 h 4243948"/>
                  <a:gd name="connsiteX15" fmla="*/ 3145757 w 5404863"/>
                  <a:gd name="connsiteY15" fmla="*/ 2483225 h 4243948"/>
                  <a:gd name="connsiteX16" fmla="*/ 2930605 w 5404863"/>
                  <a:gd name="connsiteY16" fmla="*/ 2761130 h 4243948"/>
                  <a:gd name="connsiteX17" fmla="*/ 2679593 w 5404863"/>
                  <a:gd name="connsiteY17" fmla="*/ 2895600 h 4243948"/>
                  <a:gd name="connsiteX18" fmla="*/ 2500299 w 5404863"/>
                  <a:gd name="connsiteY18" fmla="*/ 2832848 h 4243948"/>
                  <a:gd name="connsiteX19" fmla="*/ 2383759 w 5404863"/>
                  <a:gd name="connsiteY19" fmla="*/ 2707343 h 4243948"/>
                  <a:gd name="connsiteX20" fmla="*/ 2192510 w 5404863"/>
                  <a:gd name="connsiteY20" fmla="*/ 2490909 h 4243948"/>
                  <a:gd name="connsiteX21" fmla="*/ 1998274 w 5404863"/>
                  <a:gd name="connsiteY21" fmla="*/ 2205319 h 4243948"/>
                  <a:gd name="connsiteX22" fmla="*/ 1744275 w 5404863"/>
                  <a:gd name="connsiteY22" fmla="*/ 2145555 h 4243948"/>
                  <a:gd name="connsiteX23" fmla="*/ 1692622 w 5404863"/>
                  <a:gd name="connsiteY23" fmla="*/ 1937659 h 4243948"/>
                  <a:gd name="connsiteX24" fmla="*/ 1517165 w 5404863"/>
                  <a:gd name="connsiteY24" fmla="*/ 1685365 h 4243948"/>
                  <a:gd name="connsiteX25" fmla="*/ 1430621 w 5404863"/>
                  <a:gd name="connsiteY25" fmla="*/ 1483447 h 4243948"/>
                  <a:gd name="connsiteX26" fmla="*/ 1159434 w 5404863"/>
                  <a:gd name="connsiteY26" fmla="*/ 1035211 h 4243948"/>
                  <a:gd name="connsiteX27" fmla="*/ 1122722 w 5404863"/>
                  <a:gd name="connsiteY27" fmla="*/ 972030 h 4243948"/>
                  <a:gd name="connsiteX28" fmla="*/ 958369 w 5404863"/>
                  <a:gd name="connsiteY28" fmla="*/ 810666 h 4243948"/>
                  <a:gd name="connsiteX29" fmla="*/ 668083 w 5404863"/>
                  <a:gd name="connsiteY29" fmla="*/ 721872 h 4243948"/>
                  <a:gd name="connsiteX30" fmla="*/ 304800 w 5404863"/>
                  <a:gd name="connsiteY30" fmla="*/ 642043 h 4243948"/>
                  <a:gd name="connsiteX31" fmla="*/ 0 w 5404863"/>
                  <a:gd name="connsiteY31" fmla="*/ 609601 h 4243948"/>
                  <a:gd name="connsiteX32" fmla="*/ 41574 w 5404863"/>
                  <a:gd name="connsiteY32" fmla="*/ 4243948 h 4243948"/>
                  <a:gd name="connsiteX0" fmla="*/ 41574 w 5404863"/>
                  <a:gd name="connsiteY0" fmla="*/ 3700609 h 4230696"/>
                  <a:gd name="connsiteX1" fmla="*/ 5362079 w 5404863"/>
                  <a:gd name="connsiteY1" fmla="*/ 4230696 h 4230696"/>
                  <a:gd name="connsiteX2" fmla="*/ 5404863 w 5404863"/>
                  <a:gd name="connsiteY2" fmla="*/ 1 h 4230696"/>
                  <a:gd name="connsiteX3" fmla="*/ 5126958 w 5404863"/>
                  <a:gd name="connsiteY3" fmla="*/ 0 h 4230696"/>
                  <a:gd name="connsiteX4" fmla="*/ 4849051 w 5404863"/>
                  <a:gd name="connsiteY4" fmla="*/ 17930 h 4230696"/>
                  <a:gd name="connsiteX5" fmla="*/ 4562180 w 5404863"/>
                  <a:gd name="connsiteY5" fmla="*/ 215154 h 4230696"/>
                  <a:gd name="connsiteX6" fmla="*/ 4320133 w 5404863"/>
                  <a:gd name="connsiteY6" fmla="*/ 439271 h 4230696"/>
                  <a:gd name="connsiteX7" fmla="*/ 4122910 w 5404863"/>
                  <a:gd name="connsiteY7" fmla="*/ 618565 h 4230696"/>
                  <a:gd name="connsiteX8" fmla="*/ 4036248 w 5404863"/>
                  <a:gd name="connsiteY8" fmla="*/ 824753 h 4230696"/>
                  <a:gd name="connsiteX9" fmla="*/ 3988439 w 5404863"/>
                  <a:gd name="connsiteY9" fmla="*/ 959224 h 4230696"/>
                  <a:gd name="connsiteX10" fmla="*/ 3887263 w 5404863"/>
                  <a:gd name="connsiteY10" fmla="*/ 1108210 h 4230696"/>
                  <a:gd name="connsiteX11" fmla="*/ 3755358 w 5404863"/>
                  <a:gd name="connsiteY11" fmla="*/ 1416424 h 4230696"/>
                  <a:gd name="connsiteX12" fmla="*/ 3531240 w 5404863"/>
                  <a:gd name="connsiteY12" fmla="*/ 1819836 h 4230696"/>
                  <a:gd name="connsiteX13" fmla="*/ 3450557 w 5404863"/>
                  <a:gd name="connsiteY13" fmla="*/ 1990165 h 4230696"/>
                  <a:gd name="connsiteX14" fmla="*/ 3298157 w 5404863"/>
                  <a:gd name="connsiteY14" fmla="*/ 2232212 h 4230696"/>
                  <a:gd name="connsiteX15" fmla="*/ 3145757 w 5404863"/>
                  <a:gd name="connsiteY15" fmla="*/ 2483225 h 4230696"/>
                  <a:gd name="connsiteX16" fmla="*/ 2930605 w 5404863"/>
                  <a:gd name="connsiteY16" fmla="*/ 2761130 h 4230696"/>
                  <a:gd name="connsiteX17" fmla="*/ 2679593 w 5404863"/>
                  <a:gd name="connsiteY17" fmla="*/ 2895600 h 4230696"/>
                  <a:gd name="connsiteX18" fmla="*/ 2500299 w 5404863"/>
                  <a:gd name="connsiteY18" fmla="*/ 2832848 h 4230696"/>
                  <a:gd name="connsiteX19" fmla="*/ 2383759 w 5404863"/>
                  <a:gd name="connsiteY19" fmla="*/ 2707343 h 4230696"/>
                  <a:gd name="connsiteX20" fmla="*/ 2192510 w 5404863"/>
                  <a:gd name="connsiteY20" fmla="*/ 2490909 h 4230696"/>
                  <a:gd name="connsiteX21" fmla="*/ 1998274 w 5404863"/>
                  <a:gd name="connsiteY21" fmla="*/ 2205319 h 4230696"/>
                  <a:gd name="connsiteX22" fmla="*/ 1744275 w 5404863"/>
                  <a:gd name="connsiteY22" fmla="*/ 2145555 h 4230696"/>
                  <a:gd name="connsiteX23" fmla="*/ 1692622 w 5404863"/>
                  <a:gd name="connsiteY23" fmla="*/ 1937659 h 4230696"/>
                  <a:gd name="connsiteX24" fmla="*/ 1517165 w 5404863"/>
                  <a:gd name="connsiteY24" fmla="*/ 1685365 h 4230696"/>
                  <a:gd name="connsiteX25" fmla="*/ 1430621 w 5404863"/>
                  <a:gd name="connsiteY25" fmla="*/ 1483447 h 4230696"/>
                  <a:gd name="connsiteX26" fmla="*/ 1159434 w 5404863"/>
                  <a:gd name="connsiteY26" fmla="*/ 1035211 h 4230696"/>
                  <a:gd name="connsiteX27" fmla="*/ 1122722 w 5404863"/>
                  <a:gd name="connsiteY27" fmla="*/ 972030 h 4230696"/>
                  <a:gd name="connsiteX28" fmla="*/ 958369 w 5404863"/>
                  <a:gd name="connsiteY28" fmla="*/ 810666 h 4230696"/>
                  <a:gd name="connsiteX29" fmla="*/ 668083 w 5404863"/>
                  <a:gd name="connsiteY29" fmla="*/ 721872 h 4230696"/>
                  <a:gd name="connsiteX30" fmla="*/ 304800 w 5404863"/>
                  <a:gd name="connsiteY30" fmla="*/ 642043 h 4230696"/>
                  <a:gd name="connsiteX31" fmla="*/ 0 w 5404863"/>
                  <a:gd name="connsiteY31" fmla="*/ 609601 h 4230696"/>
                  <a:gd name="connsiteX32" fmla="*/ 41574 w 5404863"/>
                  <a:gd name="connsiteY32" fmla="*/ 3700609 h 4230696"/>
                  <a:gd name="connsiteX0" fmla="*/ 41574 w 5404863"/>
                  <a:gd name="connsiteY0" fmla="*/ 3700609 h 3727114"/>
                  <a:gd name="connsiteX1" fmla="*/ 5401835 w 5404863"/>
                  <a:gd name="connsiteY1" fmla="*/ 3727114 h 3727114"/>
                  <a:gd name="connsiteX2" fmla="*/ 5404863 w 5404863"/>
                  <a:gd name="connsiteY2" fmla="*/ 1 h 3727114"/>
                  <a:gd name="connsiteX3" fmla="*/ 5126958 w 5404863"/>
                  <a:gd name="connsiteY3" fmla="*/ 0 h 3727114"/>
                  <a:gd name="connsiteX4" fmla="*/ 4849051 w 5404863"/>
                  <a:gd name="connsiteY4" fmla="*/ 17930 h 3727114"/>
                  <a:gd name="connsiteX5" fmla="*/ 4562180 w 5404863"/>
                  <a:gd name="connsiteY5" fmla="*/ 215154 h 3727114"/>
                  <a:gd name="connsiteX6" fmla="*/ 4320133 w 5404863"/>
                  <a:gd name="connsiteY6" fmla="*/ 439271 h 3727114"/>
                  <a:gd name="connsiteX7" fmla="*/ 4122910 w 5404863"/>
                  <a:gd name="connsiteY7" fmla="*/ 618565 h 3727114"/>
                  <a:gd name="connsiteX8" fmla="*/ 4036248 w 5404863"/>
                  <a:gd name="connsiteY8" fmla="*/ 824753 h 3727114"/>
                  <a:gd name="connsiteX9" fmla="*/ 3988439 w 5404863"/>
                  <a:gd name="connsiteY9" fmla="*/ 959224 h 3727114"/>
                  <a:gd name="connsiteX10" fmla="*/ 3887263 w 5404863"/>
                  <a:gd name="connsiteY10" fmla="*/ 1108210 h 3727114"/>
                  <a:gd name="connsiteX11" fmla="*/ 3755358 w 5404863"/>
                  <a:gd name="connsiteY11" fmla="*/ 1416424 h 3727114"/>
                  <a:gd name="connsiteX12" fmla="*/ 3531240 w 5404863"/>
                  <a:gd name="connsiteY12" fmla="*/ 1819836 h 3727114"/>
                  <a:gd name="connsiteX13" fmla="*/ 3450557 w 5404863"/>
                  <a:gd name="connsiteY13" fmla="*/ 1990165 h 3727114"/>
                  <a:gd name="connsiteX14" fmla="*/ 3298157 w 5404863"/>
                  <a:gd name="connsiteY14" fmla="*/ 2232212 h 3727114"/>
                  <a:gd name="connsiteX15" fmla="*/ 3145757 w 5404863"/>
                  <a:gd name="connsiteY15" fmla="*/ 2483225 h 3727114"/>
                  <a:gd name="connsiteX16" fmla="*/ 2930605 w 5404863"/>
                  <a:gd name="connsiteY16" fmla="*/ 2761130 h 3727114"/>
                  <a:gd name="connsiteX17" fmla="*/ 2679593 w 5404863"/>
                  <a:gd name="connsiteY17" fmla="*/ 2895600 h 3727114"/>
                  <a:gd name="connsiteX18" fmla="*/ 2500299 w 5404863"/>
                  <a:gd name="connsiteY18" fmla="*/ 2832848 h 3727114"/>
                  <a:gd name="connsiteX19" fmla="*/ 2383759 w 5404863"/>
                  <a:gd name="connsiteY19" fmla="*/ 2707343 h 3727114"/>
                  <a:gd name="connsiteX20" fmla="*/ 2192510 w 5404863"/>
                  <a:gd name="connsiteY20" fmla="*/ 2490909 h 3727114"/>
                  <a:gd name="connsiteX21" fmla="*/ 1998274 w 5404863"/>
                  <a:gd name="connsiteY21" fmla="*/ 2205319 h 3727114"/>
                  <a:gd name="connsiteX22" fmla="*/ 1744275 w 5404863"/>
                  <a:gd name="connsiteY22" fmla="*/ 2145555 h 3727114"/>
                  <a:gd name="connsiteX23" fmla="*/ 1692622 w 5404863"/>
                  <a:gd name="connsiteY23" fmla="*/ 1937659 h 3727114"/>
                  <a:gd name="connsiteX24" fmla="*/ 1517165 w 5404863"/>
                  <a:gd name="connsiteY24" fmla="*/ 1685365 h 3727114"/>
                  <a:gd name="connsiteX25" fmla="*/ 1430621 w 5404863"/>
                  <a:gd name="connsiteY25" fmla="*/ 1483447 h 3727114"/>
                  <a:gd name="connsiteX26" fmla="*/ 1159434 w 5404863"/>
                  <a:gd name="connsiteY26" fmla="*/ 1035211 h 3727114"/>
                  <a:gd name="connsiteX27" fmla="*/ 1122722 w 5404863"/>
                  <a:gd name="connsiteY27" fmla="*/ 972030 h 3727114"/>
                  <a:gd name="connsiteX28" fmla="*/ 958369 w 5404863"/>
                  <a:gd name="connsiteY28" fmla="*/ 810666 h 3727114"/>
                  <a:gd name="connsiteX29" fmla="*/ 668083 w 5404863"/>
                  <a:gd name="connsiteY29" fmla="*/ 721872 h 3727114"/>
                  <a:gd name="connsiteX30" fmla="*/ 304800 w 5404863"/>
                  <a:gd name="connsiteY30" fmla="*/ 642043 h 3727114"/>
                  <a:gd name="connsiteX31" fmla="*/ 0 w 5404863"/>
                  <a:gd name="connsiteY31" fmla="*/ 609601 h 3727114"/>
                  <a:gd name="connsiteX32" fmla="*/ 41574 w 5404863"/>
                  <a:gd name="connsiteY32" fmla="*/ 3700609 h 3727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5404863" h="3727114">
                    <a:moveTo>
                      <a:pt x="41574" y="3700609"/>
                    </a:moveTo>
                    <a:lnTo>
                      <a:pt x="5401835" y="3727114"/>
                    </a:lnTo>
                    <a:cubicBezTo>
                      <a:pt x="5402844" y="2484743"/>
                      <a:pt x="5403854" y="1242372"/>
                      <a:pt x="5404863" y="1"/>
                    </a:cubicBezTo>
                    <a:lnTo>
                      <a:pt x="5126958" y="0"/>
                    </a:lnTo>
                    <a:lnTo>
                      <a:pt x="4849051" y="17930"/>
                    </a:lnTo>
                    <a:lnTo>
                      <a:pt x="4562180" y="215154"/>
                    </a:lnTo>
                    <a:lnTo>
                      <a:pt x="4320133" y="439271"/>
                    </a:lnTo>
                    <a:lnTo>
                      <a:pt x="4122910" y="618565"/>
                    </a:lnTo>
                    <a:lnTo>
                      <a:pt x="4036248" y="824753"/>
                    </a:lnTo>
                    <a:lnTo>
                      <a:pt x="3988439" y="959224"/>
                    </a:lnTo>
                    <a:lnTo>
                      <a:pt x="3887263" y="1108210"/>
                    </a:lnTo>
                    <a:lnTo>
                      <a:pt x="3755358" y="1416424"/>
                    </a:lnTo>
                    <a:lnTo>
                      <a:pt x="3531240" y="1819836"/>
                    </a:lnTo>
                    <a:lnTo>
                      <a:pt x="3450557" y="1990165"/>
                    </a:lnTo>
                    <a:lnTo>
                      <a:pt x="3298157" y="2232212"/>
                    </a:lnTo>
                    <a:lnTo>
                      <a:pt x="3145757" y="2483225"/>
                    </a:lnTo>
                    <a:lnTo>
                      <a:pt x="2930605" y="2761130"/>
                    </a:lnTo>
                    <a:lnTo>
                      <a:pt x="2679593" y="2895600"/>
                    </a:lnTo>
                    <a:lnTo>
                      <a:pt x="2500299" y="2832848"/>
                    </a:lnTo>
                    <a:lnTo>
                      <a:pt x="2383759" y="2707343"/>
                    </a:lnTo>
                    <a:lnTo>
                      <a:pt x="2192510" y="2490909"/>
                    </a:lnTo>
                    <a:lnTo>
                      <a:pt x="1998274" y="2205319"/>
                    </a:lnTo>
                    <a:lnTo>
                      <a:pt x="1744275" y="2145555"/>
                    </a:lnTo>
                    <a:lnTo>
                      <a:pt x="1692622" y="1937659"/>
                    </a:lnTo>
                    <a:lnTo>
                      <a:pt x="1517165" y="1685365"/>
                    </a:lnTo>
                    <a:lnTo>
                      <a:pt x="1430621" y="1483447"/>
                    </a:lnTo>
                    <a:lnTo>
                      <a:pt x="1159434" y="1035211"/>
                    </a:lnTo>
                    <a:lnTo>
                      <a:pt x="1122722" y="972030"/>
                    </a:lnTo>
                    <a:lnTo>
                      <a:pt x="958369" y="810666"/>
                    </a:lnTo>
                    <a:lnTo>
                      <a:pt x="668083" y="721872"/>
                    </a:lnTo>
                    <a:lnTo>
                      <a:pt x="304800" y="642043"/>
                    </a:lnTo>
                    <a:lnTo>
                      <a:pt x="0" y="609601"/>
                    </a:lnTo>
                    <a:lnTo>
                      <a:pt x="41574" y="3700609"/>
                    </a:lnTo>
                    <a:close/>
                  </a:path>
                </a:pathLst>
              </a:custGeom>
              <a:solidFill>
                <a:srgbClr val="9A47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3" name="TextBox 22">
              <a:extLst>
                <a:ext uri="{FF2B5EF4-FFF2-40B4-BE49-F238E27FC236}">
                  <a16:creationId xmlns:a16="http://schemas.microsoft.com/office/drawing/2014/main" id="{2F7D7DBF-20F1-4A4C-8309-0F72AAD94934}"/>
                </a:ext>
              </a:extLst>
            </p:cNvPr>
            <p:cNvSpPr txBox="1"/>
            <p:nvPr/>
          </p:nvSpPr>
          <p:spPr>
            <a:xfrm>
              <a:off x="3440232" y="4110764"/>
              <a:ext cx="735106" cy="359818"/>
            </a:xfrm>
            <a:prstGeom prst="rect">
              <a:avLst/>
            </a:prstGeom>
            <a:noFill/>
          </p:spPr>
          <p:txBody>
            <a:bodyPr wrap="square" rtlCol="0">
              <a:spAutoFit/>
            </a:bodyPr>
            <a:lstStyle/>
            <a:p>
              <a:r>
                <a:rPr lang="en-US" sz="2200" b="1" dirty="0">
                  <a:solidFill>
                    <a:schemeClr val="tx1">
                      <a:lumMod val="95000"/>
                      <a:lumOff val="5000"/>
                    </a:schemeClr>
                  </a:solidFill>
                </a:rPr>
                <a:t>45</a:t>
              </a:r>
              <a:r>
                <a:rPr lang="en-US" sz="2200" b="1" baseline="30000" dirty="0">
                  <a:solidFill>
                    <a:schemeClr val="tx1">
                      <a:lumMod val="95000"/>
                      <a:lumOff val="5000"/>
                    </a:schemeClr>
                  </a:solidFill>
                </a:rPr>
                <a:t>o</a:t>
              </a:r>
            </a:p>
          </p:txBody>
        </p:sp>
        <p:sp>
          <p:nvSpPr>
            <p:cNvPr id="24" name="TextBox 23">
              <a:extLst>
                <a:ext uri="{FF2B5EF4-FFF2-40B4-BE49-F238E27FC236}">
                  <a16:creationId xmlns:a16="http://schemas.microsoft.com/office/drawing/2014/main" id="{446A1F9D-FA76-46E4-B424-8532F5514FBF}"/>
                </a:ext>
              </a:extLst>
            </p:cNvPr>
            <p:cNvSpPr txBox="1"/>
            <p:nvPr/>
          </p:nvSpPr>
          <p:spPr>
            <a:xfrm>
              <a:off x="3852890" y="3660152"/>
              <a:ext cx="735106" cy="359818"/>
            </a:xfrm>
            <a:prstGeom prst="rect">
              <a:avLst/>
            </a:prstGeom>
            <a:noFill/>
          </p:spPr>
          <p:txBody>
            <a:bodyPr wrap="square" rtlCol="0">
              <a:spAutoFit/>
            </a:bodyPr>
            <a:lstStyle/>
            <a:p>
              <a:r>
                <a:rPr lang="en-US" sz="2200" b="1" dirty="0">
                  <a:solidFill>
                    <a:schemeClr val="tx1">
                      <a:lumMod val="95000"/>
                      <a:lumOff val="5000"/>
                    </a:schemeClr>
                  </a:solidFill>
                </a:rPr>
                <a:t>50</a:t>
              </a:r>
              <a:r>
                <a:rPr lang="en-US" sz="2200" b="1" baseline="30000" dirty="0">
                  <a:solidFill>
                    <a:schemeClr val="tx1">
                      <a:lumMod val="95000"/>
                      <a:lumOff val="5000"/>
                    </a:schemeClr>
                  </a:solidFill>
                </a:rPr>
                <a:t>o</a:t>
              </a:r>
            </a:p>
          </p:txBody>
        </p:sp>
        <p:sp>
          <p:nvSpPr>
            <p:cNvPr id="28" name="TextBox 27">
              <a:extLst>
                <a:ext uri="{FF2B5EF4-FFF2-40B4-BE49-F238E27FC236}">
                  <a16:creationId xmlns:a16="http://schemas.microsoft.com/office/drawing/2014/main" id="{2E26F943-376D-482A-A40F-0D91DC8C3EB1}"/>
                </a:ext>
              </a:extLst>
            </p:cNvPr>
            <p:cNvSpPr txBox="1"/>
            <p:nvPr/>
          </p:nvSpPr>
          <p:spPr>
            <a:xfrm>
              <a:off x="5189354" y="1475296"/>
              <a:ext cx="735106" cy="430887"/>
            </a:xfrm>
            <a:prstGeom prst="rect">
              <a:avLst/>
            </a:prstGeom>
            <a:noFill/>
          </p:spPr>
          <p:txBody>
            <a:bodyPr wrap="square" rtlCol="0">
              <a:spAutoFit/>
            </a:bodyPr>
            <a:lstStyle/>
            <a:p>
              <a:r>
                <a:rPr lang="en-US" sz="2200" b="1" dirty="0">
                  <a:solidFill>
                    <a:schemeClr val="tx1">
                      <a:lumMod val="95000"/>
                      <a:lumOff val="5000"/>
                    </a:schemeClr>
                  </a:solidFill>
                </a:rPr>
                <a:t>45</a:t>
              </a:r>
              <a:r>
                <a:rPr lang="en-US" sz="2200" b="1" baseline="30000" dirty="0">
                  <a:solidFill>
                    <a:schemeClr val="tx1">
                      <a:lumMod val="95000"/>
                      <a:lumOff val="5000"/>
                    </a:schemeClr>
                  </a:solidFill>
                </a:rPr>
                <a:t>o</a:t>
              </a:r>
            </a:p>
          </p:txBody>
        </p:sp>
        <p:sp>
          <p:nvSpPr>
            <p:cNvPr id="29" name="TextBox 28">
              <a:extLst>
                <a:ext uri="{FF2B5EF4-FFF2-40B4-BE49-F238E27FC236}">
                  <a16:creationId xmlns:a16="http://schemas.microsoft.com/office/drawing/2014/main" id="{851D6855-F472-4D05-B17F-C9467DE394F9}"/>
                </a:ext>
              </a:extLst>
            </p:cNvPr>
            <p:cNvSpPr txBox="1"/>
            <p:nvPr/>
          </p:nvSpPr>
          <p:spPr>
            <a:xfrm>
              <a:off x="5535474" y="1165094"/>
              <a:ext cx="735106" cy="359818"/>
            </a:xfrm>
            <a:prstGeom prst="rect">
              <a:avLst/>
            </a:prstGeom>
            <a:noFill/>
          </p:spPr>
          <p:txBody>
            <a:bodyPr wrap="square" rtlCol="0">
              <a:spAutoFit/>
            </a:bodyPr>
            <a:lstStyle/>
            <a:p>
              <a:r>
                <a:rPr lang="en-US" sz="2200" b="1" dirty="0">
                  <a:solidFill>
                    <a:schemeClr val="tx1">
                      <a:lumMod val="95000"/>
                      <a:lumOff val="5000"/>
                    </a:schemeClr>
                  </a:solidFill>
                </a:rPr>
                <a:t>40</a:t>
              </a:r>
              <a:r>
                <a:rPr lang="en-US" sz="2200" b="1" baseline="30000" dirty="0">
                  <a:solidFill>
                    <a:schemeClr val="tx1">
                      <a:lumMod val="95000"/>
                      <a:lumOff val="5000"/>
                    </a:schemeClr>
                  </a:solidFill>
                </a:rPr>
                <a:t>o</a:t>
              </a:r>
            </a:p>
          </p:txBody>
        </p:sp>
        <p:sp>
          <p:nvSpPr>
            <p:cNvPr id="60" name="TextBox 59">
              <a:extLst>
                <a:ext uri="{FF2B5EF4-FFF2-40B4-BE49-F238E27FC236}">
                  <a16:creationId xmlns:a16="http://schemas.microsoft.com/office/drawing/2014/main" id="{6CE79546-2EB8-495A-9835-54BBECAE65D4}"/>
                </a:ext>
              </a:extLst>
            </p:cNvPr>
            <p:cNvSpPr txBox="1"/>
            <p:nvPr/>
          </p:nvSpPr>
          <p:spPr>
            <a:xfrm>
              <a:off x="5617389" y="719980"/>
              <a:ext cx="735106" cy="359818"/>
            </a:xfrm>
            <a:prstGeom prst="rect">
              <a:avLst/>
            </a:prstGeom>
            <a:noFill/>
          </p:spPr>
          <p:txBody>
            <a:bodyPr wrap="square" rtlCol="0">
              <a:spAutoFit/>
            </a:bodyPr>
            <a:lstStyle/>
            <a:p>
              <a:r>
                <a:rPr lang="en-US" sz="2200" b="1" dirty="0">
                  <a:solidFill>
                    <a:schemeClr val="tx1">
                      <a:lumMod val="95000"/>
                      <a:lumOff val="5000"/>
                    </a:schemeClr>
                  </a:solidFill>
                </a:rPr>
                <a:t>35</a:t>
              </a:r>
              <a:r>
                <a:rPr lang="en-US" sz="2200" b="1" baseline="30000" dirty="0">
                  <a:solidFill>
                    <a:schemeClr val="tx1">
                      <a:lumMod val="95000"/>
                      <a:lumOff val="5000"/>
                    </a:schemeClr>
                  </a:solidFill>
                </a:rPr>
                <a:t>o</a:t>
              </a:r>
            </a:p>
          </p:txBody>
        </p:sp>
      </p:grpSp>
      <p:pic>
        <p:nvPicPr>
          <p:cNvPr id="33" name="Picture 32">
            <a:extLst>
              <a:ext uri="{FF2B5EF4-FFF2-40B4-BE49-F238E27FC236}">
                <a16:creationId xmlns:a16="http://schemas.microsoft.com/office/drawing/2014/main" id="{A1F93F69-C0E4-4DAC-8CFE-B9677785005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5931217" y="2983865"/>
            <a:ext cx="6019165" cy="3441700"/>
          </a:xfrm>
          <a:prstGeom prst="rect">
            <a:avLst/>
          </a:prstGeom>
        </p:spPr>
      </p:pic>
      <p:sp>
        <p:nvSpPr>
          <p:cNvPr id="40" name="TextBox 39">
            <a:extLst>
              <a:ext uri="{FF2B5EF4-FFF2-40B4-BE49-F238E27FC236}">
                <a16:creationId xmlns:a16="http://schemas.microsoft.com/office/drawing/2014/main" id="{DF146C23-AB26-436D-ADC5-CB80C8F33651}"/>
              </a:ext>
            </a:extLst>
          </p:cNvPr>
          <p:cNvSpPr txBox="1"/>
          <p:nvPr/>
        </p:nvSpPr>
        <p:spPr>
          <a:xfrm>
            <a:off x="3668885" y="3153347"/>
            <a:ext cx="735106" cy="430887"/>
          </a:xfrm>
          <a:prstGeom prst="rect">
            <a:avLst/>
          </a:prstGeom>
          <a:noFill/>
        </p:spPr>
        <p:txBody>
          <a:bodyPr wrap="square" rtlCol="0">
            <a:spAutoFit/>
          </a:bodyPr>
          <a:lstStyle/>
          <a:p>
            <a:r>
              <a:rPr lang="en-US" sz="2200" b="1" dirty="0">
                <a:solidFill>
                  <a:schemeClr val="tx1">
                    <a:lumMod val="95000"/>
                    <a:lumOff val="5000"/>
                  </a:schemeClr>
                </a:solidFill>
              </a:rPr>
              <a:t>70</a:t>
            </a:r>
            <a:r>
              <a:rPr lang="en-US" sz="2200" b="1" baseline="30000" dirty="0">
                <a:solidFill>
                  <a:schemeClr val="tx1">
                    <a:lumMod val="95000"/>
                    <a:lumOff val="5000"/>
                  </a:schemeClr>
                </a:solidFill>
              </a:rPr>
              <a:t>o</a:t>
            </a:r>
          </a:p>
        </p:txBody>
      </p:sp>
      <p:sp>
        <p:nvSpPr>
          <p:cNvPr id="51" name="TextBox 50">
            <a:extLst>
              <a:ext uri="{FF2B5EF4-FFF2-40B4-BE49-F238E27FC236}">
                <a16:creationId xmlns:a16="http://schemas.microsoft.com/office/drawing/2014/main" id="{47969D20-B0DA-4755-A1F9-ED9E2DCE75DD}"/>
              </a:ext>
            </a:extLst>
          </p:cNvPr>
          <p:cNvSpPr txBox="1"/>
          <p:nvPr/>
        </p:nvSpPr>
        <p:spPr>
          <a:xfrm>
            <a:off x="3878379" y="2655473"/>
            <a:ext cx="735106" cy="430887"/>
          </a:xfrm>
          <a:prstGeom prst="rect">
            <a:avLst/>
          </a:prstGeom>
          <a:noFill/>
        </p:spPr>
        <p:txBody>
          <a:bodyPr wrap="square" rtlCol="0">
            <a:spAutoFit/>
          </a:bodyPr>
          <a:lstStyle/>
          <a:p>
            <a:r>
              <a:rPr lang="en-US" sz="2200" b="1" dirty="0">
                <a:solidFill>
                  <a:schemeClr val="tx1">
                    <a:lumMod val="95000"/>
                    <a:lumOff val="5000"/>
                  </a:schemeClr>
                </a:solidFill>
              </a:rPr>
              <a:t>60</a:t>
            </a:r>
            <a:r>
              <a:rPr lang="en-US" sz="2200" b="1" baseline="30000" dirty="0">
                <a:solidFill>
                  <a:schemeClr val="tx1">
                    <a:lumMod val="95000"/>
                    <a:lumOff val="5000"/>
                  </a:schemeClr>
                </a:solidFill>
              </a:rPr>
              <a:t>o</a:t>
            </a:r>
          </a:p>
        </p:txBody>
      </p:sp>
      <p:sp>
        <p:nvSpPr>
          <p:cNvPr id="54" name="TextBox 53">
            <a:extLst>
              <a:ext uri="{FF2B5EF4-FFF2-40B4-BE49-F238E27FC236}">
                <a16:creationId xmlns:a16="http://schemas.microsoft.com/office/drawing/2014/main" id="{D19C08C6-AC28-4686-B060-7A269FB0B980}"/>
              </a:ext>
            </a:extLst>
          </p:cNvPr>
          <p:cNvSpPr txBox="1"/>
          <p:nvPr/>
        </p:nvSpPr>
        <p:spPr>
          <a:xfrm>
            <a:off x="3413244" y="3764926"/>
            <a:ext cx="735106" cy="430887"/>
          </a:xfrm>
          <a:prstGeom prst="rect">
            <a:avLst/>
          </a:prstGeom>
          <a:noFill/>
        </p:spPr>
        <p:txBody>
          <a:bodyPr wrap="square" rtlCol="0">
            <a:spAutoFit/>
          </a:bodyPr>
          <a:lstStyle/>
          <a:p>
            <a:r>
              <a:rPr lang="en-US" sz="2200" b="1" dirty="0">
                <a:solidFill>
                  <a:schemeClr val="tx1">
                    <a:lumMod val="95000"/>
                    <a:lumOff val="5000"/>
                  </a:schemeClr>
                </a:solidFill>
              </a:rPr>
              <a:t>60</a:t>
            </a:r>
            <a:r>
              <a:rPr lang="en-US" sz="2200" b="1" baseline="30000" dirty="0">
                <a:solidFill>
                  <a:schemeClr val="tx1">
                    <a:lumMod val="95000"/>
                    <a:lumOff val="5000"/>
                  </a:schemeClr>
                </a:solidFill>
              </a:rPr>
              <a:t>o</a:t>
            </a:r>
          </a:p>
        </p:txBody>
      </p:sp>
      <p:sp>
        <p:nvSpPr>
          <p:cNvPr id="56" name="TextBox 55">
            <a:extLst>
              <a:ext uri="{FF2B5EF4-FFF2-40B4-BE49-F238E27FC236}">
                <a16:creationId xmlns:a16="http://schemas.microsoft.com/office/drawing/2014/main" id="{57BC4498-5BDC-4E69-8736-325E5A113936}"/>
              </a:ext>
            </a:extLst>
          </p:cNvPr>
          <p:cNvSpPr txBox="1"/>
          <p:nvPr/>
        </p:nvSpPr>
        <p:spPr>
          <a:xfrm>
            <a:off x="4214666" y="2122442"/>
            <a:ext cx="735106" cy="430887"/>
          </a:xfrm>
          <a:prstGeom prst="rect">
            <a:avLst/>
          </a:prstGeom>
          <a:noFill/>
        </p:spPr>
        <p:txBody>
          <a:bodyPr wrap="square" rtlCol="0">
            <a:spAutoFit/>
          </a:bodyPr>
          <a:lstStyle/>
          <a:p>
            <a:r>
              <a:rPr lang="en-US" sz="2200" b="1" dirty="0">
                <a:solidFill>
                  <a:schemeClr val="tx1">
                    <a:lumMod val="95000"/>
                    <a:lumOff val="5000"/>
                  </a:schemeClr>
                </a:solidFill>
              </a:rPr>
              <a:t>50</a:t>
            </a:r>
            <a:r>
              <a:rPr lang="en-US" sz="2200" b="1" baseline="30000" dirty="0">
                <a:solidFill>
                  <a:schemeClr val="tx1">
                    <a:lumMod val="95000"/>
                    <a:lumOff val="5000"/>
                  </a:schemeClr>
                </a:solidFill>
              </a:rPr>
              <a:t>o</a:t>
            </a:r>
          </a:p>
        </p:txBody>
      </p:sp>
      <p:sp>
        <p:nvSpPr>
          <p:cNvPr id="57" name="Moon 56">
            <a:extLst>
              <a:ext uri="{FF2B5EF4-FFF2-40B4-BE49-F238E27FC236}">
                <a16:creationId xmlns:a16="http://schemas.microsoft.com/office/drawing/2014/main" id="{2F732EA1-9D24-4DDB-A278-F7C9574C9EC0}"/>
              </a:ext>
            </a:extLst>
          </p:cNvPr>
          <p:cNvSpPr/>
          <p:nvPr/>
        </p:nvSpPr>
        <p:spPr>
          <a:xfrm rot="20593282">
            <a:off x="792833" y="963213"/>
            <a:ext cx="537882" cy="753036"/>
          </a:xfrm>
          <a:prstGeom prst="moon">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Connector: Curved 4">
            <a:extLst>
              <a:ext uri="{FF2B5EF4-FFF2-40B4-BE49-F238E27FC236}">
                <a16:creationId xmlns:a16="http://schemas.microsoft.com/office/drawing/2014/main" id="{696504B8-99D9-4DB7-8E86-FD622451B36E}"/>
              </a:ext>
            </a:extLst>
          </p:cNvPr>
          <p:cNvCxnSpPr>
            <a:cxnSpLocks/>
          </p:cNvCxnSpPr>
          <p:nvPr/>
        </p:nvCxnSpPr>
        <p:spPr>
          <a:xfrm>
            <a:off x="760036" y="2492865"/>
            <a:ext cx="2415453" cy="2258384"/>
          </a:xfrm>
          <a:prstGeom prst="curvedConnector3">
            <a:avLst/>
          </a:prstGeom>
          <a:ln w="190500">
            <a:solidFill>
              <a:schemeClr val="accent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9" name="Title 1">
            <a:extLst>
              <a:ext uri="{FF2B5EF4-FFF2-40B4-BE49-F238E27FC236}">
                <a16:creationId xmlns:a16="http://schemas.microsoft.com/office/drawing/2014/main" id="{7C2434CE-28DD-491B-98A5-585041C8FD96}"/>
              </a:ext>
            </a:extLst>
          </p:cNvPr>
          <p:cNvSpPr txBox="1">
            <a:spLocks/>
          </p:cNvSpPr>
          <p:nvPr/>
        </p:nvSpPr>
        <p:spPr>
          <a:xfrm>
            <a:off x="6096000" y="935355"/>
            <a:ext cx="5689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300" b="1" dirty="0"/>
              <a:t>Temperature Inversion</a:t>
            </a:r>
            <a:r>
              <a:rPr lang="en-US" sz="3300" dirty="0"/>
              <a:t>:</a:t>
            </a:r>
          </a:p>
          <a:p>
            <a:pPr algn="ctr"/>
            <a:r>
              <a:rPr lang="en-US" sz="3300" dirty="0"/>
              <a:t>Air on the ground is stuck there. </a:t>
            </a:r>
          </a:p>
          <a:p>
            <a:pPr algn="ctr"/>
            <a:r>
              <a:rPr lang="en-US" sz="3300" dirty="0"/>
              <a:t>It cannot move up and out. </a:t>
            </a:r>
          </a:p>
          <a:p>
            <a:pPr algn="ctr"/>
            <a:r>
              <a:rPr lang="en-US" sz="3300" dirty="0"/>
              <a:t>Air on the ground is </a:t>
            </a:r>
            <a:r>
              <a:rPr lang="en-US" sz="3300" b="1" dirty="0">
                <a:solidFill>
                  <a:srgbClr val="FF0000"/>
                </a:solidFill>
              </a:rPr>
              <a:t>stable</a:t>
            </a:r>
            <a:r>
              <a:rPr lang="en-US" sz="3300" dirty="0"/>
              <a:t>.</a:t>
            </a:r>
          </a:p>
        </p:txBody>
      </p:sp>
      <p:sp>
        <p:nvSpPr>
          <p:cNvPr id="2" name="TextBox 1">
            <a:extLst>
              <a:ext uri="{FF2B5EF4-FFF2-40B4-BE49-F238E27FC236}">
                <a16:creationId xmlns:a16="http://schemas.microsoft.com/office/drawing/2014/main" id="{3C26C2C2-BE51-4BA2-9952-DE14ABA8AF0C}"/>
              </a:ext>
            </a:extLst>
          </p:cNvPr>
          <p:cNvSpPr txBox="1"/>
          <p:nvPr/>
        </p:nvSpPr>
        <p:spPr>
          <a:xfrm>
            <a:off x="1983190" y="3075549"/>
            <a:ext cx="1815548" cy="430887"/>
          </a:xfrm>
          <a:prstGeom prst="rect">
            <a:avLst/>
          </a:prstGeom>
          <a:noFill/>
        </p:spPr>
        <p:txBody>
          <a:bodyPr wrap="square" rtlCol="0">
            <a:spAutoFit/>
          </a:bodyPr>
          <a:lstStyle/>
          <a:p>
            <a:pPr algn="ctr"/>
            <a:r>
              <a:rPr lang="en-US" sz="2200" dirty="0"/>
              <a:t>Thermal belt</a:t>
            </a:r>
          </a:p>
        </p:txBody>
      </p:sp>
    </p:spTree>
    <p:extLst>
      <p:ext uri="{BB962C8B-B14F-4D97-AF65-F5344CB8AC3E}">
        <p14:creationId xmlns:p14="http://schemas.microsoft.com/office/powerpoint/2010/main" val="914753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39B5054-1DF6-4ED0-A680-95EAFD4F5321}"/>
              </a:ext>
            </a:extLst>
          </p:cNvPr>
          <p:cNvSpPr/>
          <p:nvPr/>
        </p:nvSpPr>
        <p:spPr>
          <a:xfrm>
            <a:off x="0" y="0"/>
            <a:ext cx="12192000" cy="6858000"/>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http://ocw.usu.edu/Forest__Range__and_Wildlife_Sciences/Wildland_Fire_Management_and_Planning/thermalBelt1_1.jpg">
            <a:extLst>
              <a:ext uri="{FF2B5EF4-FFF2-40B4-BE49-F238E27FC236}">
                <a16:creationId xmlns:a16="http://schemas.microsoft.com/office/drawing/2014/main" id="{5AF5D125-735F-4A31-B0FB-5A400C2DF6F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2988" y="745716"/>
            <a:ext cx="4946903" cy="4786721"/>
          </a:xfrm>
          <a:prstGeom prst="rect">
            <a:avLst/>
          </a:prstGeom>
          <a:noFill/>
          <a:ln>
            <a:noFill/>
          </a:ln>
        </p:spPr>
      </p:pic>
      <p:sp>
        <p:nvSpPr>
          <p:cNvPr id="9" name="TextBox 8">
            <a:extLst>
              <a:ext uri="{FF2B5EF4-FFF2-40B4-BE49-F238E27FC236}">
                <a16:creationId xmlns:a16="http://schemas.microsoft.com/office/drawing/2014/main" id="{D4EC0D18-E266-4469-8EB1-960BCE3B115A}"/>
              </a:ext>
            </a:extLst>
          </p:cNvPr>
          <p:cNvSpPr txBox="1"/>
          <p:nvPr/>
        </p:nvSpPr>
        <p:spPr>
          <a:xfrm>
            <a:off x="-165973" y="37830"/>
            <a:ext cx="8500585" cy="707886"/>
          </a:xfrm>
          <a:prstGeom prst="rect">
            <a:avLst/>
          </a:prstGeom>
          <a:noFill/>
        </p:spPr>
        <p:txBody>
          <a:bodyPr wrap="square" rtlCol="0">
            <a:spAutoFit/>
          </a:bodyPr>
          <a:lstStyle/>
          <a:p>
            <a:pPr algn="ctr"/>
            <a:r>
              <a:rPr lang="en-US" sz="4000" b="1" dirty="0">
                <a:solidFill>
                  <a:schemeClr val="tx1">
                    <a:lumMod val="95000"/>
                    <a:lumOff val="5000"/>
                  </a:schemeClr>
                </a:solidFill>
                <a:effectLst>
                  <a:outerShdw blurRad="38100" dist="38100" dir="2700000" algn="tl">
                    <a:srgbClr val="000000">
                      <a:alpha val="43137"/>
                    </a:srgbClr>
                  </a:outerShdw>
                </a:effectLst>
              </a:rPr>
              <a:t>During temperature inversions:</a:t>
            </a:r>
          </a:p>
        </p:txBody>
      </p:sp>
      <p:sp>
        <p:nvSpPr>
          <p:cNvPr id="5" name="TextBox 4">
            <a:extLst>
              <a:ext uri="{FF2B5EF4-FFF2-40B4-BE49-F238E27FC236}">
                <a16:creationId xmlns:a16="http://schemas.microsoft.com/office/drawing/2014/main" id="{BD35FBBF-D99B-441B-A1EB-5BC02FFC81FA}"/>
              </a:ext>
            </a:extLst>
          </p:cNvPr>
          <p:cNvSpPr txBox="1"/>
          <p:nvPr/>
        </p:nvSpPr>
        <p:spPr>
          <a:xfrm>
            <a:off x="792988" y="5120227"/>
            <a:ext cx="4750691" cy="463903"/>
          </a:xfrm>
          <a:prstGeom prst="rect">
            <a:avLst/>
          </a:prstGeom>
          <a:noFill/>
        </p:spPr>
        <p:txBody>
          <a:bodyPr wrap="square" rtlCol="0">
            <a:spAutoFit/>
          </a:bodyPr>
          <a:lstStyle/>
          <a:p>
            <a:r>
              <a:rPr lang="en-US" sz="1200" dirty="0">
                <a:solidFill>
                  <a:schemeClr val="bg1"/>
                </a:solidFill>
              </a:rPr>
              <a:t>Photos fromWILD4520 - Wildland Fire Management and Planning, sponsored by Bureau of Land Management. </a:t>
            </a:r>
          </a:p>
        </p:txBody>
      </p:sp>
      <p:sp>
        <p:nvSpPr>
          <p:cNvPr id="6" name="Title 1">
            <a:extLst>
              <a:ext uri="{FF2B5EF4-FFF2-40B4-BE49-F238E27FC236}">
                <a16:creationId xmlns:a16="http://schemas.microsoft.com/office/drawing/2014/main" id="{C7650878-5479-4AB8-B449-CB7C4382DE9F}"/>
              </a:ext>
            </a:extLst>
          </p:cNvPr>
          <p:cNvSpPr txBox="1">
            <a:spLocks/>
          </p:cNvSpPr>
          <p:nvPr/>
        </p:nvSpPr>
        <p:spPr>
          <a:xfrm>
            <a:off x="409957" y="5532437"/>
            <a:ext cx="5689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t>Nighttime fire behavior in the thermal belt can be very intense.</a:t>
            </a:r>
            <a:endParaRPr lang="en-US" sz="3000" dirty="0"/>
          </a:p>
        </p:txBody>
      </p:sp>
      <p:sp>
        <p:nvSpPr>
          <p:cNvPr id="10" name="Title 1">
            <a:extLst>
              <a:ext uri="{FF2B5EF4-FFF2-40B4-BE49-F238E27FC236}">
                <a16:creationId xmlns:a16="http://schemas.microsoft.com/office/drawing/2014/main" id="{2681A468-09CD-48FA-BDC8-27E8A1AEB3BE}"/>
              </a:ext>
            </a:extLst>
          </p:cNvPr>
          <p:cNvSpPr txBox="1">
            <a:spLocks/>
          </p:cNvSpPr>
          <p:nvPr/>
        </p:nvSpPr>
        <p:spPr>
          <a:xfrm>
            <a:off x="5926710" y="5392832"/>
            <a:ext cx="5689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t>If smoke keeps the morning sun from heating the ground, inversions can persist for days.</a:t>
            </a:r>
            <a:endParaRPr lang="en-US" sz="3000" dirty="0"/>
          </a:p>
        </p:txBody>
      </p:sp>
      <p:pic>
        <p:nvPicPr>
          <p:cNvPr id="11" name="Picture 1">
            <a:extLst>
              <a:ext uri="{FF2B5EF4-FFF2-40B4-BE49-F238E27FC236}">
                <a16:creationId xmlns:a16="http://schemas.microsoft.com/office/drawing/2014/main" id="{C8DF084A-46BF-402E-82C5-E9B855CC16DC}"/>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68037" y="745716"/>
            <a:ext cx="5689600" cy="4496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5">
            <a:extLst>
              <a:ext uri="{FF2B5EF4-FFF2-40B4-BE49-F238E27FC236}">
                <a16:creationId xmlns:a16="http://schemas.microsoft.com/office/drawing/2014/main" id="{DA0780FB-A157-4709-A7A9-4A1C070E8FFA}"/>
              </a:ext>
            </a:extLst>
          </p:cNvPr>
          <p:cNvSpPr txBox="1">
            <a:spLocks noChangeArrowheads="1"/>
          </p:cNvSpPr>
          <p:nvPr/>
        </p:nvSpPr>
        <p:spPr bwMode="auto">
          <a:xfrm>
            <a:off x="6232192" y="4874164"/>
            <a:ext cx="5522913"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r" eaLnBrk="1" hangingPunct="1">
              <a:spcBef>
                <a:spcPct val="0"/>
              </a:spcBef>
              <a:buFontTx/>
              <a:buNone/>
            </a:pPr>
            <a:r>
              <a:rPr lang="en-US" altLang="en-US" sz="1000" dirty="0">
                <a:solidFill>
                  <a:schemeClr val="bg1"/>
                </a:solidFill>
                <a:latin typeface="Calibri" panose="020F0502020204030204" pitchFamily="34" charset="0"/>
              </a:rPr>
              <a:t>2012 Mustang Complex, ID-MT (inciweb.nwcg.gov)</a:t>
            </a:r>
          </a:p>
        </p:txBody>
      </p:sp>
    </p:spTree>
    <p:extLst>
      <p:ext uri="{BB962C8B-B14F-4D97-AF65-F5344CB8AC3E}">
        <p14:creationId xmlns:p14="http://schemas.microsoft.com/office/powerpoint/2010/main" val="22669093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1804</TotalTime>
  <Words>646</Words>
  <Application>Microsoft Office PowerPoint</Application>
  <PresentationFormat>Widescreen</PresentationFormat>
  <Paragraphs>62</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USDA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X2: Normal Atmospheric Condition</dc:title>
  <dc:creator>Abrahamson, Ilana L -FS</dc:creator>
  <cp:lastModifiedBy>Jane Smith</cp:lastModifiedBy>
  <cp:revision>40</cp:revision>
  <dcterms:created xsi:type="dcterms:W3CDTF">2016-07-17T18:14:27Z</dcterms:created>
  <dcterms:modified xsi:type="dcterms:W3CDTF">2018-04-19T17:55:27Z</dcterms:modified>
</cp:coreProperties>
</file>