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7402" autoAdjust="0"/>
  </p:normalViewPr>
  <p:slideViewPr>
    <p:cSldViewPr snapToGrid="0">
      <p:cViewPr varScale="1">
        <p:scale>
          <a:sx n="77" d="100"/>
          <a:sy n="77" d="100"/>
        </p:scale>
        <p:origin x="7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ABE6-0707-49AE-B88C-4DC95CD8D2F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901FC-31F7-4719-8868-9EB86FB5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job! --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Screened in porch is good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driveway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good, green grass is good.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the roof, get the duff out from base of trees, remove some trees from back of house, make sure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 under steps is free of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burnables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Replace wooden latticework under porch with wire mesh.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901FC-31F7-4719-8868-9EB86FB5E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job!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Roof looks clean, there’s little vegetation next to house, there are no trees overhanging the house.</a:t>
            </a:r>
          </a:p>
          <a:p>
            <a:pPr fontAlgn="auto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work: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wood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shake roof,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 needles from under trees.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901FC-31F7-4719-8868-9EB86FB5E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job!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clean roof, there’s little vegetation next to house, there are no trees overhanging house, there’s a green lawn.</a:t>
            </a:r>
          </a:p>
          <a:p>
            <a:pPr fontAlgn="auto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the lawn a little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901FC-31F7-4719-8868-9EB86FB5E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job!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clean roof and a green lawn, there’s no vegetation close to house, house has shingle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roof.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auto" hangingPunct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work: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wooden latticework under deck with wire mesh.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sure there’s no flammable stuff under there.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bark chips below deck with rocks.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901FC-31F7-4719-8868-9EB86FB5E5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0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1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423B-9DFB-4DAB-A194-D7413BB88303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FC8D-59F6-4709-8704-2E7E5D17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2749"/>
            <a:ext cx="9144000" cy="2387600"/>
          </a:xfrm>
        </p:spPr>
        <p:txBody>
          <a:bodyPr/>
          <a:lstStyle/>
          <a:p>
            <a:r>
              <a:rPr lang="en-US" sz="8000" b="1" dirty="0"/>
              <a:t>How </a:t>
            </a:r>
            <a:r>
              <a:rPr lang="en-US" sz="8000" b="1" dirty="0" err="1"/>
              <a:t>firewise</a:t>
            </a:r>
            <a:r>
              <a:rPr lang="en-US" sz="8000" b="1" dirty="0"/>
              <a:t> are these homes?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88" y="3457671"/>
            <a:ext cx="5968423" cy="23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61144"/>
            <a:ext cx="8361892" cy="6271419"/>
          </a:xfrm>
        </p:spPr>
      </p:pic>
      <p:sp>
        <p:nvSpPr>
          <p:cNvPr id="2" name="TextBox 1"/>
          <p:cNvSpPr txBox="1"/>
          <p:nvPr/>
        </p:nvSpPr>
        <p:spPr>
          <a:xfrm>
            <a:off x="168812" y="5809957"/>
            <a:ext cx="13223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42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8" y="130628"/>
            <a:ext cx="10259962" cy="6412479"/>
          </a:xfrm>
        </p:spPr>
      </p:pic>
      <p:sp>
        <p:nvSpPr>
          <p:cNvPr id="3" name="TextBox 2"/>
          <p:cNvSpPr txBox="1"/>
          <p:nvPr/>
        </p:nvSpPr>
        <p:spPr>
          <a:xfrm>
            <a:off x="168812" y="5809957"/>
            <a:ext cx="13223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09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32" y="100353"/>
            <a:ext cx="9010197" cy="6757647"/>
          </a:xfrm>
        </p:spPr>
      </p:pic>
      <p:sp>
        <p:nvSpPr>
          <p:cNvPr id="5" name="TextBox 4"/>
          <p:cNvSpPr txBox="1"/>
          <p:nvPr/>
        </p:nvSpPr>
        <p:spPr>
          <a:xfrm>
            <a:off x="168812" y="5809957"/>
            <a:ext cx="13223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13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83" y="169183"/>
            <a:ext cx="9837689" cy="6492875"/>
          </a:xfrm>
        </p:spPr>
      </p:pic>
      <p:sp>
        <p:nvSpPr>
          <p:cNvPr id="5" name="TextBox 4"/>
          <p:cNvSpPr txBox="1"/>
          <p:nvPr/>
        </p:nvSpPr>
        <p:spPr>
          <a:xfrm>
            <a:off x="168812" y="5809957"/>
            <a:ext cx="13223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389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162</Words>
  <Application>Microsoft Office PowerPoint</Application>
  <PresentationFormat>Widescreen</PresentationFormat>
  <Paragraphs>16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How firewise are these homes?</vt:lpstr>
      <vt:lpstr>PowerPoint Presentation</vt:lpstr>
      <vt:lpstr>PowerPoint Presentation</vt:lpstr>
      <vt:lpstr>PowerPoint Presentation</vt:lpstr>
      <vt:lpstr>PowerPoint Presentation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E15-1: Developing Guidelines</dc:title>
  <dc:creator>Berkowitz, Caitlyn - FS</dc:creator>
  <cp:lastModifiedBy>Abrahamson, Ilana L -FS</cp:lastModifiedBy>
  <cp:revision>5</cp:revision>
  <dcterms:created xsi:type="dcterms:W3CDTF">2016-08-03T00:07:21Z</dcterms:created>
  <dcterms:modified xsi:type="dcterms:W3CDTF">2018-02-12T21:45:44Z</dcterms:modified>
</cp:coreProperties>
</file>